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notesSlides/notesSlide4.xml" ContentType="application/vnd.openxmlformats-officedocument.presentationml.notesSlide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notesSlides/notesSlide5.xml" ContentType="application/vnd.openxmlformats-officedocument.presentationml.notesSlide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notesSlides/notesSlide6.xml" ContentType="application/vnd.openxmlformats-officedocument.presentationml.notesSlide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2" r:id="rId5"/>
    <p:sldMasterId id="2147483684" r:id="rId6"/>
    <p:sldMasterId id="2147483696" r:id="rId7"/>
    <p:sldMasterId id="2147483720" r:id="rId8"/>
    <p:sldMasterId id="2147483732" r:id="rId9"/>
    <p:sldMasterId id="2147483744" r:id="rId10"/>
    <p:sldMasterId id="2147483756" r:id="rId11"/>
  </p:sldMasterIdLst>
  <p:notesMasterIdLst>
    <p:notesMasterId r:id="rId57"/>
  </p:notesMasterIdLst>
  <p:handoutMasterIdLst>
    <p:handoutMasterId r:id="rId58"/>
  </p:handoutMasterIdLst>
  <p:sldIdLst>
    <p:sldId id="256" r:id="rId12"/>
    <p:sldId id="317" r:id="rId13"/>
    <p:sldId id="513" r:id="rId14"/>
    <p:sldId id="479" r:id="rId15"/>
    <p:sldId id="514" r:id="rId16"/>
    <p:sldId id="561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523" r:id="rId26"/>
    <p:sldId id="524" r:id="rId27"/>
    <p:sldId id="529" r:id="rId28"/>
    <p:sldId id="530" r:id="rId29"/>
    <p:sldId id="531" r:id="rId30"/>
    <p:sldId id="525" r:id="rId31"/>
    <p:sldId id="532" r:id="rId32"/>
    <p:sldId id="526" r:id="rId33"/>
    <p:sldId id="537" r:id="rId34"/>
    <p:sldId id="551" r:id="rId35"/>
    <p:sldId id="527" r:id="rId36"/>
    <p:sldId id="541" r:id="rId37"/>
    <p:sldId id="542" r:id="rId38"/>
    <p:sldId id="543" r:id="rId39"/>
    <p:sldId id="544" r:id="rId40"/>
    <p:sldId id="545" r:id="rId41"/>
    <p:sldId id="546" r:id="rId42"/>
    <p:sldId id="549" r:id="rId43"/>
    <p:sldId id="560" r:id="rId44"/>
    <p:sldId id="562" r:id="rId45"/>
    <p:sldId id="563" r:id="rId46"/>
    <p:sldId id="564" r:id="rId47"/>
    <p:sldId id="548" r:id="rId48"/>
    <p:sldId id="550" r:id="rId49"/>
    <p:sldId id="558" r:id="rId50"/>
    <p:sldId id="556" r:id="rId51"/>
    <p:sldId id="553" r:id="rId52"/>
    <p:sldId id="554" r:id="rId53"/>
    <p:sldId id="559" r:id="rId54"/>
    <p:sldId id="557" r:id="rId55"/>
    <p:sldId id="492" r:id="rId56"/>
  </p:sldIdLst>
  <p:sldSz cx="12188825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  <p15:guide id="7" pos="1008">
          <p15:clr>
            <a:srgbClr val="A4A3A4"/>
          </p15:clr>
        </p15:guide>
        <p15:guide id="8" pos="10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224">
          <p15:clr>
            <a:srgbClr val="A4A3A4"/>
          </p15:clr>
        </p15:guide>
        <p15:guide id="4" pos="22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ony" initials="s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FF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331B18-F8C5-4983-A9B1-F543AA581971}" v="4" dt="2021-06-10T06:34:40.679"/>
    <p1510:client id="{503915F9-CFB9-47E8-85F8-721638A03E8E}" v="1" dt="2021-06-10T03:13:20.872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39"/>
        <p:guide pos="1007"/>
        <p:guide pos="1008"/>
        <p:guide pos="1006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  <p:guide orient="horz" pos="3224"/>
        <p:guide pos="223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commentAuthors" Target="commentAuthor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F AYAZ KAGZI" userId="S::kaifayaz.kagzi2019@vitstudent.ac.in::d935a439-9a8a-4083-bdaf-cc23d2ea866a" providerId="AD" clId="Web-{1A331B18-F8C5-4983-A9B1-F543AA581971}"/>
    <pc:docChg chg="addSld modSld">
      <pc:chgData name="KAIF AYAZ KAGZI" userId="S::kaifayaz.kagzi2019@vitstudent.ac.in::d935a439-9a8a-4083-bdaf-cc23d2ea866a" providerId="AD" clId="Web-{1A331B18-F8C5-4983-A9B1-F543AA581971}" dt="2021-06-10T06:34:40.679" v="3" actId="1076"/>
      <pc:docMkLst>
        <pc:docMk/>
      </pc:docMkLst>
      <pc:sldChg chg="modSp">
        <pc:chgData name="KAIF AYAZ KAGZI" userId="S::kaifayaz.kagzi2019@vitstudent.ac.in::d935a439-9a8a-4083-bdaf-cc23d2ea866a" providerId="AD" clId="Web-{1A331B18-F8C5-4983-A9B1-F543AA581971}" dt="2021-06-10T06:34:40.679" v="3" actId="1076"/>
        <pc:sldMkLst>
          <pc:docMk/>
          <pc:sldMk cId="2740136683" sldId="492"/>
        </pc:sldMkLst>
        <pc:picChg chg="mod">
          <ac:chgData name="KAIF AYAZ KAGZI" userId="S::kaifayaz.kagzi2019@vitstudent.ac.in::d935a439-9a8a-4083-bdaf-cc23d2ea866a" providerId="AD" clId="Web-{1A331B18-F8C5-4983-A9B1-F543AA581971}" dt="2021-06-10T06:34:40.679" v="3" actId="1076"/>
          <ac:picMkLst>
            <pc:docMk/>
            <pc:sldMk cId="2740136683" sldId="492"/>
            <ac:picMk id="1026" creationId="{00000000-0000-0000-0000-000000000000}"/>
          </ac:picMkLst>
        </pc:picChg>
      </pc:sldChg>
      <pc:sldChg chg="new">
        <pc:chgData name="KAIF AYAZ KAGZI" userId="S::kaifayaz.kagzi2019@vitstudent.ac.in::d935a439-9a8a-4083-bdaf-cc23d2ea866a" providerId="AD" clId="Web-{1A331B18-F8C5-4983-A9B1-F543AA581971}" dt="2021-06-10T06:14:03.371" v="0"/>
        <pc:sldMkLst>
          <pc:docMk/>
          <pc:sldMk cId="3681008151" sldId="562"/>
        </pc:sldMkLst>
      </pc:sldChg>
      <pc:sldChg chg="new">
        <pc:chgData name="KAIF AYAZ KAGZI" userId="S::kaifayaz.kagzi2019@vitstudent.ac.in::d935a439-9a8a-4083-bdaf-cc23d2ea866a" providerId="AD" clId="Web-{1A331B18-F8C5-4983-A9B1-F543AA581971}" dt="2021-06-10T06:14:04.777" v="1"/>
        <pc:sldMkLst>
          <pc:docMk/>
          <pc:sldMk cId="2477597525" sldId="563"/>
        </pc:sldMkLst>
      </pc:sldChg>
      <pc:sldChg chg="new">
        <pc:chgData name="KAIF AYAZ KAGZI" userId="S::kaifayaz.kagzi2019@vitstudent.ac.in::d935a439-9a8a-4083-bdaf-cc23d2ea866a" providerId="AD" clId="Web-{1A331B18-F8C5-4983-A9B1-F543AA581971}" dt="2021-06-10T06:14:04.996" v="2"/>
        <pc:sldMkLst>
          <pc:docMk/>
          <pc:sldMk cId="2904023643" sldId="564"/>
        </pc:sldMkLst>
      </pc:sldChg>
    </pc:docChg>
  </pc:docChgLst>
  <pc:docChgLst>
    <pc:chgData name="SREEVATSAN M D" userId="S::sreevatsan.md2019@vitstudent.ac.in::665cc210-9696-4347-be1f-c4adaa89a1d7" providerId="AD" clId="Web-{503915F9-CFB9-47E8-85F8-721638A03E8E}"/>
    <pc:docChg chg="addSld">
      <pc:chgData name="SREEVATSAN M D" userId="S::sreevatsan.md2019@vitstudent.ac.in::665cc210-9696-4347-be1f-c4adaa89a1d7" providerId="AD" clId="Web-{503915F9-CFB9-47E8-85F8-721638A03E8E}" dt="2021-06-10T03:13:20.872" v="0"/>
      <pc:docMkLst>
        <pc:docMk/>
      </pc:docMkLst>
      <pc:sldChg chg="new">
        <pc:chgData name="SREEVATSAN M D" userId="S::sreevatsan.md2019@vitstudent.ac.in::665cc210-9696-4347-be1f-c4adaa89a1d7" providerId="AD" clId="Web-{503915F9-CFB9-47E8-85F8-721638A03E8E}" dt="2021-06-10T03:13:20.872" v="0"/>
        <pc:sldMkLst>
          <pc:docMk/>
          <pc:sldMk cId="1391369272" sldId="56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DB7646E-8811-423A-9C42-2CBFADA00A96}" type="datetimeFigureOut">
              <a:rPr lang="en-US" smtClean="0"/>
              <a:pPr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4360E59-1627-4404-ACC5-51C744AB0F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1:52.7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1 372 85,'0'0'187,"0"0"-9,0 0-34,0 0-36,0 0-23,0 0-19,0 0-14,0 2-5,0-2-6,0 0-2,0 0-8,0 1-5,0-1-2,0 2-1,0-2-7,0 0-1,0 0 4,0 0 1,0 1 4,0-1 1,0 0 6,-1 0 2,1 0 3,0 0 1,0 0 1,0 0-5,0 0-2,0 0-5,0 0-5,0 0-2,1 0-1,-1 0 3,0 0 5,0-1 6,0 1 7,2-2 5,-1 1 0,-1-1 1,0-1-6,2 0-4,0 0-8,-1-1-7,1-1-3,-1 1-4,-1-4-2,2 2 0,-2-1 0,2-1 0,-1-1 7,-1 0 4,0 0 11,0 0 8,0-1 4,0-1 7,0 1-1,0 1-6,0 0-5,0-2-5,0 4-5,0-2-3,2 0 0,-2 1 4,2 2-2,-1-1-1,-1-1-9,3 2-3,-1-1-4,2 2-10,-1-2-2,1 2-8,-1-1 6,0 2-2,0-2 3,2 1 2,-2-1 1,2 0-1,-1 0 2,-2 0 2,1 0-4,1-1-1,-3-1-3,1 1 6,-1-1-3,1 2-1,0-1 1,-1-1 0,-1 2 1,0 0-1,0 0 0,0 2 1,0 1 0,0-2-1,-3 4 4,3-3 4,-2 3 1,2 1 0,-1-1 0,-1-1 4,2 2-10,0 0-2,-1 0-4,1 0-2,0 2 0,-4-1-1,4-1 6,-3 1-5,3 3 2,-2-1-1,-1 0 1,-1 1 0,2 0 1,-1 1 3,2 1-3,-3 0-1,1 0 2,1 2 1,-2-1-1,2 2-1,-1 0 4,0 0 0,-2 0-3,2-1-3,2 1 2,-3 0 0,1 0 0,1 1-1,2-1 7,-1 2-4,-1-1-1,2 1 2,0-1 0,2 2-1,-1-1-3,1 1 3,0-2 2,-1 2-1,3-1-1,-3-1 7,1 1-2,1-2-2,-3 1-1,4 1-2,-2-2 1,-1 0-4,1 0 1,1 0-2,0-2 4,1 2 1,-1-3-2,3 2 1,0-1 1,1 1 1,-1-1-5,2-1 1,1-1-1,-2-1 1,1 1 5,1-2 1,1 0 1,-1-2 1,2-1 1,3 0 0,-2-1-2,0-1-1,2 1 1,-1-4-1,1 2 1,-2-1-5,1-1 1,-3 1 0,1-1-1,-2 2-5,-2 0-15,-2 0-21,-2 2-40,0-1-47,-1 1-60,-2 1-126,-5 0-79,0 0-29,0 0 9,2-2 36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1:29.3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 1756 5,'-2'-2'203,"1"1"10,-1 0-4,-1-1-82,3 2-59,-2-1-28,1 1-17,-1-2-6,2 2 3,0-1 7,-1 1 7,1 0 9,0-2-1,0 1 0,0 1-5,0 0-12,0 0-7,0 0-9,0 0-5,1 0-4,-1 3 2,2-3-2,-1 3-2,1-2 2,-2 1 0,3-1 0,-3 0 0,2 1 2,-1 0-1,1-1 1,0-1 0,-1 0 0,1 2 4,3-2-1,-1 0 2,2 0 2,1-2 2,3 1 0,2-3 0,2 0 1,2 0-3,0-1 0,3-1-2,-2 0-2,4 2-1,-1-3-2,-2 3 1,4 0-1,-2-2 0,1 1-2,1 1 0,0-1 1,-1-1 2,4 0 1,2 0 2,3-1 4,0-2 1,5 0-2,0 0 2,4-3-1,-1 0-3,0 1-2,-3-1-1,1 2-1,0-1-2,-1 1-1,-2 1 0,1-3 2,-1 1 0,2 1-2,-2-1 0,0-1 2,-1 2-2,3-2 0,-2 0 0,3 0 0,0 1 0,-2-1 0,-1 2 0,0-1 0,-3 2 0,0 2 0,-3-1-2,-2 2 0,-1 0 2,0 0-3,1 0 3,0 0 0,2 0 0,1-1 0,3-2 0,0 1 0,2-1-3,2 0 2,-1-1-3,-1-1 4,0 2-2,-1-1 2,-1-1 0,1 1-1,1-1 0,-1-1-2,1 0 3,3 0 0,-3 0 0,2 0 0,0 0 0,0 0 0,1 0 0,-1 2-4,-2-1-1,-1 2-3,-2 0 2,0 3-1,-5-1 1,0 1 0,-1 1-1,0-1 6,-2 1-1,2 1 1,1 0 1,2-2-2,1 1 2,2-1-4,2 0-2,1 0 2,0-1-3,2 1 3,-2-2 1,2 2 2,0 2-1,-2-1 1,3-1 1,-4 2-2,1-1 1,0 0 0,-1 1-2,0-2-1,-1 2-3,-1-2 1,2 0-2,1 0-2,-1 1-1,3-2-1,0 1 0,1 1 2,5-2 0,-3 1 1,3 1 2,-2-2-3,-1 1-12,-1 1-48,-7-2-95,-5-1-49,-6 1-27,-3-1-9</inkml:trace>
  <inkml:trace contextRef="#ctx0" brushRef="#br0" timeOffset="1432">607 1692 145,'-8'0'220,"3"0"8,2 0-52,0 0-80,0-2-47,1 1-23,1-1-13,-1-1-5,0 2-2,2-1 1,-2-1 5,2 2 2,2-1 2,-2 1 3,4-2 0,0 1-3,4 1-3,4-2-4,2-1-3,0 3 1,5-2-3,1 0 0,1 0 0,1-1 0,5 0 2,0 2 1,1-3 1,4-1 2,1 0-2,5-3-1,0 0-1,5 0 3,-1 0-4,3-1-1,4-2 2,1 0-3,-2 0-1,2-2-1,0 1-1,0-1 0,2 1 1,-1-1 1,-1 1 0,4-2-1,-3 0 2,1-2 0,2 2-1,1-1 2,-3-1 0,2 1 1,-2 2-2,-4-1 1,-1 3-2,-3-1 1,-1 2-2,-5 2-1,-3 0 0,-2 2-1,0-1 1,-1 2 0,-1 0 0,3-1 0,2-1 0,0 1 0,2-2-2,2 0-2,2 0 1,-2 0 1,1 0 2,0 0 0,-1 1 0,-1-1 0,1 3 0,2-3 0,-2 2 0,0-1 2,2 1-2,-1-3 2,5 2 0,-3-5 0,1 3-4,0 0 2,-1-2 0,3 1 2,-5 0-2,0 1 0,-2 0 1,-2 1 1,1-1-1,-2 2-1,2-2 0,-2 2 1,-1-2 1,0 2-1,0-3 2,0 2 0,1-2 2,-1 3 1,-2-3 2,2 4-2,-2-1-2,-3-1 0,0 2-2,0 1 0,-2 0-2,-1 0 2,-1 1-2,1-1 1,1 2-1,1-1 0,1 0 0,0 1 0,1 0 0,1-1 0,1 0 0,2 1 0,0 1 1,2-1-1,0-1 0,1 1 2,2-1-2,0-1 0,2 2 0,-1-2 0,3 0 0,2-2 1,1 2 2,1-1-1,2-1-2,1-2 3,0 1-3,1 0 0,1-2 0,0 1-1,2-1-1,2 2 2,1-1-1,-1 1 0,2-2-2,-1 1 3,2-2-1,-2 1 1,2-2 1,0 1 0,-2 0 3,2-2-2,-3 1 1,3-1-2,-1 0 0,-3 1-1,3 1 0,-5 0-2,1 0 0,-3 2 2,2-1 0,-5 1 0,2 1-1,-2-2-1,1 1 2,1 1 2,-2-2-1,2 1-1,-3 0 0,0 0 0,2 1 0,-3-1 0,1-1 0,0 2 0,-1 0 3,1-1-3,1 2 1,-2-1-1,-1 0 0,0 0-1,-2 2 0,1-1-1,0-1 2,-2 3-3,4-1 3,-1-1 2,2 2-1,-2-1-1,1 0 2,-3 2 0,2 0-2,0-2 0,0 2 0,-2-1 0,3 2 0,0-4 0,1 2-2,2 2 0,0-3 2,0 2-1,-2-1-1,-1 1 2,1 1 0,-4-1 0,1 1 2,-1 1-1,-3-2 2,-1-1-2,0 2 0,2-1 1,-4 0-2,0 0 0,2 0-2,-2 1 0,2-1-1,-1 1 2,-1-1-1,0 1 0,1 0-2,-5 3 2,-2-2 2,2 0-4,-5 2 4,4-2 0,-4 1 0,1 1 0,3-2 0,-2 1 2,3-1-2,-3 2-2,2-1 0,2 1 2,-1-2 2,-3 1-2,1 1 4,-2-1-2,-3 1 0,-1 1-2,-3-2 0,-1 2-1,-2 0 0,-4 0-1,0 0 1,-3 0 1,-1 0 0,-1 2 0,-2-2-5,-2 0-8,1 1-18,-2 1-35,-2-2-66,-4 0-74,0 0-34,0 0-12,0 0 9</inkml:trace>
  <inkml:trace contextRef="#ctx0" brushRef="#br0" timeOffset="2998">9692 55 97,'-11'5'246,"0"-2"13,-2-2 4,1 2-117,-6 0-66,2 0-37,-2 0-16,-2-1-10,0 2-2,-2-1 0,-2 3 0,3 0-2,-1 0-3,0 3-3,1 0-2,-2 0-1,-1 0-2,-2 2 3,-3-2 2,1 1 5,-6 1 2,0-1 0,-3-1 1,-1 2 2,-6-4-4,4 2-3,-3-1-3,1-1-3,2 1 1,-1-1-3,0 1 0,2-1-1,-3 1-1,0-1 3,-2 2-1,-2-1 1,-2 0 0,-2 2-1,-3-3 0,0 2-2,-3 0-1,0 0 1,-1 0-1,3 0 0,-2 2 0,3-1 0,1 1 1,1 1 0,0-2 1,1 2 0,-1-1 1,1 2 3,-1-2 1,2 1 1,0 0-1,3 0 2,-1-2-1,2 2-4,1-1 1,1 1-4,-1-2 0,-2 2 2,0-1 0,1-2 2,0 3 3,-2-2 0,2 2-1,0-1 4,-3-1-2,-1 1-4,-3-1 0,1-1 2,-4 2 0,-2-2-4,-1 0 2,1-2-2,0 2 2,1-1-4,0 0-1,-3 2 1,1 0-3,-1 1 3,1-1 0,-1 1-1,1-1 0,-1 1-2,-5-1 2,0 0 0,-2 1 1,-1-2-2,4 3 1,1-1-1,2-1 0,2 2-1,1 0-1,0 2-1,0 1-1,2-2 3,1 2 2,0 0 0,3 0 0,-2-1 1,-2 1 1,-1-2 1,1 1-2,-2-2 3,0 1-1,0-1-2,0-1 0,2-1-5,-1 1-2,-1 0-7,-3-1-4,0 0-3,-1 2 0,-3-1 1,1-1 1,-6 1 6,1 2 5,-2-1 4,0 2 2,1-1 2,0 3 0,0 0 0,1 0-3,2 2-4,-2 0-1,2 2-8,1-2-4,3 0-5,-1 0-4,0 0 2,-1-2 2,0 1 6,-1 1 8,1-2 3,1 0 4,3 0 4,2-1-5,1-3-13,2 1-8,-1-1-9,4 0-12,-2-1-12,2 1-14,3-2-7,-3 2 2,0 0 15,-1 1 28,1 1 28,-1 0 30,-1-1 24,1 2 15,1-1-5,2-1-20,2-1-22,-2 2-27,2-2-34,1-1-39,-1 2-33,-2-3-45,-2-1-20,1 2 2</inkml:trace>
  <inkml:trace contextRef="#ctx0" brushRef="#br0" timeOffset="3971">735 2034 145,'-54'19'172,"-1"0"-7,3 1-19,4-2-51,1 1-36,1-1-25,4-1-13,2-2-11,5-1-8,0-3-9,5 0-10,0-2-25,0-3-55,3 2-54,2-4-27,3-1-11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2:05.84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297 106 90,'-6'-1'218,"3"-1"11,2 1-38,-3-1-53,1 1-39,1-2-21,-1 1-14,3-1-4,0 2-2,0-3-4,0 3-5,0-2-6,0 3-10,2-1-3,-1-1-10,-1 1-7,0 1-6,0 0-1,0 0-4,0 0-2,-1 0 0,-1 0 2,-3 0-2,1 1-1,-6 1 1,1-1-1,-2 2 1,-3 0-2,-1 0 2,1 2 0,0-2 2,-2 0-1,3 0 0,-2 0 0,3 0 5,1 0-3,1 0 5,3-2 2,1 1 4,2-1 3,1 1 1,3-1 6,0-1 1,3 1-2,1-1 4,4 0-2,6 0-2,2 0 2,9 0-1,5-1 3,6-2 0,4 0 0,6 2-1,0-4 0,4 1-6,4-1-5,0 1-6,1-2-2,4-1-1,-3 3 0,3-2-4,-1 0 2,1 0-2,1 0 0,-2 0-2,1-1-2,1 1 2,0-1 0,-3 2-2,0 0-4,-3 1-3,-7-1-10,-3 2-14,-4 0-13,-5 2-16,-5-1-14,-5 1-16,-4 1-19,-5 0-37,-8 0-85,-2 0-42,-6 0-10,-13-3 1,-3 3 25</inkml:trace>
  <inkml:trace contextRef="#ctx0" brushRef="#br0" timeOffset="630">155 187 52,'-28'5'249,"3"-4"11,4 1 8,0-1-89,6-1-80,3 0-44,4 0-20,0 0-7,2 0 0,2 0 7,0 0 10,1 0 10,3-1 4,2-2-1,3 1-3,5-2-7,3 1-14,8-2-11,9 1-9,6-2-8,10 1-4,9 1 0,9-1 1,5 1 1,10-1 8,3 2 5,6-1 9,0 1 5,9-2 7,0 2 3,3-1-1,-4 1-5,-5 0-10,-8 0-5,-8 0-7,-9 1-12,-11 1-15,-7-1-29,-14 1-51,-13-1-147,-10-1-78,-18 0-37,-21-3-11,-12 0 16</inkml:trace>
  <inkml:trace contextRef="#ctx0" brushRef="#br0" timeOffset="2293">4402 286 151,'-7'0'202,"3"0"-20,-2 0-42,1 0-35,2 0-31,-2 0-18,2-1-15,-2 1-8,2 0-2,-2-2-3,4 2 0,-2-1-2,3 1-4,-4 0-3,4 0-1,-1 0 1,1 0-1,0 0 2,1 1 2,-1-1 2,2 2-1,0-2 0,1 0-1,3 0 1,-2 0-2,4 0 2,1 0 0,3 0-2,1 0 0,2 0 0,1-2-1,5 2-1,-2-1-4,5 1-1,-1-2-2,2 1-4,2-1-4,-1 2-2,2-3 2,2 2 0,2-1 3,0-1 0,4 2 4,0-2 0,1 0 1,2 0-2,4 1-1,-1-1-1,0 0-3,3 2-1,-2 1-2,1-3 3,1 3-4,-1 0 1,0 0 1,1 0 1,-3 0 2,-1 0-1,1 0 1,0-2-1,-1 2 2,2-1-1,-2 1 0,0-2 1,3 2-1,1-1 1,0 1-1,1-2 1,5 2-4,-2-2 0,2 2 2,-3-1-4,0 1 1,-1-1-1,-1-1-1,0 2 0,-2-1 2,-2-1 1,0 1-2,-2-1 1,-2 1-1,-2-1 0,3 1 1,0-3-2,-1 3-2,4 0 2,-1-1 0,4 1-1,-1-1-2,0 2 2,2-1-2,-2 1 0,2 0 0,-3 0-2,0 0 2,1 0 0,-1-2 1,0 2 0,0-1 2,3-1 2,-2 1 0,-1-3 1,5 3-1,-2-3-1,2 1-1,4 0 0,3 0-1,2-2-1,3 2 2,0-1 0,-2 1 0,0 0 0,-2 1 0,-5 1-5,-6-1-10,-3 0-23,-6 2-44,-3-1-134,-12 0-69,-9-2-35,-10 0-8,-15-3 10</inkml:trace>
  <inkml:trace contextRef="#ctx0" brushRef="#br0" timeOffset="11134">3442 1174 201,'-11'5'217,"3"-2"-10,-1 1-67,1-1-55,-3 0-31,3 0-14,1-1-7,1 1 2,0-2 4,3 2 5,0-1 3,3-2 5,-2 1 5,2 1 2,2-2 5,3 0-4,-1 0-6,7-2-9,2 1-10,6-2-11,4 0-9,1 0-6,8 1-3,1-1-2,6 0-1,3 0 0,-1 0 0,3 0-3,-1 0-5,1-1-4,-3-1-8,-1 1-5,-3 1-4,-2-2-6,-2 1-7,-4 1-11,-2-3-19,-6 1-42,-3 2-77,-2-1-55,-3 1-23,-4-2-1,-4 4 17</inkml:trace>
  <inkml:trace contextRef="#ctx0" brushRef="#br0" timeOffset="11489">3562 1266 119,'-20'6'220,"3"-2"8,5-1-34,6 0-74,3-1-42,4-1-21,7-1-4,5 0-1,8-1 2,7-1-1,5-1 0,11 0-6,6-1-6,6-1-11,5-1-15,3 2-37,0-2-126,-6-3-78,-4 0-41,-7 0-24,1-2-4</inkml:trace>
  <inkml:trace contextRef="#ctx0" brushRef="#br0" timeOffset="24873">7955 2361 31,'-7'-2'203,"1"1"25,0-1-26,-2-1-43,2 0-33,-2 0-20,-1-1-15,0 1-20,1-2-13,-1 1-12,-2-1-8,1 1-6,-3 1-8,1-2-2,-1 4-2,2-2 0,-3 3-4,3-3 1,-2 3-1,2 0 2,0 0 1,-1 0 0,0 1 10,3-1 3,-2 0 4,1 0 4,4 0 1,-3 0 0,4 0-3,0 0-6,2 0-7,1 0-6,2 2-3,0-2-1,3 0-1,1 1 2,-1-1 3,3 2 3,5-2-2,2 1 1,6-1-2,2 0-1,5 0-4,4-1-2,5-1 0,3 1-4,3 1-4,2-3-3,4 3-2,5-2-1,1 1 2,0-1 1,4 2 2,2-1-1,-1-1 0,4 0 0,1 1-6,2-2-4,1 2-2,3-2-4,1-2-3,-2 2-4,1-3 4,0 3-2,-1-1 6,5 1 0,-2-1 2,2 2 6,6 0-1,1 1-2,3-1 2,4 1-1,0-1 0,-2 1-14,-3-2-15,-1 1-6,-7-1-3,-1 1-3,-5 0-6,-7-3 8,-2 1 1,-5-3-20,-8 3-51,-5-3-107,-5 2-54,-9-1-21,-8-1-3,-7 0 14</inkml:trace>
  <inkml:trace contextRef="#ctx0" brushRef="#br0" timeOffset="25642">8124 2284 135,'-21'3'230,"8"-1"18,1 1-38,4-3-66,3 1-40,4-1-25,2 0-12,7 0-14,6-1-11,9-1-8,5 1-6,10-2-3,13 1-1,9 1-2,13-3-1,12 3-3,13-2-4,13 2-5,5-2 3,8-2-1,4 2 0,5 0 4,6-1 0,-1 1-2,-1-2-11,-7 1-14,-5 0-28,-13 2-82,-11-1-103,-9 0-52,-16-3-24,-9-2-6,-12-2 20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2:10.45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119 90 8,'-5'0'192,"2"-1"11,-2-2-22,-1 0-52,1-2-44,-1 2-23,-1-1-12,3 1-7,-4 0-3,3-2-4,-1 2-4,1 0-1,2 2-2,-2-2-2,1 3-2,-1-3-2,3 3-4,-1 0-1,1-2 0,-1 2-2,3 0-3,-1 0-1,-1 0 1,2 0 0,0 0 0,0 0 0,2 0 0,1 0-3,3 2-3,3 1 1,4-2-5,3 2 4,6-1 0,7 0-2,2 0 2,4-2-1,6 0 3,0 0-3,2-2 2,3 1 0,-2-2-1,3 2 0,-4-1 0,3 1 0,-5-2-3,-1 3 0,-1-3 1,-1 1-1,-3-1-3,0 0 1,-2 2-2,-1-2-2,-2 0-1,-2 0-4,-1-1-7,-2 2-8,-1 0-16,-5-1-24,0 2-44,-8-2-79,-1 0-56,-4 1-22,-5-1 1,-2 0 13</inkml:trace>
  <inkml:trace contextRef="#ctx0" brushRef="#br0" timeOffset="538">0 213 126,'16'0'214,"5"0"7,9-3-50,9-1-72,5 1-36,7-3-19,3 1-5,3-1-1,3 0 1,2 0 2,1 0-2,-1-1-4,-1 1-5,-2 0-8,-4 0-10,-5 0-17,-5 1-27,-4 2-61,-11-1-88,-3-1-46,-7 0-25,-7 0-1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2:11.95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200 60 94,'-9'3'152,"1"0"-30,-3-1-52,0 0-32,-2 0-9,2 1 5,-3-1 8,3 1 14,-3-3 13,3 1 5,-2 1 2,-1-2-9,4 0-13,-2 0-13,2 1-15,1-1-6,2 2-10,0-1-5,2-1 0,3 2 3,2-1 3,2-1 7,7 0 3,2 3 7,7-3 2,7 2-4,5-2-3,5 1-5,4 1-2,7-2-5,5 0 2,4 0-1,2-2 2,5 1 1,7 1-2,4-3 2,6 0-2,2-2-3,3 1-2,1-1 2,-1 0-1,1 1 3,-1-2 2,-2 0 1,-3 2 0,0-2-1,0 0 0,0 1-3,-3 1-3,-2 1-3,-4 0 0,-2 1-1,-6 2-3,-4 0 2,-4 0-3,-6 2 1,-4-1-1,-6 1 0,-5-1 0,-6 2-9,-5-3-14,-8 2-31,0-1-56,-11 2-104,-3-3-52,-6 0-23,-8 0 0,-2-2 21</inkml:trace>
  <inkml:trace contextRef="#ctx0" brushRef="#br0" timeOffset="627">191 182 15,'16'1'188,"4"0"15,4-1-24,11-1-47,4 1-25,6-1-10,12-1-7,8 1-6,9-2-6,8 0-12,10 0-7,6 0-7,6-2-8,5 1-2,8-2-4,3-2-5,9 2-3,5-1-8,0-2-9,-1 1-5,-3 1-4,-1-1-11,-6 2-22,-4 2-60,-2-2-115,-8-2-65,-11-1-32,-11-5-6,-17 0 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2:24.22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71 21 138,'-3'0'245,"2"0"9,-4 0-34,2 0-84,2-1-59,-3 1-38,3 0-19,-1 0-9,0 0-4,1 0 1,-1 0 4,2 1 3,0-1 6,2 0 2,-1 0 4,3 0 0,1 0-5,2 2-4,1-1-4,3 0-4,3 1-4,1 0-1,3-1-1,3 1-2,6 1 2,3-3-2,3 1-1,7 1 1,3-1 0,1-1 5,6 0-1,4 0-1,1 0 1,5-1-2,-1-2 0,1 1-4,0-1 0,0 0 0,-3 0 0,-5-1-1,-2 1 0,-5 0-1,-3-2 1,-8 2-6,-4 0-3,-3 2-11,-5-1-17,-6 2-24,-2 0-37,-4 0-69,-4 0-55,-6 0-23,0 0-3,-4 0 17</inkml:trace>
  <inkml:trace contextRef="#ctx0" brushRef="#br0" timeOffset="521">18 65 77,'-10'1'254,"3"1"11,5-2 5,8 0-102,5 0-83,8 0-42,5-2-26,9 2-9,8 0-1,10 2 2,9-2 5,9 0 5,7 1 7,6-1 2,8 0 1,5-1 4,4-1-5,-3 1-9,1-3-4,-6 2-18,-4-1-34,-11 0-106,-7 0-79,-9-2-42,-10-1-22,-8-1 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3:07.3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226 313 52,'0'-15'252,"0"0"24,0 0 17,0-1-71,0 1-65,-2-1-30,1 0-5,-2 0 7,-1-1 13,1-1 18,-2 0 24,2 0 24,-2 2 23,-2 1 9,4 1-4,-1 1-20,1 2-26,0 2-37,0 2-39,1 1-36,0 1-24,1 2-18,1 0-13,0 2-13,0 1-6,0 0-4,0 4-3,1 2 2,3 3-1,-3 6 1,4 3 1,-2 5-1,1 2 1,-1 4 1,4 2-2,-2 1 2,0 1 0,0 0 2,3 0-3,-2-2-6,2 1-7,-3-4-11,1-1-22,-1-1-33,-2-4-43,3-2-52,-3-4-53,0-1-46,2-4-26,-3-2-11,4-3-15,-6-3-67,0-3-9,0-3 16,-3-5 31,0-2 31</inkml:trace>
  <inkml:trace contextRef="#ctx0" brushRef="#br0" timeOffset="367">178 90 139,'-3'-19'284,"0"3"21,0 3 17,0 2-108,3 2-73,0 2-44,4 1-26,1 1-17,3 2-11,5 3-5,4 0 1,4 6 3,1 2 1,5 2 0,0 5 1,1 5-6,1 4-8,-1 2-4,-1 5-8,-2 2-4,-4 0-4,-4 1-3,-4-1-3,-8-1-1,-5-1-1,-7-2-2,-4-2-2,-6 0-9,-4-3-8,-1-4-15,-3-1-16,0-1-27,1-5-35,3 2-76,2-6-94,5-1-41,0-4-13,6-2 15,5-2 29</inkml:trace>
  <inkml:trace contextRef="#ctx0" brushRef="#br0" timeOffset="762">779 469 29,'2'0'241,"2"2"19,-4-2 16,2 0-74,1 0-59,-3 0-35,3-2-17,-1-1-15,1 0-12,-1-1-15,-1-2-11,1-2-12,1-1-9,-1-1-5,-1-2-6,1-2-1,-2-2-3,-2-2-3,1 0-1,-1-3 1,-3 0 2,1 1 5,-3 2 6,2 0 11,-4 5 12,3 2 12,-1 2 7,1 3 2,-3 0-3,1 4-8,1 2-12,-5 4-10,2 3-9,1 2-2,-5 5-3,4 2 3,-1 2-3,-1 2 5,2-1-4,2 2-2,3-1 0,-1-2-4,6 0-4,0 0-3,3-3-4,3-2 1,1 0-3,1 0 0,0-4 2,4-2 3,-1-1-1,2-2 3,0-2 2,1-2 2,3-2 1,-4-2 0,3-3 3,-4-3 0,1 2 8,-4-3 8,-1 2 18,0 1 24,-3 3 22,-4 0 17,1 2 2,-4 3-6,1-1-14,-1 2-25,-1 2-22,0 2-18,0 2-9,3 1-7,-2 0-4,4 2-5,1-2-5,3 3-9,1-2-16,1 0-21,1-1-23,5-2-34,-1-2-31,1-1-33,2-1-25,3-1-37,1-2-45,-2-4-49,1-1-9,-3-6 14,1-3 28</inkml:trace>
  <inkml:trace contextRef="#ctx0" brushRef="#br0" timeOffset="1247">1073 296 122,'3'-37'301,"1"3"51,-3 2 55,-1 5-38,0 3-32,0 6-15,0 3-12,-3 5-25,3 2-41,-2 2-52,1 3-59,1 3-47,1 5-38,1 5-18,1 7-10,1 2-2,-1 8-5,4 2 2,-2 3-6,0 2-11,1 2-25,-1-3-46,3 1-63,-4-1-76,1-1-70,-1-2-97,-1-2-113,-2-2-28,-2-4 23,-4-2 53,-2-5 63</inkml:trace>
  <inkml:trace contextRef="#ctx0" brushRef="#br0" timeOffset="1505">1028 483 114,'9'-9'289,"0"-1"18,4 0 14,3 1-88,4-1-100,1 1-53,1-2-36,2 2-33,1 0-45,1 0-74,2-1-109,1-2-57,-1 1-23,2-1-4,0 3 23</inkml:trace>
  <inkml:trace contextRef="#ctx0" brushRef="#br0" timeOffset="1681">1622 394 49,'0'3'255,"0"2"20,0-4 13,0 1-77,0-1-67,0-1-38,0 2-15,1-2-10,-1-3-8,2 0-11,-2-2-11,0-3-13,0 0-13,-3-4-12,1 0-6,-1-2 1,-3 1 6,-2 1 8,0 0 6,-4 2 4,-1 5 3,-2 0-2,-5 5 0,-4 3 1,1 4 7,-4 4 11,3 3 10,0 0 8,2 2-4,6-1-6,2 1-16,6-2-15,3-1-16,2-1-12,3-1-6,3-1-3,1-2 1,2-1 2,0-2 5,4-3 2,-1 0 3,1-2 3,2-3 0,1-1-1,1-2 0,-1-1 5,-3 2 7,-4-3 10,3 3 8,-6 3 7,-1 0 3,-2 2-1,-2 2-7,1 0-7,-1 6-10,-1 0-8,3 1-12,1 2-12,4 0-18,0 1-23,5 0-29,4 0-32,2 0-32,4-1-23,4 1-25,3-3-29,1-2-39,1 1-61,1-4-15,4-2 7,-2-4 24</inkml:trace>
  <inkml:trace contextRef="#ctx0" brushRef="#br0" timeOffset="2128">2123 328 95,'24'-28'293,"-7"-1"33,-1 4 33,-5-1-52,0 4-52,-6 1-13,-5 3 8,0 3 13,-3 3-1,-5 1-23,0 4-33,-5 3-44,-2 4-45,-3 4-43,-2 5-30,-1 1-17,2 5-11,2 2-9,4 1-6,1 0-7,5 0-11,2 0-8,5 0-7,2-3-9,1-2-3,2-1 3,1-3 1,2-3 7,2-2 8,-1-2 7,2-4 7,0 0 4,2-6 5,1 0 2,-1-2 7,-1 1 9,-1 2 11,-1-1 9,1 4 8,-3 1 3,0 3 6,1 3-6,1 1 0,-1 5-7,-2 2 2,3 3-2,-3 4 0,-1 2-5,-1 1 0,-2 3-3,-1 2-6,-4 1-2,-1 0 0,-2-1-3,-3 2-5,-4-3-5,-1 2-3,0-3-2,-4 0 0,1-4-6,-3-2 7,2-3-1,-1-2-1,3-3-5,0-2-11,0-3-26,5-4-39,0-4-55,6-6-60,1-3-67,9-6-49,5-3-30,8-5-21,3 0-37,5-4-34,3-2 16,0-1 35,2 0 36,0 1 62</inkml:trace>
  <inkml:trace contextRef="#ctx0" brushRef="#br0" timeOffset="2566">2315 378 28,'23'-21'220,"-1"4"76,-6 4 65,-3 0 57,-4 3-47,-4 2-35,0 3-20,-2 0-17,0 2-35,-1 3-46,2 0-41,-1 6-37,2 1-33,-1 6-24,0 0-13,1 4-11,0 2-19,1 1-21,-1-1-19,-2 2-29,0-1-49,-3-2-61,0 0-74,0-3-65,-3-2-48,0-1-40,-2-5-67,-4-2-33,2-5 23,-1-5 40,2-5 45</inkml:trace>
  <inkml:trace contextRef="#ctx0" brushRef="#br0" timeOffset="2786">2395 255 102,'6'-26'314,"1"2"31,1 4 22,3 4-57,0 3-104,3 2-63,0 5-31,2 3-12,0 5-2,4 4 3,-2 6-2,1 4-3,-2 4-4,-1 4-11,1 1-17,-4 2-19,0-1-11,-2-1-10,-2-1-10,-1-1-6,0-5 4,-2-5 20,-4-1 34,1-3 44,-1-4 33,-1-2 21,-1-5 5,0-2-15,2-6-35,1 0-48,2-6-34,3-2-33,1-5-32,1-1-45,4-3-73,0-1-91,5 1-93,-3 0-151,1 1-85,-2 4-12,0 5 40,0 5 75,0 7 91</inkml:trace>
  <inkml:trace contextRef="#ctx0" brushRef="#br0" timeOffset="3080">2904 322 193,'4'12'297,"0"-1"22,2-4 22,1-2-117,2-2-66,2-3-33,-1-2-11,1-1-13,0-1-16,2-4-13,-2 0-18,3-2-12,-1-3-12,1-3-11,-3 0-5,-3-2-1,1-1 3,-4-3 13,-2 3 28,0 2 40,-3 3 35,-3 2 19,0 4 8,-2 2-12,-1 5-17,-5 3-31,-2 8-28,-2 3-13,-2 3-6,2 6-6,2 3-5,-1 1-9,4 1-13,4 0-7,4 0-9,2 0-5,2 0-20,4-2-37,3-4-63,1-1-78,3-4-70,3-2-91,-2-5-124,3-6-37,1-3 23,-1-5 56,1-6 63</inkml:trace>
  <inkml:trace contextRef="#ctx0" brushRef="#br0" timeOffset="3404">3241 216 306,'11'-11'352,"-5"5"19,2 3 6,-1 3-148,0 3-107,1 1-56,-3 4-28,0 2-21,0 1-12,0 1-13,-1 0-12,-4 0-6,2-2-4,-4 0 2,2-4 4,-4 0 10,2-5 7,0-2 2,2-3 9,2-4 5,4-3 8,2-4 9,5-1 16,4-4 22,2-1 19,5 1 24,1 1 23,4 3 24,-3 2 9,3 5-1,-2 5-6,-3 4-13,-1 7-24,-1 8-24,-1 5-21,-4 5-22,-1 6-30,-5 4-40,-3 3-48,-3 1-68,-1-1-72,-6 1-77,-5 1-154,-7-3-62,-10-3-8,-7 0 35,-9-6 52</inkml:trace>
  <inkml:trace contextRef="#ctx0" brushRef="#br0" timeOffset="3973">0 1062 133,'-2'0'278,"2"0"11,0-2 4,2 2-111,4-1-83,3 1-52,1-2-20,4 2-8,5 0-1,5-1 3,3 1 5,4-2 8,6 1 9,4-1 8,6-1 9,7 0 6,10-1 5,5-1-1,5-1 0,8 0-1,7-1 3,4 1 1,9-3 4,8 0 2,9-2 0,9-2 2,6 1-9,2-5-4,7 2-10,0-3-10,0 0-12,-1 2-9,-1-2-9,-5 1-9,-8 2-1,-8 2-1,-6 1-1,-10 3 1,-9 1-1,-6 2-3,-9 2-18,-12-1-43,-8 3-86,-12 0-185,-15-1-99,-17 0-51,-23-3-14,-20-5 29,-15-4 75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5:15.26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1 861 32,'0'2'259,"0"-1"22,0-1 14,0 0-62,0 0-78,0-1-45,0-1-27,0 1-15,0-4-10,0 2-3,0-3-9,0 0-3,0-2-3,0 0 0,-2-3-3,2-1 1,0-1-3,0-2-2,2-3-5,0-3-5,-1-3-5,3-4-6,0-1-5,4-4-5,2 0-1,-2-3-2,1-2 1,4-1 0,-2 0 0,-1-1 6,2 1 2,-3 1 5,0-1 5,-3 3 6,1 2 3,-3 1 4,-1 3 0,0 3-1,-3 1 1,2 5-4,-2 3 1,0 3-1,0 3-5,0 3-3,0 1-9,-2 3-8,2 2-6,-1 1-4,-3 2-4,1 3 3,-2 3 2,-1 3 1,-2 1 2,3 4 2,-3 3 2,4 2 0,-5 2 0,4 3 5,0 3 2,0 1 5,2 3-1,0 0 2,-2 4-1,5 1 1,3-1-5,2 5-1,0-1 0,3 1 2,1-1-2,4-1 0,0-2 0,-1-3-1,1-3-1,-4-5-1,4-4-1,-4-3 0,1-4 0,1-4-3,-3-2-9,1-2-15,4-3-24,0-2-30,4-2-33,1-2-33,2-3-60,3-2-113,0-2-45,1-4-7,-2 1 15,-4-2 25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3:14.6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312 269 224,'-2'-3'247,"0"2"3,1-3-54,-3 0-49,3 0-33,-2-2-20,-2 0-19,4-2-11,-2-1-8,-1 0-4,1-2-3,0 1 1,-2 0-2,0-1 1,-2 1 2,2-1 1,-3 2-5,1 0-2,-2 2 2,3-1-2,-2 2 1,0 2-1,0-1 0,0 2 0,0 0 2,-1 2-3,-1 1-2,1 1-4,-1 2 0,-4 3 3,1 3 4,-2 4 6,0 6 5,-2 0 9,1 5 0,-3 3-2,5 0-10,2 0-6,2 2-14,5-2-11,5 1-11,2-1-11,4 1-13,4-2-23,4 0-23,0-3-26,6 0-30,4-3-31,1-4-33,1-4-25,2-3-47,-1-4-92,-2-5-33,1-5 1,-4-2 26,0-4 33</inkml:trace>
  <inkml:trace contextRef="#ctx0" brushRef="#br0" timeOffset="345">380 371 276,'4'-17'317,"1"4"20,1 0-14,2 1-113,-1 1-68,2 1-35,2 1-18,2 0-9,2 3-8,3 1-3,1 4-10,1 2-9,-2 4-10,2 1-8,-2 4-9,-1 4-8,2 2-6,-5 2-5,1 1-8,-3 4-9,-2-2-12,-2 2-8,-2-1-10,-6-1-3,-2 0-4,-7-2 7,-2-2 9,-3-2 9,1-3 12,-1-1 19,0-7 15,1-1 8,2-6 14,3-3 8,3-6-1,2-3-9,3-4-9,5-6-12,3-1-15,6-5-18,2 2-20,3 0-27,0 4-29,3 2-42,2 4-65,-1 2-106,-2 4-42,4 2-6,-3 4 14,2 4 30</inkml:trace>
  <inkml:trace contextRef="#ctx0" brushRef="#br0" timeOffset="684">963 346 119,'3'12'279,"-1"-2"23,-1 2 14,1-3-97,1 0-78,0 0-45,0-3-24,0 0-16,2-3-10,0 2-9,3-4-6,1 0-5,-1-3-8,2 0-7,2-2-8,-2-4-9,1-1-9,-2-2-5,-1-2-8,-1-5-2,-2 0 1,-4-3 3,-1-1 12,-3 0 14,-3 2 22,-1 2 25,-4 3 22,2 3 15,-3 2 9,0 6 4,-1 1-8,-4 6-4,1 1-3,-1 7 5,-1 3 1,-2 2 4,5 4-1,-2-1-12,4 2-17,1 0-18,4 0-20,5 0-16,1-1-13,5-1-10,2-4-2,2 2-3,3-4-3,0-2 0,3-2-5,2-2 0,1-2-6,3-4 1,-3-1 2,1-3 5,-1-1 5,0-2 8,-5-3 14,0 1 24,-3 1 30,-1 1 38,-4 0 42,0 3 30,0-1 14,-3 2-10,-3 0-14,1 2-42,1 0-33,-1 0-35,1 2-22,-1 2-18,0 1-23,2 2-28,0 1-47,0-1-56,2 1-64,3-1-53,4 1-43,-1-3-41,3 0-49,0-2-41,-1-3 9,1-3 34,1-2 39,1-2 61</inkml:trace>
  <inkml:trace contextRef="#ctx0" brushRef="#br0" timeOffset="1180">1225 359 137,'5'-7'297,"0"2"18,-2 2 16,0 3-87,-1 2-80,-2 2-48,0 0-20,0 4-12,0 1-10,0 0-14,2 2-17,-2-2-17,1 1-9,1 1-8,1-3-6,0 0-2,-2 0-1,1-2 1,-2-3 10,0 0 9,-2-2 7,1-1 4,-4-4 3,2-2 6,0-3 8,0-3 4,1-2 10,2-1 13,3 0 16,1 0 19,0 1 9,5 1 11,1 3 4,0-1 1,2 2-10,1 3-20,3 2-15,-4 1-26,4 4-17,-3 2-14,1 2-11,0 2-7,-1 4-6,-1 0 2,1 3-7,-3 3-5,1 1-20,-2 1-25,-1-1-44,3 2-62,-3-1-65,0-1-56,-1-1-52,0-2-68,-4-4-72,2-3-1,-3-3 33,-2-5 49,3-3 53</inkml:trace>
  <inkml:trace contextRef="#ctx0" brushRef="#br0" timeOffset="1565">1568 263 1,'2'-20'336,"0"4"48,-1 3 37,-1 2 25,2 2-142,-2 5-85,0-1-56,1 5-22,1 5-9,0 1-5,-1 6-2,3 3-6,-1 3-6,1 2-24,-1 2-31,2 2-41,-2 1-60,2 1-67,0-2-70,0 1-61,4 1-83,1-5-118,-1-2-28,0-4 18,-1-3 44,0-4 47</inkml:trace>
  <inkml:trace contextRef="#ctx0" brushRef="#br0" timeOffset="1778">1783 259 258,'5'-16'353,"0"6"24,-3 1 19,-1 3-126,-1 0-93,-1 3-64,-1 2-39,0 2-23,-1 2-17,-2 3-13,1 2-10,-4 1-2,2-1-2,-1 3 2,-1 1-1,-4 1-3,2 1-1,-1 0-1,0-1-1,0-1-2,1 0 1,1-3-1,4-1 0,-1-2 4,3-2 10,1 1 18,2-2 12,0 0 17,3 0 16,1 0 18,2 0 11,2 3-7,4 0 0,1 1-11,4 1-15,1 1-24,4 1-20,0 1-17,3 1-39,-2 0-59,5 0-71,1 1-73,1-1-168,1 0-82,-1-1-18,0-5 30,0-2 51</inkml:trace>
  <inkml:trace contextRef="#ctx0" brushRef="#br0" timeOffset="2112">2487 200 66,'8'-28'405,"-3"1"66,-2 4 59,-1 5 48,-2 5-150,0 2-101,0 4-72,-2 2-46,2 7-41,-3 3-37,1 8-26,-1 5-20,1 5-16,-1 5-19,2 1-15,-1 5-14,2 0-18,0 4-32,2-1-75,-1 1-110,6-1-121,-1-1-183,2 0-94,3-4-24,0-4 42,3-1 96,5-9 108</inkml:trace>
  <inkml:trace contextRef="#ctx0" brushRef="#br0" timeOffset="2332">2756 559 109,'3'-2'346,"3"-2"28,-4-1 14,3 0-44,1 1-136,-1-2-90,3-1-50,-1-1-22,2-1-16,0 0-8,2-1-6,-1-2-6,1-2-4,0-1-3,-2-1 0,1-6-3,-1 2-1,-1-3 0,-2 1 2,-1 1 12,-1 3 30,-3 3 38,-1 2 34,-1 5 28,-1 0 18,-3 4 4,0 2-6,0 4-7,-7 5-10,1 2-9,-2 6-8,-3 2-3,2 2-21,-2 4-27,5 1-22,0 1-21,3-1-12,5 3-10,2-1-8,4-1-3,3 1-9,3-4-1,1-2-9,4-2-20,2-3-17,2-5-30,0-4-27,4-5-38,-2-6-27,3-4-27,-1-8-13,2-4 12,-3-4 21,-1-4 40,1 1 52,-5-1 69,-1 3 78,-5 4 80,-2 1 70,1 6 44,-6 2 21,0 2-11,-1 2-33,-2 3-50,0 0-55,0 5-45,-2-1-28,2 5-19,-1 2-14,-1 4-6,2 3-6,0 4-3,0 2-2,0 0-3,3 3-1,1-3-2,-1-1-3,2-2-2,0-4 4,-1-1-1,-1-3 5,2-2 2,-2-5 6,3-4 4,1-1-3,4-6 0,-2-1 0,1 0-1,1 0 0,-2 2 2,-2 1 4,-1 3 0,-3 1 0,3 4 2,-4 2 1,1 6-4,0 3 1,-1 2-1,1 3 0,2 1-1,0 2-1,2 0-2,3 0 1,1-1-4,3-2 2,2-4-2,1 0-3,1-6-4,1-4-7,3-2-9,-4-5-12,2-5-9,-2-2-13,-1-4-8,-3-2-3,2-2 3,-5-3 7,-2 1 15,-2 1 28,-3 2 27,0 4 19,-3 4 14,1 1 4,0 5-6,-1 3-12,-1 3-13,3 5-12,2 2-3,-2 5 6,3 4 0,-1 2 4,3 2 3,0 4 2,-2 0 0,2 3-3,-1 2 0,-4-3 2,0 3-2,-3-2-6,-3-3-7,-2 2-15,-3-5-19,-2-2-34,-2-2-51,1-4-57,-2-1-57,5-4-46,5-4-43,5-2-49,3-7-64,5-3-11,6-5 19,6-6 42,5-6 51</inkml:trace>
  <inkml:trace contextRef="#ctx0" brushRef="#br0" timeOffset="3247">3915 305 263,'14'-36'366,"0"5"62,-6 2 62,-3 6-90,0 4-61,-1 6-45,-1 2-46,-1 7-45,1 4-38,-1 4-33,1 8-21,0 5-9,2 5-5,0 5-6,1 2-25,0 2-18,-1 2-19,0 2-8,1-1-12,0 1-16,-1-1-30,0-2-58,-2-1-97,2-3-101,-5-3-137,0-4-126,-2-5-49,-2-4 23,-1-6 72,-2-3 89</inkml:trace>
  <inkml:trace contextRef="#ctx0" brushRef="#br0" timeOffset="3470">3951 541 135,'-1'-11'327,"4"1"21,5-1 9,4 1-68,1 1-129,6-2-75,1 0-39,3 3-19,2 0-10,2-1-8,0 0-2,-2 0-2,2-1-4,-5-4-1,0-1 0,-3-3-2,-1-4-3,-3-1 8,-4-2 14,-1-1 25,-1 1 37,-4 1 44,0 3 48,-2 3 36,0 2 20,-1 6-5,0 1-27,-1 5-40,1 2-37,-1 2-32,4 8-24,-1 4-5,1 6-4,0 4 3,0 5-4,1 2-12,0 2-10,-1 2-12,0 0-8,-2 0-3,0-3-3,-1-1-3,0-5-1,-1-3-3,-1-5 5,0-5-4,0-4 2,2-5 3,-2-5 0,3-5 3,3-6 1,2-5-2,2-3-2,2-4 1,4-2 4,3-1 1,0 2 0,3 3 2,0 5-4,-1 7 1,1 4-4,0 7-4,-3 7 0,0 6 2,-5 4 0,-3 7 0,-4 2 0,-6 2 0,-1 4 3,-5 0-4,-1-1-1,-5 0 0,3-3-1,-1-3 1,1-5-2,0-4 5,5-3 0,3-4 4,3-4 4,9-1-3,4-4-1,8-4-10,3-3-44,8 0-126,-4-5-163,4 0-189,-2-5-101,-1-1-42,1-6 14,2 2 108,-1 0 154</inkml:trace>
  <inkml:trace contextRef="#ctx0" brushRef="#br0" timeOffset="4580">5346 265 308,'0'-4'389,"-2"0"23,2 1 16,2 3-120,0 2-91,2 2-45,-1 4-13,2 1-6,1 4-5,-2 2-11,-1 2-27,0 1-33,1 1-27,-2 2-29,-2-1-36,0-1-50,-2 1-59,-2-2-53,1-3-47,-2-2-33,-3-4-17,3-3-9,-4-6-2,4-4 13,-1-6 26,-1 0 58,2-6 84,2-1 93,-1-1 84,2 0 70,2 0 36,2 2 2,2 1-20,-1 0-31,4 3-21,3-1-14,0 3-9,5 0-6,2-1-3,4 2 2,2 0 4,4-1 2,0 1-2,0 0 0,-3 0 1,1 0 5,-4 0 9,-4 3 20,-3-2 21,-6 2 20,-1 3 7,-3-2-4,-4 4-17,-3 1-30,-1 1-29,-3 6-29,-4 3-15,-3 4-12,-2 5-3,-1 2-2,2 1-2,1 4-7,3 1-3,4 0-6,4 0-5,3 0-2,3-1 1,4-2-2,3-1-2,0-1-5,3-4-17,-2-5-35,3-1-78,-4-4-104,1-4-111,0-4-166,-3-4-75,-3-4-11,-5-2 49,-5-2 91</inkml:trace>
  <inkml:trace contextRef="#ctx0" brushRef="#br0" timeOffset="5143">5121 79 65,'-22'-8'301,"3"2"23,2 3 15,4 3-45,-1 5-107,1 1-52,2 6-8,0 3 16,3 7 33,0 4 28,3 5 13,1 5-2,1 3-19,4 5-31,5-1-41,-1 2-40,6 3-33,2-1-23,6-1-23,3-2-23,3-4-26,4-2-33,2-7-45,3-5-50,0-7-54,3-5-56,-4-8-108,2-8-63,-2-7-9,-1-7 26,-1-7 49</inkml:trace>
  <inkml:trace contextRef="#ctx0" brushRef="#br0" timeOffset="5389">5776 77 237,'20'-27'368,"-2"6"23,-4 6 17,3 5-91,1 6-97,2 8-48,2 3-20,-2 7 1,0 5-1,-1 5-10,-3 5-15,-2 3-22,-3 5-24,-3-1-17,-5 1-16,-3 1-15,-3-2-24,-2 1-34,0-2-45,-4-4-55,1 1-63,0-2-70,0-2-148,2-1-64,3-3-7,3-4 24,11-5 46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3:20.2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0 534 118,'15'-3'349,"2"0"34,2-2 31,2 2-27,2 0-125,3-1-78,-1-1-47,4 1-29,-1 2-31,1-2-44,-3 1-54,-2-2-62,-2 1-69,-8-2-126,-6-2-101,-6-1-36,-7-1 4,-4 1 31,-9 0 53</inkml:trace>
  <inkml:trace contextRef="#ctx0" brushRef="#br0" timeOffset="144">113 408 97,'-16'0'306,"2"0"33,6 0 24,6 0-58,6-3-107,6 1-66,5-1-40,7 0-36,5-1-48,7 1-71,1-5-158,2 1-87,-1-2-47,-1-1-16,1 3 13</inkml:trace>
  <inkml:trace contextRef="#ctx0" brushRef="#br0" timeOffset="550">710 243 44,'-1'-23'299,"-1"-1"38,-1 3 38,0 2-9,0 2-75,3 2-22,-2 4-1,1 3-2,-1 2-16,1 2-32,-1 2-47,2 2-48,0 4-29,3 2-24,-1 4-16,-1 6-5,1 2-3,1 3-4,-3 3-20,3 1-8,-3 3-6,2 0-14,-1 0-26,-1 1-43,2-3-58,-2 0-68,1-2-68,1-1-60,-2-4-88,2-5-70,-1-4 0,2-2 38,4-7 49,-1-1 60</inkml:trace>
  <inkml:trace contextRef="#ctx0" brushRef="#br0" timeOffset="798">862 268 196,'8'-15'350,"-3"2"39,0 2 35,-2 2-83,1 3-97,-4 2-62,2 0-47,-2 4-37,0 2-24,0 3-18,0 4-10,2 0-5,-1 3 2,4 1-2,0 2-7,1 2-5,5-1-4,0 0-6,2 2 2,7-2-2,1 2-3,1-3-1,7 1-2,1-1 4,1 2-5,3-2 0,-3 1 1,-4-1-2,-2 2-2,-6-4 1,-6 1 2,-5-1 1,-8-2 2,-3-1 1,-10-1-7,-6 0-22,-3-3-41,-8-1-58,-5-2-73,-3-2-124,-5-1-119,-1-3-48,3-1-1,3-4 38,6-1 58</inkml:trace>
  <inkml:trace contextRef="#ctx0" brushRef="#br0" timeOffset="1137">975 267 133,'23'-12'288,"4"2"16,3 2 5,2 2-108,1 0-108,4 3-63,-1-2-39,3 4-30,1-1-16,-2 1-3,1-1 3,-6 2 16,-3-1 25,-7 1 31,-4 0 32,-7 1 21,-2-1 18,-7 3 20,-3 3 10,-3 0 7,-3 3 0,-2 3-1,1 0-6,1 3-14,3 2-20,1-1-20,5 1-16,4-1-10,2 0 1,7-2 0,1-2 1,4-1 4,2-2-1,0-3-2,1-3-5,-1-2 1,-1-2 9,-4-2 12,-3-3 17,-2-2 10,-5-2 2,-2-4-3,-6-2-8,-6-2-21,-2-3-17,-3 1-30,-3 2-49,-2 3-63,0 5-80,4 2-72,-4 4-127,5 4-101,1 3-20,1 1 25,9 2 52,7-1 64</inkml:trace>
  <inkml:trace contextRef="#ctx0" brushRef="#br0" timeOffset="1549">1850 303 114,'7'-3'315,"-1"1"22,2 1 16,1-1-61,-1 2-107,2 2-66,-1 1-21,-1 1-10,0 4-4,-3-1-9,0 2-10,-1 1-13,-1 1-10,-1 1-18,-4-1-20,1-1-16,-2 1-13,-3-4-10,1 1-5,-2-4-2,-1-3 7,-1 1 12,1-4 11,0-2 9,0-2 10,2-4 14,1-2 12,5-2 12,2-2 15,4-2 16,2-2 21,3 1 15,5 1 16,0 0 12,4 3 5,2 3-10,1 1-17,0 5-21,1 3-27,-2 5-24,-3 2-19,0 5-9,-4 2-9,-2 2-11,-5 2-10,1 1-12,-5 1-21,-2-2-23,2 2-19,-4-4-10,-4-2-2,2-2 10,-1-2 16,-2-2 22,0-4 23,1-1 18,-1-3 17,0-3 18,-1-1 19,3-4 17,3 0 23,0-3 9,5-1 11,4 0 2,0-2 6,4 3-5,3 3-10,0-1-2,3 4-11,1 2-8,-1 2-19,0 4-16,0 3-12,-3 3-12,-2 0-6,-1 2-4,-5 5-10,0 2-23,-4 1-49,-1 4-91,-1-1-105,0 2-122,-1-3-156,3 0-62,-4-4 3,1-2 65,1-2 91</inkml:trace>
  <inkml:trace contextRef="#ctx0" brushRef="#br0" timeOffset="2119">2500 271 98,'10'-8'316,"1"3"24,0 2 17,-3 3-56,3 1-111,-2 2-72,-2 5-37,-1-1-18,-3 2-17,3 2-10,-4-1-8,-2 2-11,0-1-6,-2 0-7,-4-1-4,3-4-2,0 1 2,-2-4 1,2 0 4,-2-4 6,3-2 8,-1-4 12,-1-3 9,4-2 18,0-4 13,4-1 12,1-3 11,2 0 5,2-1 4,3 1-3,1 2-9,5 3-12,-4 3-14,2 5-14,-2 2-17,2 5-14,-4 3-12,1 3-7,0 3-9,-4 2-8,-1-1-7,0 2-10,-2-1-8,-2-1-2,0 0 1,-2-3 8,1-1 17,-1-3 19,-1-3 12,4-2 15,-1-2 17,1-2 20,2-3 12,2-2 10,2-2 12,0-1 5,5 0 0,0 1-11,0 3-16,0 2-15,1 3-12,-1 5-18,-1 7-11,-2 2-10,1 7-6,-4 4-4,-4 4-9,-1 4-28,-2 2-71,-3 3-113,-8 2-171,-3-1-146,-6-2-75,-5-2-12,1-5 46,-1-2 102</inkml:trace>
  <inkml:trace contextRef="#ctx0" brushRef="#br0" timeOffset="3382">3398 325 7,'-1'0'256,"1"2"26,0-1 15,0-1-50,1 2-73,1-2-49,0 1-22,2-1-5,4 0 0,3 0-5,2 0-2,4 0-7,2-1-11,0 1-17,3-2-19,0 1-26,-1-1-32,1 2-40,2-3-43,-5 1-67,0-2-121,-6 0-56,-1-2-12,-6 0 14,1-2 29</inkml:trace>
  <inkml:trace contextRef="#ctx0" brushRef="#br0" timeOffset="3617">3408 210 63,'-6'-2'267,"6"0"17,3 2 7,3-2-78,5 2-100,2 0-70,4-2-62,-1 2-92,4 0-88,2-3-48,-2 3-19,3-1-2</inkml:trace>
  <inkml:trace contextRef="#ctx0" brushRef="#br0" timeOffset="3842">4233 77 42,'-5'-5'286,"-1"0"23,1 1 19,-2-1-40,2 2-101,-2 0-52,1 0-23,0 2-7,-4-1-9,4 2-3,-4 3-4,0 0 4,-2 3 5,-2 3 10,-2 1 10,0 4 8,-1 1 5,-2 2-2,3 1-3,-2 0-12,3 3-18,1-2-17,4 2-20,2 0-21,2 0-17,2 0-11,4 0-2,4-1-3,2-2-2,4-4 0,4 2 0,2-4-2,4-3-1,0-3-5,3-2-3,3-4-6,-5-1-3,0-2-1,0-5 2,-2-1 4,-5-3 2,-3-2 9,-2-4 4,-4-2 1,-3-1 6,-4-2 5,-3-1 8,-1 2 7,-5 0 5,0 2 7,0 0-2,-2 2-5,1 1-9,-1 4-15,2 1-26,0 1-41,0 3-50,5 2-63,-1 0-68,5 3-55,2 1-69,0 2-103,0 0-27,0 5 28,2-3 45,5 6 52</inkml:trace>
  <inkml:trace contextRef="#ctx0" brushRef="#br0" timeOffset="4398">4462 288 91,'3'3'305,"1"-2"35,-3 1 33,-1-1-37,2-1-53,-2 0-14,2 0 9,-2 0 17,0-1 7,0-1-16,-2 1-28,2-1-37,-2 2-36,2-1-33,-1-1-21,1 2-16,0 0-13,0 0-29,0-1-37,-2-3-45,2 3-51,0-2-87,0-1-148,-3 1-167,1 0-151,-2-3-63,4 0-19,4 0 52,1 0 126</inkml:trace>
  <inkml:trace contextRef="#ctx0" brushRef="#br0" timeOffset="4717">4671 75 131,'6'-8'296,"-3"-1"26,2 3 29,-1-1-74,-3 0-61,1 3-13,-1 0 9,-1-1 26,0 2 18,0 1 7,0 0-9,0 0-26,0 2-42,0 0-48,0 2-46,0 0-37,0 3-28,-1 1-13,-1 6-7,1 1-2,1 3-1,0 2-1,-2 0-2,2 3 1,0 0 2,2-1-4,-2 3-2,0 0-1,1-2-6,-1 1-14,0-1-16,3-1-23,-3-2-40,2 0-49,0-5-58,-1 1-53,2-4-48,-1-2-84,2-4-75,-1-2-9,2-2 31,2-3 45,-1-2 56</inkml:trace>
  <inkml:trace contextRef="#ctx0" brushRef="#br0" timeOffset="5039">4843 170 212,'5'-11'325,"-1"-1"29,0 1 31,-2 2-96,2 2-58,-1-1-33,-1 2-23,-2 3-23,2 2-32,-2 1-36,0 1-33,-2 4-25,0 0-15,1 5-3,-1-2-1,1 5-3,-2-1 0,6 0-4,-2 0-1,2-2-2,1-1 2,1 0 1,-1-3 0,3 0 2,2-3 4,1-1-1,-1-2 3,5 0 4,1-3 5,0-2 8,5-1 10,1 1 16,1-2 24,5 3 17,-3-1 14,2 1 10,-1 2 1,-3 1-11,-3 2-17,-2 1-21,-4 2-16,-1 4-18,-4 0-11,1 3-7,-6 1-6,0 2-4,-3 1-4,0 3-1,-2-2 0,-1-1-1,-2 2 3,0-3-3,-1 0-6,-6-2-14,0-1-25,-2-1-37,-5-2-44,0-1-54,0-2-60,0-1-52,2-4-80,-2-1-93,2-4-24,1-4 18,-1-1 49,5-4 56</inkml:trace>
  <inkml:trace contextRef="#ctx0" brushRef="#br0" timeOffset="5484">4912 106 182,'10'-7'304,"5"1"26,4 0 23,3 0-108,5 1-70,5 1-43,-1-1-29,4 2-31,-3 0-53,-1 2-70,-9-3-143,-3 2-104,-6-1-53,-7 0-19,-1-2 13</inkml:trace>
  <inkml:trace contextRef="#ctx0" brushRef="#br0" timeOffset="5972">5525 144 185,'3'-8'326,"-1"2"32,-1-1 26,-1 2-90,0 0-79,0 3-55,0-1-39,0 3-26,0 1-26,2 3-21,-2 4-12,2 2-3,-1 4 4,2 1 8,-1 2 1,1 2-3,-2 1-6,-1 1-9,4 0-3,-3-2-7,1 2-8,-2-3-1,1 0-4,-1-3-2,0-3-2,0-4 7,-1-2 5,1-2 3,-2-4 6,-1-4 2,1-4-1,-1-3-1,2-3-2,-4-6 1,2-2 1,3-2 4,-2-3 6,4-5-2,1 1 0,3-1 3,2 1 9,2 2 14,2 2 16,-1 6 14,2 3 7,3 5 1,-2 4-5,4 4-15,0 4-18,0 3-10,2 6-10,-2 1-10,1 3-6,-2 5-6,-3 1-8,2 1-1,-5 1-4,-1 2-4,-4-1-9,0-1-11,-3 0-11,-1-2-10,-2-2-3,-2-4 4,-1-3 9,-1-2 19,1-4 18,0 0 11,-1-4 12,1-2 12,1-5 5,1-1-1,1-3-4,1-1-2,3-4-2,2 1-12,2-1-8,1 2-4,1 1-5,2 4-1,1 2 0,2 3-2,2 5 1,2 3 0,0 3-1,3 4-2,0 2 2,-1 3-1,1 3-4,-2 3-2,-4 2-23,-2 1-64,-4-1-120,-12 5-176,-6-3-153,-9-1-81,-10-1-20,-3-5 41,-5-4 108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4:56.70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9 136 190,'0'-6'265,"0"-2"22,0 3-38,0-3-65,0 1-41,0-1-23,0 1-10,0-2-7,-2 1 3,0 1 1,2-2 4,0 0 5,0 1 1,0 0-2,-1 3-2,1-3-4,-2 4-7,2 0-11,-2 2-15,2 0-15,0 1-17,0 1-16,0 1-16,2 1-9,0 2-3,-1 2-1,4 2 2,2 4 5,-1 1 2,3 3 1,1 4-1,1 1 1,3 2-1,0 1-4,4 2 0,-1 3-1,2 0 0,1 1 2,1-2-1,0 1-1,-1-2 0,-1-2 0,-1-1-1,-6-3-2,2-3 3,-6-4-1,1-2 2,-5-3 2,1-3 2,-4-3 13,2-2 11,-3-1 6,0-3 3,0-3 5,0-4-2,0-4-8,0-4-16,0-3-5,2-6-3,1-3-7,2-4 0,2-2-2,-3-2 0,4 2 0,-5 2-4,0 1 1,1 4-2,-3 2-1,-1 4-2,0 5 2,2 4-9,-1 2-38,-1 3-66,4 3-76,0 1-78,2 4-158,-1 2-85,2 1-16,-1 2 39,2 1 63</inkml:trace>
  <inkml:trace contextRef="#ctx0" brushRef="#br0" timeOffset="900">564 460 120,'0'-3'237,"1"2"19,-1-2-37,0 1-53,0-1-43,0 2-23,0-2-17,0 1-7,0 0-6,0 0-3,0-1-6,0-2-2,0 2-6,0-2-4,0 3-8,0-3-3,0 2-5,0-1 0,0 1 0,0-2 0,0 2 6,0-3 1,-1 2 4,1-1 9,0 1 5,0-1 8,0 2 5,0-2 1,0 4 4,-2-2-5,2 2-8,0 1-6,-2 0-11,2 0-14,0 0-10,0 0-11,0 0-8,2 3-6,0-1-1,-1 6 3,1 2 2,1 1 3,0 4 4,0 3 1,3 2 2,-1-1-3,-2 5-1,2-1-2,0 2-2,-2 2 0,2 2-2,-1-2 4,1-1-5,-2-1-4,2 0-9,-2-5-16,1-1-18,-3-2-26,1-4-23,-1-4-21,-1 0-12,2-4-11,0-2-6,-1-5 1,2-2 13,-3-4 12,0-5 9,-3-4 16,0-4 19,-2-5 14,0-2 18,-3 0 17,0-2 24,1 1 24,-3 2 20,2 1 19,-1 3 8,3 0 9,-1 2 1,6 0-1,-3 3 0,4 2-2,4-1-3,-1 4-9,3 1-8,6 3-11,0 1-11,3 3-5,3 4-8,-1 2-4,1 4-2,-3 3 1,2 2-2,-5 3-5,-3 3-1,0 0 1,-3 2 0,-3 0-1,-3 2-2,-3-2 1,-3 0-4,-4 0 2,-1-3-1,-5 0 0,2-3 1,-4-2 1,1-1-4,4-1-2,1-4-14,1 1-18,4-4-31,3 1-34,2-5-53,2 0-101,2-5-80,2-1-26,4-3 2,3-1 21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4:58.48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0 110 191,'8'2'294,"2"0"21,-1-2 10,2 0-114,3 0-69,2-2-39,0 2-18,3-2-15,-1 2-13,-1-1-13,1 0-9,-3 1-13,0 0-13,1-2-13,-2 2-21,-4-1-29,1-1-45,-2-1-124,-4 0-77,-3-2-33,-4-2-6,-1 0 15</inkml:trace>
  <inkml:trace contextRef="#ctx0" brushRef="#br0" timeOffset="185">82 19 81,'-4'-2'269,"0"1"21,4 0 15,5 1-77,4 0-85,1-2-53,3 1-26,2 1-40,1 1-103,0-1-121,0-1-63,0-1-36,-2-1-14,3-4 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1:55.5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440 62 150,'0'-6'248,"0"-1"20,0 2-26,-1-3-86,1 2-48,-4 0-27,4 0-18,-3 3-12,3-2-8,-1 3-1,1-1 2,0 1 1,-2 1 4,0 1-2,2-2-1,0 2-8,-1 2-8,1-1-12,-4 5-7,0 2-7,-1 2-1,2 4-1,0 2 2,-2 2-1,2 2 0,0 1-1,-1 1 1,0 2-1,-1 0-4,1 0 4,-3 0-2,1 2 0,-2 1 0,-1-2 0,0 4 0,-2-4 0,-3 2-2,1-3 0,-1 0 0,-2-3 1,-1-3-2,1-3 2,-3-1-2,2-4-2,-4-2-1,3-4-1,-2-1-1,1-2-1,-1-2-2,2-5 4,0-3 1,2-3 0,2-4 0,1-5 0,0-5 0,7-2 0,1-4 2,2-1-1,5 2 1,1-1 3,3 2 2,3 3 3,4 5 2,2 2 2,2 4 5,5 3 3,0 6 5,5 3 3,3 4 3,5 6-1,1 1 0,0 5-4,2 3-6,-3 5-3,0 2-6,-2 4-8,-1 1-14,-4 1-13,-1 4-23,-3-4-29,-2 2-51,-4-1-118,-3-4-56,-5-4-20,-5-3 3,-4-4 18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5:02.01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8 885 112,'2'-7'267,"1"-2"18,-1 0 16,0 0-102,1 0-73,-2 0-37,4-2-16,-4 1-7,2 1-3,-1-2 2,1 2 3,1-1 7,-4-1 4,1 2 6,1 2 2,-1 2-2,-1-1-10,0 3-13,-1 2-19,-1-1-14,1 4-17,-3 0-9,1 5-6,1 0 2,-2 4 0,-1 0 0,1 3 3,0 1 1,-1 2 1,2-1-2,0 4 3,1-1-1,1 2-1,1 0 0,3 0 1,0 2 2,2-3-2,2 2 0,2-4-2,0-1 0,4 1-2,1-2-1,1-3 0,0-2-1,0-1-4,0-4 3,0 0-1,-1-3 3,-2-3-3,0-1 2,2-6 2,-5-3 0,4-2-1,-5-3 1,1-1-3,-2-1 4,0 1 2,-4 2 3,2 4 5,-3 1-2,0 4 3,-1 2-8,-1 2-4,2 2-3,-1 2-2,1 5-1,1 2 3,2 2 0,3 2 3,-2-1-1,4 2 1,0 0 2,3-1 0,0-2 2,3-3 3,0-2 9,-1-2 8,3-4 11,-1-4 9,0-1 16,3-4 12,-5-4 7,1-4-1,-2-4 1,-3-4-10,-1-6-14,-1-3-19,-6-3-13,-3 0-12,-3 3-10,-3 2-7,-2 4 0,0 4-4,-1 7-9,-4 2-17,2 7-39,1 2-47,1 7-50,1 2-46,7 5-59,-1 3-108,5 0-40,4 3 9,2-2 33,2 0 37</inkml:trace>
  <inkml:trace contextRef="#ctx0" brushRef="#br0" timeOffset="694">727 851 37,'3'-11'298,"1"2"34,-1 0 30,-3 2-21,2 0-106,-1 3-58,1 1-35,0 0-29,-1 3-20,1 2-19,1 1-13,0 2-10,1 6-6,-1 0-4,3 2-7,-5 4-7,4 1-8,-2 0-18,0 1-29,2 1-35,-1 1-44,-1-2-53,-2 0-110,-2-3-94,-2-3-30,-1-3 4,-1-5 26,2-3 42</inkml:trace>
  <inkml:trace contextRef="#ctx0" brushRef="#br0" timeOffset="917">752 861 87,'3'-13'284,"3"-1"19,3 1 13,4 2-71,4-1-98,3 2-55,3-1-27,1 2-16,1-1-12,-1 2-10,3-1-4,-3 1-4,-1 1 1,-2 0 0,-4 1 6,-1 1 9,-5 2 7,-4 0 9,-3 0 0,-2 2 5,-2 1-6,-2 0-4,-2 4-2,-4 1 0,-1 3 6,-4 5 8,0 0 9,-1 4 2,-1 2-1,1 2-4,3 0-10,1 2-9,6-1-8,-2 2-7,6-1-7,6 1-4,2-2-1,5 2-5,5-1-16,3-1-31,0-2-44,5-1-60,3-2-76,-1-4-154,1-1-71,-4-3-14,-3-4 20,2-4 44</inkml:trace>
  <inkml:trace contextRef="#ctx0" brushRef="#br0" timeOffset="1312">1812 405 146,'2'-33'291,"-2"1"21,-3 6 22,-2 2-104,1 4-79,0 5-40,0 5-28,-5 4-20,0 4-10,1 5-6,-5 6 7,0 7 8,0 10 11,-4 4 12,0 7 1,0 6-2,1 3-12,1 4-14,2 1-12,0 0-13,5 1-7,5-1-8,3-2-9,3 3-15,5-4-20,8 0-31,2-5-35,4-1-34,4-6-36,3-1-63,1-7-103,2-7-37,-2-6-2,1-6 15,-1-6 31</inkml:trace>
  <inkml:trace contextRef="#ctx0" brushRef="#br0" timeOffset="1589">2225 689 208,'7'-29'310,"-6"2"26,-1 2 23,-1 2-115,-1 5-72,-1 3-36,0 2-21,-2 5-23,0 3-19,-3 4-17,-3 6-14,1 2-10,-3 5-6,0 3 5,-3 3-2,5 1-1,1 1-3,1 1-6,4-1-3,4 1-6,2 0-5,6 0-5,3 0-3,5-2-4,2 1-6,2-2-5,3 0-2,2-2 3,0 1 0,-2-2 4,-2-1 6,-1 2 4,-4-3 1,-6-1-1,-3-1 3,-3-2 2,-7 0-2,-5 0 1,-4 0 1,-4-4-1,-3 2-2,-2-3-11,0 1-22,6-3-31,1 2-35,2-1-40,6-2-76,1-1-96,6-4-37,6-2 2,6-3 14,8-5 35</inkml:trace>
  <inkml:trace contextRef="#ctx0" brushRef="#br0" timeOffset="1930">2439 826 150,'14'-8'318,"0"-2"35,-6 3 28,-1 1-73,-4 1-88,1 3-53,-2-1-32,-2 1-26,1 2-28,1 2-22,-1 2-11,1 5-11,0 0-5,-1 5-2,2-1-2,1 5-4,-1 0-9,0 0-13,0 3-28,2 0-39,-1-1-43,0-1-55,-4-1-128,0-3-87,0-1-27,-7-5 8,6-5 33</inkml:trace>
  <inkml:trace contextRef="#ctx0" brushRef="#br0" timeOffset="2176">2407 660 245,'-2'-21'307,"2"3"5,5 3-7,2 5-177,3 2-132,-2 3-156,5 3-81,1 0-35,1 4-10,3 0 11</inkml:trace>
  <inkml:trace contextRef="#ctx0" brushRef="#br0" timeOffset="2285">2658 681 32,'10'13'259,"-1"0"24,-2 0 12,-1 0-61,1 3-91,-1-1-55,1 1-30,0 1-21,-1 1-14,1-2-8,0 2-5,-2-2-5,0 1-2,0-3-1,-2-1-2,-1-3 0,-1-2 0,-2-2 1,-3-3 1,1-3 2,-2-3 4,0-6 9,-2-1 9,2-4 14,0-3 12,4-2 19,1-1 17,1 0 22,4 2 15,3 0 18,-2 3 7,2 0 2,3 3-12,2 1-22,0 4-25,1 1-23,-2 4-27,0 5-18,2 2-13,-6 5-10,-2 2-15,2 5-28,-5 1-41,-2 3-57,3 3-55,-3 1-81,4-1-127,-2 2-46,2-1 5,-2-4 35,3 0 45</inkml:trace>
  <inkml:trace contextRef="#ctx0" brushRef="#br0" timeOffset="2689">3338 728 182,'8'-29'294,"-2"1"17,-3 2 16,1 0-120,-1 6-69,-1 0-37,-2 5-15,-2 3-11,0 3-12,-1 3-8,-2 3-7,-4 5-4,0 4 1,-7 3 3,0 3 4,-3 4 2,1 4-1,-4 0-6,2 5-10,1 0-9,2 0-10,0 1-7,5 0-3,6 1-5,3-2 1,3-2 0,4 0-1,4-2 1,5-1 0,1-4 1,3 0 0,3-6-1,2-2-1,0-2-1,-3-6 0,5-3-3,-2-3-6,3-5-10,-2-2-9,-2-4-7,3-2-9,-5-5 1,-3 0 2,-2-5 9,-6 2 10,-5-3 12,-2 3 16,-4 3 14,0 0 14,-3 3 14,-3 5 4,-3 2 2,-2 2-6,1 5-10,-1 2-12,-2 4-12,2 2-5,-2 5-4,3 1-5,1 6-2,3 2 0,0 3 2,5 1-4,-1 2-8,7 2-16,4 0-20,4 0-26,-1 0-30,8-2-32,3 0-41,-2-3-109,3-2-64,0-4-18,1-4 5,1-4 23</inkml:trace>
  <inkml:trace contextRef="#ctx0" brushRef="#br0" timeOffset="3175">3705 794 167,'11'-6'309,"3"-2"25,1 2 17,4 0-97,1 0-88,4 2-46,5 1-20,2-1-7,2 4-11,6-1-8,0 2-11,-1-1-13,-2 4-22,2-3-31,-4 1-44,0-1-49,-3 1-82,-4-5-125,-6 0-63,-4-3-14,-5-3 14,-3 0 32</inkml:trace>
  <inkml:trace contextRef="#ctx0" brushRef="#br0" timeOffset="3374">4108 561 214,'-9'-4'317,"1"1"18,0 1 12,5 5-116,0 2-68,1 5-28,2 3 0,0 7 11,2 1 10,-1 5 0,1 0-18,1 5-21,2 2-28,-1 1-27,3 0-36,-2 2-54,1 1-67,0-3-84,3-2-170,-4-3-92,-1-3-36,-8-6 13,3-4 45</inkml:trace>
  <inkml:trace contextRef="#ctx0" brushRef="#br0" timeOffset="3937">4780 323 239,'-5'-22'272,"1"0"22,-1 0-48,2-1-74,0 2-43,1 0-22,-1 3-12,0 3-12,0 3-8,-2 3-13,-2 3-10,-2 2-9,0 4-9,-4 3-6,-6 3-2,0 3-2,-2 4-1,2 0-3,-1 3-1,2 2-5,3 0-7,4 1-2,1 1-5,2 0-2,5-2-2,5 4-1,3-5 2,2 0 1,4 0 0,2-4 4,6-1 0,1-1 1,0-6 3,3 3 0,3-5 3,0 0 0,3 0 0,-2 0 0,-3 0-2,-1 0-1,-2 2 2,-5 0 6,-1 3 1,-2 3 6,-2 1 3,-3 1 4,-2 4-1,-1-1-3,2 2-2,-5 0-5,2-1-3,-4-1-2,-4 1-3,-2-2 1,-3-2-1,-4 1-4,-4-4-8,-4 0-15,4-2-25,-2 0-30,4-4-33,2-2-38,6-2-48,2-2-87,5-5-57,3-2-13,7-8 8,6-4 28</inkml:trace>
  <inkml:trace contextRef="#ctx0" brushRef="#br0" timeOffset="4367">5017 411 252,'18'-15'337,"-3"2"33,-2 2 29,0 1-128,-5 4-74,-2 0-46,-3 3-33,2 1-26,-3 4-18,1 2-15,1 3-8,0 6-7,-1 2-4,2 4-5,-1 2-11,1 3-8,3 2-19,1 1-31,-2 0-38,-1 0-42,-1-2-52,-5-1-109,-2-3-93,-4-4-30,-2-5 6,-3-6 29,2-5 41</inkml:trace>
  <inkml:trace contextRef="#ctx0" brushRef="#br0" timeOffset="4597">5047 332 226,'0'-26'309,"-1"3"13,2 4 10,2 3-150,2 2-90,5 2-62,4 3-56,2 3-83,4 2-109,1 1-50,1 1-25,2 2-3,-1 3 23</inkml:trace>
  <inkml:trace contextRef="#ctx0" brushRef="#br0" timeOffset="4713">5326 287 35,'8'13'252,"-2"1"28,0-1 18,2 2-71,-2-1-68,1 2-45,-1-1-31,1 3-21,2 0-16,0 2-14,0 1-12,1 0-6,-2 0-6,2-2-5,1-1 1,-3-1-4,-2-4-2,-1-3 2,-2-2 0,-3-3 0,0-2 2,-1-6-1,-3-3 4,3-5 0,-4-4 4,2-4 7,1-2 8,2 0 12,2-2 15,3 2 20,-1 3 16,4 0 14,1 5 5,1 1-1,1 3-13,2 3-15,-4 3-21,3 4-17,-3 2-13,-3 6-10,1 3-3,-2 3-3,-4 3-2,1 5 0,-4 1-4,1 1-1,-3 2-2,1 0-7,1 0-8,2-3-2,0-1-7,4-4-1,-1-2-5,3-4-7,5-2-17,0-2-33,5-3-39,3-4-68,3-2-131,2-4-60,-1-5-16,-2-1 20,1-7 31</inkml:trace>
  <inkml:trace contextRef="#ctx0" brushRef="#br0" timeOffset="5137">5838 353 242,'11'-17'293,"0"1"19,4 1-6,3 0-115,1 3-55,0 1-25,3 5-13,-1 2-12,-3 5-10,-1 5-9,-4 5-16,-4 2-12,-5 8-10,-4 2-9,-3 1-8,-6 3-8,0 0-2,-1-2-4,1-1-2,1-4-2,0-2 3,3-5 3,2 1 0,3-4 0,1-2 3,6-1 1,6-1-7,4 0-20,6-2-37,1 0-66,6-6-139,-3-1-72,2-4-35,-3-5 4,1 0 23</inkml:trace>
  <inkml:trace contextRef="#ctx0" brushRef="#br0" timeOffset="5445">6518 251 60,'8'-14'262,"-5"1"24,0-1 14,-1 1-80,-4-1-74,0 1-43,-2 1-24,-2 0-11,-2 3-7,0 0-1,-5 3-4,-1 1-2,-3 3-2,-1 6-1,-2 0-1,-4 5-1,1 3-1,1 2 0,-3 0 2,3 4-4,3 0-4,-1 4-4,3-3-7,5 2-10,1 2-3,4-1-8,4 2-5,5-1-2,3 1 1,3 0-2,3-3-1,5-1 2,2-1 1,2-3 0,2-2 0,1-7 1,0-2 0,0-5 0,3-4 0,-3-3-1,0-4-1,-1-2-2,-4-3-4,-2-4-2,2-4-2,-9-1-2,2-4-2,-5-1 2,-4 2 3,-2 1 7,-2 1 7,-2 5 4,-2 5 2,-2 4-3,0 6-1,-5 4-5,4 5-4,-3 5-1,2 5 0,2 2 0,1 5 0,2 1 0,4 3-4,1 1-12,1 2-34,3 0-40,2 0-65,0 0-146,-2-1-77,-3-2-27,-4 0 11,-2 0 28</inkml:trace>
  <inkml:trace contextRef="#ctx0" brushRef="#br0" timeOffset="6128">4862 966 220,'-15'-6'261,"2"2"17,2-1-58,3 2-68,2 0-47,2 0-25,1 2-17,2-1-11,2 1-5,2 1-5,5 0-8,2 0-2,9 0-7,4 0-6,6 0-3,6 1-1,6-1-1,6 0 0,7-1 2,6 1 6,10-3 4,1 1 5,7-2 0,7 1 1,3-2-2,4 1-8,0-2-4,-2 0-7,-3 0-2,-6 1-5,-6-1 1,-3 3 1,-7 0-3,-5 0 2,-7 2-4,-1-1 1,-7 2-4,-4 2-6,-3 1-9,-5-1-16,-6 0-17,-5 1-25,-5 0-37,-7 2-107,-5-1-73,-8 1-26,-6-2-5,-2-2 12</inkml:trace>
  <inkml:trace contextRef="#ctx0" brushRef="#br0" timeOffset="6620">5416 1188 161,'-9'-3'291,"2"0"21,2-1 19,4-1-107,-1 1-63,4-1-28,-1-1-12,2 0-4,2 0-1,3 2 2,3-2-7,0 1 2,3 0-1,1 3-2,0-1-5,-2 3-5,2 0-15,-3 3-15,-1-1-17,-3 2-14,1 3-12,-1 0-12,-3 4-5,-1 0-3,-3 2-5,-2 2-2,-3 0-4,-1 2-12,-1 1-13,-5 1-15,2 1-9,-4-1-9,-3-1 0,2 0 8,-2-1 8,5-3 13,1 0 10,3-5 8,4 0 7,3-3 6,4-1 8,5-1 6,4-1 2,4 0 1,6-1 2,2-1-7,2 0-21,1-1-33,1-1-38,-1-2-39,1 0-35,-1-4-29,-1-2-25,-1-3-16,-4-3-6,0 0 11,-8-3 44,2-2 64,-5 1 73,-3-1 79,-1 2 63,-3 3 48,-3 0 15,-1 3-13,0 3-18,0 2-18,0 0-17,0 5-18,0 0-16,4 2-13,-4 2-10,0 4-3,1 0-3,1 2-1,-2 3-2,0 1-8,-2 2-7,1 1-9,-3-2-4,3 2-5,-1-1-12,-1-1-10,1-1-13,1-1-11,-2-2-6,1-3-2,1-1 10,1-3 9,0-2 13,1-4 8,1-4 10,1-4 4,-2-3 2,2-4 5,1-1 8,2-2 8,2 2 13,5-1 14,-2 2 17,4 1 17,0 3 11,2 4 8,-1 4 4,3 2 1,-1 4-3,0 4-13,0 3-10,1 3-15,-1 2-11,-3 5-14,-1 0-17,-3 2-20,-3 3-31,-5 0-44,1 2-55,-4-1-52,-4 1-55,-2-1-96,-2-1-94,-2-1-23,0-5 18,2-3 34,4-2 45</inkml:trace>
  <inkml:trace contextRef="#ctx0" brushRef="#br0" timeOffset="7526">6975 0 160,'11'1'280,"2"6"20,4 3 17,4 5-117,4 6-58,3 8-24,4 7-5,-1 7 0,3 7 0,-4 7 0,0 7-3,-3 8-11,-4 5-16,-5 4-20,-6 3-14,-4 2-12,-9 0-19,-7 0-36,-13-2-49,-7 0-61,-10-3-159,-13-6-93,-14-6-44,-11-11 0,-11-10 32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5:13.96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0 121 135,'0'-7'284,"0"-1"20,0 2 21,1 0-106,1 1-65,0 1-32,-1 1-20,1 0-12,-2 0-7,0 0-10,1 1-11,-1 2-11,0 0-14,2 2-12,0 1-9,-2 2-7,1 3-5,3 3 0,-1 1 2,-2 6 0,4 0-1,-2 5 0,-2-1-3,3 4 1,-3-1-3,2 1 1,-1-1-1,0-1 0,-1 0 0,3-1 0,-4-4-1,1-2-1,1-2-1,-1-3-1,1-2 3,1-4 0,-2-1-1,1-2 2,-1-2 4,3-2 0,-3-4 1,3-2-1,0-2 1,0-3-4,-1-2 2,-2-3-1,5-1-2,-3-4 0,1 0 0,1-4 0,-1 0 0,3 1 2,0 0 1,0-1 0,1 2 6,-2 0 4,1 2 5,2 0 3,-1 3 4,0 1 3,3 2-2,-3 2-2,1 2-5,2 2-6,-1 2-6,-1 2-4,5 3-3,-2 2-3,2 4-1,2 1 0,-2 5 1,2 3 0,0 3 3,-2 3 0,0 2 0,0 1 0,-3 2 1,2 3 1,-5 0-1,1 1 0,-2 0 1,2-1 1,-4 0-1,-4-2 2,2 0-3,1-1 3,-4-2-2,0-2-2,0-2 2,0-3-2,0 0 0,0-2-2,0-3 2,1-1-2,-1-2 2,4-2 0,-1-1 4,0 0 2,3-1 4,0-1 4,1 1 4,2-2 0,0 0 4,3-2-3,-4 1-4,3 1-3,-3-2-4,0 0-5,0 1-4,1 0-3,-1-1-6,-2 1-7,2 1-11,1 0-19,-1 0-22,2 0-30,1 0-34,-2 0-64,3 0-117,-2-2-53,-1 2-12,-1-4 16,-2 2 26</inkml:trace>
  <inkml:trace contextRef="#ctx0" brushRef="#br0" timeOffset="817">844 418 51,'5'-1'277,"3"-1"23,0 1 14,0 1-60,3-2-98,1 2-60,3 0-37,0 0-19,0 0-19,0 0-15,0-1-19,0-1-20,-2 0-49,0 1-107,-4-2-68,-2-1-33,-6-4-8,-1 1 8</inkml:trace>
  <inkml:trace contextRef="#ctx0" brushRef="#br0" timeOffset="974">827 316 212,'-18'-6'309,"9"0"24,0 2 15,6 0-135,3 2-80,4-1-49,7 1-30,2-1-26,6 3-23,4 2-32,0-1-55,4-1-133,-2 0-70,-2-3-34,-2 2-10,3-1 12</inkml:trace>
  <inkml:trace contextRef="#ctx0" brushRef="#br0" timeOffset="1978">1406 557 68,'-7'0'267,"2"2"23,4-2 19,1 0-76,1 0-77,3 0-44,4 0-28,6-2-15,2 2-12,4-1-8,5 0-3,5-1 7,7 1 9,3-1 11,7 1 7,2-2 6,5 1 0,-2 1-9,0-3-15,-5 2-17,1-3-21,-6 1-29,-3-1-33,-3-1-35,-4 2-34,-6-1-38,-4 4-73,-3-2-101,-8-1-41,-6 2-4,-6-1 17,-7 3 26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6:19.46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308 0 218,'0'2'281,"0"-2"18,3 1-36,-3 1-82,0-2-56,2 0-33,0 1-19,-2-1-16,0 1-11,1 1-11,-1 0-9,0 1-8,2 1-6,-1 1-3,-1 2 0,0 2 0,-1 0-3,-1 3-10,1 0-21,-3 0-37,0 2-100,-4 1-95,3-2-52,-3 2-19,3 0 3</inkml:trace>
  <inkml:trace contextRef="#ctx0" brushRef="#br0" timeOffset="398">126 348 131,'-4'-9'253,"-4"0"20,3 0-16,-1 0-83,-1 2-59,-1-1-35,-1 4-21,1 1-16,0 1-7,-1 2-10,-1 2-6,1 1-3,1 1 0,-1 1 0,2 2-1,2-1 0,2 2 3,0 1 2,3-2-1,1 2-1,3 0-3,2 2-3,2-1-1,3 1-3,0-1-2,2 1 1,3-1-1,-4 1 0,2-1 2,-1-1 0,0 2 0,-4-4-1,-2 0 0,-2 0-2,-2-1 0,-3-2 3,-3 1 3,-1-1 0,-2 2 2,-2-1-9,-3-1-9,5 1-23,-2-2-24,1 0-38,2 0-57,-1-3-105,5-2-47,-1-2-15,4-4 7,3-1 25</inkml:trace>
  <inkml:trace contextRef="#ctx0" brushRef="#br0" timeOffset="734">158 311 97,'2'-9'293,"-1"3"19,-1 1 11,3 2-78,-3 2-101,2 1-60,-2 3-34,3 0-9,-3 3-8,4 2-1,-3 2 1,2 0-3,2 2-5,-4 2-4,1-1-4,-1 2-5,1 2-9,0-1-14,-1 1-20,2-1-25,1 1-42,-1-2-87,0-1-84,2 0-36,-1-5-8,4-1 12</inkml:trace>
  <inkml:trace contextRef="#ctx0" brushRef="#br0" timeOffset="958">335 435 139,'2'-1'301,"-2"-1"19,1 2 12,-1 0-97,0 2-90,0-1-52,0 2-29,0 2-15,2 1-9,-1 1-5,1 2-7,0 1-5,1 0-8,-2 2-5,3-2-6,-1 2-14,0-1-20,-1-1-21,-1 0-31,4 0-75,-10-2-102,1-1-43,-3-3-13,1-2 4,-1-2 23</inkml:trace>
  <inkml:trace contextRef="#ctx0" brushRef="#br0" timeOffset="1164">237 428 185,'-4'-14'305,"0"2"19,1 0 12,3 2-125,0 2-89,3 1-61,4-1-44,3 2-34,5 2-53,2-1-103,1 1-80,2-2-34,1 1-12,1-1 5</inkml:trace>
  <inkml:trace contextRef="#ctx0" brushRef="#br0" timeOffset="1303">493 272 193,'0'-4'304,"0"2"29,0 0 22,0-1-116,0 2-82,2 1-44,-1 0-32,3 1-24,0 4-25,1 1-15,3 4-8,0 2-3,-2 5 1,1-1 0,1 4 1,-1 2-1,1 1 0,-1-1-1,-1 2 0,3-1-6,-1-1-7,0-2-11,-1-2-7,0-2-14,-2-3-6,-2-2-5,1-4-1,-3-2 0,-1-2 0,0-4-2,-1-4 0,-3-1 0,1-3 2,0-3 9,-5-1 11,2-2 17,0-2 17,-3 2 14,0 3 18,1 0 10,0 2 8,2 2 6,-3 1-3,2 4-4,1 0-11,1 3-7,-1 1-9,0 2-5,1 2-5,2 1-2,-2 1 2,3 2 1,1 2 1,1-2 1,1 1-1,2 2 0,2-3-1,2 2-4,2-2-3,0-2 1,4 2-4,1-3-1,4-1-2,2-1 2,2-2-3,2-2-4,0-2-5,0-1-5,-1 0-3,1-3-5,-5 0-2,-2-3 4,-4-1 1,-1-2 5,-3-2 6,-6-1 4,-2 0 4,-2-1 6,-2 1 7,-4 1 8,-2 1 6,-1 1 6,2 3 4,0 2-4,1 2-7,0 3-6,1 2-7,-1 5-8,3 1-5,-4 1-2,7 4 0,-3-1 0,1 2 0,5 0-2,-1 2-5,4-1-11,1 1-11,2-4-16,0 2-21,3-1-21,5-4-20,0 1-27,1-4-36,0-3-40,-1-1-46,2-2-22,-6-4 2,1-3 21</inkml:trace>
  <inkml:trace contextRef="#ctx0" brushRef="#br0" timeOffset="1935">926 447 71,'5'-10'260,"-3"1"39,1 3 23,-3 0-65,3 1-81,-3 4-60,2-1-43,0 2-25,-1 2-24,1 2-10,-1 0-8,4 3-2,-5 0-1,3 2-3,-2-1-2,1 0-3,0 0-3,-1-2-1,-1-2-3,0 0 5,0-1-1,0-2 6,2-1 3,-1-3 2,1-2 3,1-2-1,2-2 0,3-3 3,-4-1 2,5 1 2,-3 0 1,2 1 2,1 4-1,-1 1 0,0 4 0,1 2 1,-2 5-1,-1 1 2,1 3 3,-3 1 0,-2 1 5,4 1 7,-3-2 10,2 2 10,0-3 16,1-2 7,7 1 6,-4-3-4,7-4-12,1-1-38,7-1-72,1-4-149,4-5-137,2-6-70,3-3-38,7-8 6,3 0 44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5:16.28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 81 229,'-2'3'324,"-1"-3"27,3 1 18,0 1-132,0-2-81,0 1-50,0 1-31,5 1-16,-4 1-5,1 3 3,1 4 13,2 1 12,-4 5 16,4 1 4,-1 3-2,-3 0-11,2 1-17,-1 2-16,1 0-15,-2 2-14,1-2-11,-2 3-13,0-3-17,0-2-30,0 1-40,-2-5-41,2-2-39,-1-4-39,-4-1-80,1-8-80,-3-3-24,1-6 9,-1-5 22,1-1 38</inkml:trace>
  <inkml:trace contextRef="#ctx0" brushRef="#br0" timeOffset="260">36 104 32,'10'-11'274,"0"0"22,3 2 19,4 1-48,1 1-102,2 3-59,3-1-33,1 1-19,-1 1-12,4 0-10,-4 0-9,0 1-2,3 1-4,-6-3-1,-2 2 2,-1-1 3,-4 1 8,-1-1 11,-2 0 7,-2 0 12,-2 2 11,-3-1 6,3 1 0,-4-2 0,-1 1-7,-1 1-10,0-1-13,0 2-12,0-1-14,-1 1-13,1 1-7,-3 2-5,-2 2-3,1 2 0,-3 4 2,-1 1 5,-3 3 1,2 1 1,-3 4 1,-2 1-1,3 3 2,2-1 1,-1 2-3,4-1-1,4 0 1,2-1-1,2 0 0,4-2 0,4-1 2,-1-1 2,4-2 3,3-2 0,1-3 3,4-2 1,1 1 1,1-5-1,0-2-3,0-2 2,4-4-6,-2-1-3,2-3-6,-4 0-10,0-3-22,1 0-31,-2 2-39,-3-2-53,0 0-145,-5 0-78,-4 0-26,-10 1 4,-6 2 29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3:30.0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244 64 245,'-3'-7'271,"-2"3"16,0 1-44,0-1-89,-1 1-52,-2 3-25,2-2-16,-1 4-7,-1-1-5,-1 2 3,-1 3 9,2 0 13,-2 3 15,0 0 17,-1 3 17,-1 0 9,0 5 2,-3-1-5,0 4-15,0 1-18,0 3-23,1 0-24,0 0-21,4 1-15,4-1-12,0 0-7,6 0-5,6 0-15,0-1-21,5-3-31,5 2-47,3-3-49,6-3-79,2-2-118,3-2-46,0-4-3,0-4 27,0-1 42</inkml:trace>
  <inkml:trace contextRef="#ctx0" brushRef="#br0" timeOffset="289">468 338 102,'3'-9'288,"-3"0"23,0 3 19,0 2-82,0 1-91,-3 1-54,1 2-29,-5 3-17,2 3-13,-3 5-7,0-1-3,-1 4 1,1 1-1,0 0-6,1 3-4,0-2-5,2 1-8,3-1-10,2-1-8,2 2-10,1-4-4,2-1-4,1-1 0,-1-4 2,1-1 5,1-3 9,-1-1 4,0-2 5,0-3 5,-1-3 3,0-2 4,0-2-1,2-2 4,-2-2 5,0 1 8,1-3 5,1 2 8,2 0 5,1 1 5,-1 1 3,4 0 2,-2 1 1,-1 2 0,2 3 1,-1 2-4,-1-1-9,-1 2-8,1 3-10,-2 3-8,-2 2-6,1 1-4,0 1 0,-2 4-1,0 1-5,-1 0-6,2 1-9,-1 1-9,-2-1-10,2-1-4,-3-1-5,-2-1 8,1-2 7,-1-2 15,-1-3 15,1 0 9,-2-3 14,-1-3 2,1-4 4,2-1 1,0-4-5,0-2-2,2-2 5,1-1 7,4 1 10,-1-1 13,5 4 14,-3-1 13,3 2 10,0 1 4,-2 4-7,1 3-10,-1 1-15,-1 3-17,-1 0-16,-2 3-13,1 1-9,0 3-7,-1 4-15,0 1-35,-1 2-51,1-1-66,4 4-71,-2-1-68,2 1-67,-2-1-102,0-2-23,-3-4 29,0-2 47,1-2 58</inkml:trace>
  <inkml:trace contextRef="#ctx0" brushRef="#br0" timeOffset="883">904 370 252,'5'-15'323,"0"3"38,-2 1-4,1 2-75,-3 2-57,2 2-41,-3 2-37,3 2-28,0 2-26,-1 4-22,1 0-16,2 5-9,-2 0-4,2 2-8,0 2-9,2-1-9,-4 1-2,2-1-5,0 2-5,0-1-9,0-1-6,2-1-5,-5-2-2,1-3 4,-1-1 5,-1-2 22,1-3 20,-2-1 15,3-4 10,-1-3 9,1-5 8,2-3-3,2 0-2,1 0 2,0-2 2,4 4 3,0-2 7,-1 3 3,3 1-2,-4 2-2,-2 3-8,-2 3-13,2 0-18,-3 2-16,-2 2-7,3 4-13,-4 1-5,3 3-11,-2 3-19,1 0-37,1 3-62,0 1-72,0-1-79,1 3-73,-1-1-134,1-1-57,-1 0 10,-2-2 49,3-2 65</inkml:trace>
  <inkml:trace contextRef="#ctx0" brushRef="#br0" timeOffset="1276">1295 490 187,'8'-2'281,"-3"0"18,-1 2-15,3-2-96,1-1-66,4-2-41,-2 1-22,1-2-12,0 0-11,2-2-10,-1-1-8,1-1-8,1-1-3,-3-2-7,-1-3-2,1 2-4,-2-4 1,-2 1 1,-1 1 6,-3-1 20,2 5 27,-4 0 35,-2 5 32,-1 1 23,-4 3 17,0 1 7,-4 5-1,-4 3-9,1 2-13,-4 4-10,1 1-9,-1 4-19,2-1-22,3 1-21,2 1-20,4 0-18,1 0-15,5 0-13,3-3-22,2 1-25,3-4-29,3 0-41,3-3-46,5-1-42,0-5-32,5-2-26,1-4-35,-1-3-51,-2-3-25,0-4 14,-1-4 25,-4-1 40</inkml:trace>
  <inkml:trace contextRef="#ctx0" brushRef="#br0" timeOffset="1590">1644 314 84,'8'-14'300,"-3"1"49,0 4 46,-2 0-22,0 3-48,-3 2-24,0 1-12,0 1-17,-3-1-29,0 5-37,-2 1-33,-1 1-39,-1 5-34,-2 3-21,0 3-13,-1 0-20,2 3-18,0 0-12,5 0-10,2 0-14,2 0-12,1-3-14,7 0-19,-1-1-32,3-2-41,3-3-56,1 0-62,2-5-51,2-4-50,3-3-63,-3-3-55,2-4 12,-1-4 40,2-4 53,-3-4 61</inkml:trace>
  <inkml:trace contextRef="#ctx0" brushRef="#br0" timeOffset="1801">1889 296 122,'15'-27'320,"-1"0"77,-3 3 81,-4 0 24,-3 5-38,-2 1-28,-2 3-23,0 4-20,0 2-43,0 5-75,0-1-70,0 3-50,0 4-49,0 4-45,0 5-35,0 4-13,-2 4-8,1 5 3,1 2-1,0 1-17,-2 1-28,2-1-35,0 2-37,0-1-69,0-1-118,2 0-106,-2-1-144,0-4-96,-2-1-33,1-4 33,1-2 97,-2-5 110</inkml:trace>
  <inkml:trace contextRef="#ctx0" brushRef="#br0" timeOffset="2059">1928 466 97,'9'-6'234,"5"0"22,1 0-12,2-2-72,0-1-47,4 0-25,-1-2-11,0 1-9,0 0 0,0-2 10,-4-2 32,0 4 49,-5-1 63,-1 2 57,-3 0 33,-2 3 5,-3 0-20,-1 3-43,-1 2-62,0-1-63,0 2-50,-1 2-28,-1 2-24,0 0-13,1 6-11,1 0-3,-2 4-1,1 2-4,1-1 0,0 2-8,1 1-17,1-2-21,-1 0-38,1 1-79,1-2-111,1-4-100,-3-2-162,-1-5-87,0-4-22,0 0 51,-1-3 93,-3-3 99</inkml:trace>
  <inkml:trace contextRef="#ctx0" brushRef="#br0" timeOffset="2368">2127 290 302,'-2'-13'369,"2"-1"14,2 2 8,4 0-143,0 0-120,2 3-76,2-2-52,2 4-30,3 1-26,2 3-17,1 2-11,0 1 2,-2 3 12,0 0 13,-5 3 20,0 1 22,-3 4 22,-1 1 16,-3 1 15,2 2 9,-3 2 5,1 1 0,-3-2-3,1 4-7,0-1-9,-1-1-8,2-3-5,-1 2-6,1-4-7,0-2 0,2-2 3,-4-3 8,1-2 13,1-2 8,-3-4 9,3-2 5,-1-2 6,1-3 6,-1-4 1,1 2 12,2-4 27,0 1 41,1 1 39,-2 1 18,1 2 8,-3 3-9,1 3-28,2 1-49,-2 3-42,0 1-32,3 4-21,-1 1-10,0 1-8,0 2-2,1 0-2,3 0-3,-1-2-2,2 1 1,2 0-1,-1-2-8,1-3-1,0-2-1,1-1 2,-1-1-5,1-4-3,0-2 5,1-2 1,-3-2-1,3-2 5,-4-2 2,1 0 10,-2-2 10,-2 2 8,-1 2 11,-3 2 10,1 2 11,-3 3 1,2 2-6,-3 1-9,3 1-12,-3 4-11,3 2-9,-1 4-9,1 2-3,0 7-3,2 2-1,0 5 1,0 2-3,1 5 1,-3 1 2,0 4 6,-1 1-2,-4 1 4,-3 1 1,-5 1-7,-5-1-13,-4 2-22,-6-1-33,-1-2-77,-6-4-108,-3-1-100,0-5-134,-2-2-107,4-6-34,3-7 41,10-7 87,10-7 93</inkml:trace>
  <inkml:trace contextRef="#ctx0" brushRef="#br0" timeOffset="3307">3069 326 116,'-10'-4'295,"4"-2"28,2 1 29,2 2-69,2 0-74,3-2-36,2 1-5,1 0 10,5-1 6,3 1 10,-1 1 2,3 1-1,-3 2-18,1 3-27,0 2-28,-1 2-33,1 4-28,-3 3-20,0 3-14,-2 3-8,-2-1-6,-1 4-5,-2-1 2,-1 1-4,-2-2 2,-1-2 0,-1-1-2,-1-4-4,-1-4 1,1-1 4,1-3-1,-1-3 0,2-3-1,2-4-2,1-5 0,2-5-6,2-5-3,1-4-8,4-4-3,0-3-3,2-1 0,0-1 3,-1 1 0,0 4 10,1 4 10,-4 4 9,-4 5-1,2 5 2,-4 4 0,0 5-2,-1 7-5,0 0-3,0 5 4,0 3-4,2 3 2,1 2-2,2-1 1,2 1 0,2 1-1,-1-2-3,7-1 0,-4 0 0,5-3-1,-1-1 0,-1-5-2,-1-2 6,-1-3 3,-2-2 2,0-4 5,-5-2 3,-2-5 3,-6-3 7,-2-3 0,-2-3 7,-6-3-4,-2 0 0,0-1-4,-5 2-7,4 5-4,-2 2-6,5 1-16,2 4-42,3-1-75,5 5-86,5 0-84,6 3-74,6 1-114,6-1-69,7-1 21,3 1 54,6-2 63,1 0 72</inkml:trace>
  <inkml:trace contextRef="#ctx0" brushRef="#br0" timeOffset="3870">3970 122 42,'14'-25'345,"-6"1"59,-1 4 68,-2 2 42,-1 3-98,-4 5-64,0 0-59,0 6-51,0 4-47,2 4-56,-1 7-33,1 7-20,-1 5-3,3 5-5,-1 2-12,0 3-14,0 0-19,-1 2-13,1-1-7,0 1-5,2-2-9,-2-2-10,0 0-15,0-2-24,2-3-39,0-6-46,-2-2-34,2-4-21,-1-3-18,1-8-6,-2-3 6,-1-6 26,-2-5 25,0-4 22,-3-3 30,-2-4 36,-3-1 43,0-1 47,-3 2 51,-3 3 42,1 5 33,-5 2 32,0 2 23,-4 6 4,-2 4-10,1 2-22,3 5-22,2 2-29,3 2-39,6 4-29,4 0-24,7 1-23,4 2-25,5 0-48,3 0-80,8 0-101,0-1-139,0-4-141,2-1-63,3-4 5,0-2 55,2-3 85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3:34.5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23 453 151,'-3'-34'308,"-1"0"33,0 1 37,1 2-63,1 4-51,1 6-11,-2 3-6,1 7-14,2 2-29,0 6-29,0 6-28,0 8-31,0 5-17,0 8-12,0 3-3,0 3-14,0 3-21,0 0-27,3 2-41,0-1-63,2 0-79,3 1-72,5-2-76,-5-3-130,1-1-79,0-6 3,-2-1 41,4-8 57,-2-3 65</inkml:trace>
  <inkml:trace contextRef="#ctx0" brushRef="#br0" timeOffset="247">137 655 10,'0'3'273,"2"-1"28,-2 0 20,3-2-39,1 0-92,1 0-65,0-2-37,3-3-25,0 1-20,3-2-18,-2-3-9,3 0-7,-2-2-5,0-2-7,1-1-1,0-2-3,-3-4-1,-1 1 1,-3-3 0,1 0 4,-4 1 10,-1 2 18,-4 2 24,1 3 15,-2 6 17,0 2 17,-3 4 21,-1 5 8,1 5 18,-2 2 8,-1 5 12,0 3 2,3 2-9,-1-1-20,1 4-28,2-2-29,2 1-25,1 1-21,5-3-18,-1 2-10,4-4-10,2-1-10,2-1-19,-1-3-29,3-1-28,3-6-42,1-1-40,2-5-26,0-5-13,1-4 5,0-4 13,-2-5 24,0-2 37,-2-2 34,-1-2 30,-2 1 29,-1 4 35,-4 2 34,0 3 37,-1 3 24,-4 2 16,1 3 1,-2 1 2,-2 4-4,1 2-10,-1 5-3,-1 1-3,-3 4-4,3 1-7,0 3-18,-1 2-18,3-1-15,-1 1-11,-1-1-10,3-1-4,0-1-5,0-4-2,3-1-3,-1-1-3,1-4 3,0-1 2,2-3-2,1-3 1,0-4 1,1-2 1,1-2-4,1-2-1,-1-2 2,0-1 5,0 3 6,1 0 12,-4 2 15,0 2 11,-2 5 3,-1-1 0,-2 3 3,0 6 3,-2 0-1,1 5-1,-1 0 3,0 3 2,2 0-5,0 0-13,0 0-10,2 0-10,1-1-7,2-1-2,0-1-5,2-3 0,-2 0-1,3-3 0,3-2-2,0-3 1,0-3 3,2-2-2,0-2 1,-2-3-3,4-2 2,-5 1 1,0-1 7,-1 4 10,-3-1 13,1 4 8,-4 1 8,0 1 1,0 2-1,2 3-6,-2 3-5,0 3 0,0 5 4,2 2 6,-2 5 1,-1 3 2,0 2-6,-2 0-7,-2 3-6,2 1-13,-2 0-5,-1 0-9,0 2-14,0-4-17,-1 0-22,1 0-22,-3-4-44,3-2-60,0-4-58,1-3-48,4-4-54,1-5-59,2-3-106,4-5-20,4-4 27,4-5 43,2-2 55</inkml:trace>
  <inkml:trace contextRef="#ctx0" brushRef="#br0" timeOffset="1201">839 580 49,'0'-12'227,"2"-1"8,-1 1-12,1-1-80,1 2-68,0 2-38,-1 0-29,2 1-31,-2 4-41,1-1-69,-3 2-49,0 3-30,0 0-6</inkml:trace>
  <inkml:trace contextRef="#ctx0" brushRef="#br0" timeOffset="1465">918 463 120,'0'-8'299,"0"0"39,-2-2 55,2 3-37,0 0-8,0 1 8,0 3-1,0-2-15,0 5-42,0 0-54,0 3-66,0 4-60,-2 7-32,2 3-20,0 4-6,2 4-17,-2 2-10,4 5-7,0-1-17,-2 2-13,3-1-29,-2-3-58,-1 2-101,-1-5-103,-2-3-97,-4-2-146,-5-6-73,-2-3 10,-3-6 69,1-4 90</inkml:trace>
  <inkml:trace contextRef="#ctx0" brushRef="#br0" timeOffset="1684">717 717 215,'-4'-8'320,"4"1"22,4 1 17,3 0-123,5 1-78,1-2-51,7 2-27,4-1-19,0 1-9,3 1-16,3-2-15,-3 0-19,-2 0-18,0-3-22,-5-1-17,-2-6-12,-2 0-4,-2-3 2,-2-4 12,-3-1 16,-3-1 25,-1 2 25,-2 1 39,0 4 34,-1 2 33,1 6 25,-3 1 3,0 3-9,0 6 4,0 2 11,0 5 3,-1 7 2,-1 2 6,0 4 0,-1 2-26,0 2-39,3 3-35,-2 0-25,1-1-17,1-1-10,1-1-8,-1-3-8,2-3-4,0-3-3,-1-4 2,1-4 5,-1-4 4,4-3 10,0-6 8,4-4 10,1-4 4,1-1 5,6-3 8,-1 0 9,3 0 0,1 5 2,1 1-2,0 4-2,-1 5-12,-2 6-9,-1 3-10,-4 6-5,-1 2-6,-4 5-15,-3 2-23,-3 2-74,-2 1-118,-7 0-162,-1 1-157,-6 1-79,-2-2-22,-1-3 49,2 1 108</inkml:trace>
  <inkml:trace contextRef="#ctx0" brushRef="#br0" timeOffset="2373">2025 652 165,'1'2'325,"1"-1"42,-2-1 43,1 0-61,-1 0-43,0-1-24,0-1-10,-1 1-17,1-2-26,0 0-46,0-2-49,1 1-37,1-4-29,1 1-15,-1-4-10,1-1-4,0-4-1,-1-2-10,1-3-4,0-3-10,-1-3-3,2-2-6,-2-4-5,1-1-1,0-1-2,-1 1 4,1-1 2,-3 4 7,0 2 10,0 5 5,0 3 10,-1 5-3,-1 2-1,0 5-9,1 2-7,-1 2-5,-1 5-8,-3 3 0,3 3 2,-4 8 4,3 2 6,-3 7 6,1 4 4,-2 3 2,2 1-4,1 4-2,2-1-7,1 2-3,2-1-4,0-2-5,5-2 3,0 1-4,3-6 4,1 2 2,1-6-2,1-2-3,1-4-6,1-2-5,1-4-14,-3-1-37,2-4-77,4-2-104,-2-3-85,0-2-98,1-2-135,-3-4-46,-4 1 39,-2-2 80,-4-2 77</inkml:trace>
  <inkml:trace contextRef="#ctx0" brushRef="#br0" timeOffset="2912">1734 84 136,'-10'-22'293,"0"3"22,0 3 12,2 2-98,0 5-81,-3 5-36,3 4-6,-3 5 19,0 9 26,-2 7 31,1 8 25,1 7 17,-1 6 3,0 5-20,2 6-26,4 1-29,1 3-37,4-1-32,4 2-30,3-2-15,4-1-15,7-1-12,2-4-18,8-2-34,3-3-56,3-6-74,7-5-73,1-5-62,0-8-94,6-11-95,-4-7-11,1-9 32,-1-9 54,-5-6 56</inkml:trace>
  <inkml:trace contextRef="#ctx0" brushRef="#br0" timeOffset="3182">2484 180 36,'15'-26'317,"1"8"32,-2 9 37,2 9 16,3 9-108,3 9-43,-1 9-6,-1 6 3,2 6-9,-4 3-27,1 2-32,-6-1-36,-3 2-42,-2-1-31,-6-1-26,-4 1-11,-6-4-19,-4-1-22,-4-3-41,-3-4-54,-6-2-74,1-5-75,-3-1-94,0-4-134,0-5-50,2-4 13,3 0 47,6-5 63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3:38.2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0 707 155,'4'3'309,"4"-3"28,2 0 31,4-2-82,2 1-75,3-1-45,1 1-32,3-2-21,2 1-34,0 1-41,2 1-48,-5-2-43,-1 1-37,-1-1-34,-5-1-53,-5-1-98,-5-4-52,-5-1-10,-5 0 5,-4-1 22</inkml:trace>
  <inkml:trace contextRef="#ctx0" brushRef="#br0" timeOffset="161">60 585 125,'-18'-1'307,"7"-1"23,2 1 21,6 1-74,1-2-99,7 2-59,4-2-35,4 1-23,7 0-25,3-1-46,7 1-79,0-2-143,0-2-77,0 1-40,0-4-13,2-2 16</inkml:trace>
  <inkml:trace contextRef="#ctx0" brushRef="#br0" timeOffset="1162">812 227 196,'2'-14'290,"-2"3"15,-2 4-9,-1 3-110,-3 4-71,-2 4-34,-1 7-16,-1 3-1,-2 8 2,0 3 5,3 3 9,-2 4 11,3 3 11,0-1 15,3 1 8,2-3 8,1 3-3,4-3-5,1-2-14,4 0-15,2-2-11,4-1-18,1-3-11,3-1-10,4-4-10,1-3-5,2-2-6,1-3-4,-1-5-4,1-5-5,2-5-2,-5-6 0,0-1-5,-6-6-4,-3-1 2,-4 0 11,-2-1 13,-7 2 14,-7 1 15,-4 2 9,-3 4 11,-8 0-10,-3 3-8,-5 3-16,-2 2-10,0 2-6,2 3-12,3 2-11,2 0-25,4 3-37,4 1-56,6 2-71,3-2-70,8 3-54,3 0-47,5-3-85,5-2-41,4-1 16,4-3 46,5-6 49</inkml:trace>
  <inkml:trace contextRef="#ctx0" brushRef="#br0" timeOffset="1582">1184 450 263,'8'-12'312,"-5"1"29,2 3-17,-4 0-80,1 2-55,-2 0-38,-2 3-29,1 3-19,-4 3-13,-1 3-7,-1 3-4,-1 3-1,-1 3 8,1 3 0,0 0-12,3 0-13,-1 2-14,3-2-13,3 1-10,3-1-10,2-1-5,1-2-5,2-2-1,0 1-1,3-4 2,0-2 0,2-3 4,-2-1 0,-1-6-1,0-2 1,-2-5 3,-1-5 5,-4-1 3,-3-2 8,-5-2 11,0 1 4,-3 0 3,-1 2-8,1 1-20,2 3-44,1 1-58,-1 4-63,6-1-59,4 4-48,4-2-60,4 0-96,3-4-19,6 0 23,1 0 35,6-1 41</inkml:trace>
  <inkml:trace contextRef="#ctx0" brushRef="#br0" timeOffset="1906">1449 368 175,'5'1'296,"-1"0"20,-3 3 16,-2-1-101,-1 3-69,-1 1-39,-1 2-12,1 3-11,2 3-11,-2 2-16,3 1-19,4 3-15,-1-3-14,1 1-10,1-2-5,1-2-3,2-2 0,0-2 0,1-2 0,2-3 5,3-2 0,-1-3 5,1-1 12,-1-4 18,-2-5 23,0-1 13,-5-4 15,-4-2-1,-2-6-8,-5 2-17,-3-3-21,-1-1-29,-1 3-38,1 0-49,0 5-65,4 2-64,0 5-88,5 2-122,3 2-43,2 1 6,6-1 38,2 2 49</inkml:trace>
  <inkml:trace contextRef="#ctx0" brushRef="#br0" timeOffset="2208">1772 336 243,'5'2'331,"0"-1"17,2 2 12,-3-1-132,1 1-93,1 2-53,0 3-20,3 1-10,-2 5-6,1-1-2,-2 2-3,0 1-7,-3 2-6,-1-2-7,0 0-5,-4-1-2,2-1-4,-2-2-4,-1-2 2,-1-2 0,2-4 2,-1-1 2,0-1-3,1-5-2,2-2-3,0-4-3,0-4 0,2-2 4,3-3 8,2-1 20,1 1 30,4 0 28,2 2 17,0 4 11,3 0 8,-1 5-12,1 2-25,-2 4-23,0 2-19,-2 2-15,-3 5-12,1 1-8,-5 3-6,1 0-6,-3 3-6,-2-2-5,2 2-11,-4 0-9,0-3-10,0 0-8,0-3-2,0-1 7,-4-2 11,4-3 15,-2-2 11,2-4 9,0-3 11,0-1 12,2-4 15,5 1 17,-2-2 26,5-2 23,2 2 14,0 0 8,0 0-3,4 3-8,-1 0-15,0 3-21,-4 3-15,2 2-18,-4 1-14,-1 3-14,-3 2-8,0 3-11,1 2-14,-5 4-25,1 1-55,0 2-97,-1 1-99,4 1-92,-3-1-129,-1 0-79,1-1 1,-2-4 66,5-4 84,1-3 86</inkml:trace>
  <inkml:trace contextRef="#ctx0" brushRef="#br0" timeOffset="2762">2335 435 151,'8'-4'293,"-2"0"15,1 3 11,-2 2-111,-1 3-90,2 0-45,-3 4-23,1 1-10,-1 2-7,-1 2-2,-1-1-7,-1 1-6,0-1-8,0-1-3,0-1-3,0-1-4,-1-3 2,-1 0 3,0-3 12,1-1 7,-1-4 10,0-2 7,2-5 4,0-2 5,0-4 0,0-3 13,5-1 23,0 0 23,2 0 30,3 1 30,0 1 14,1 3-4,3 2-20,1 3-24,0 1-37,0 5-31,0 3-27,-2 3-20,1 1-9,-3 4-13,-3 2-9,-1 1-9,0 1-15,-2 0-6,-2-1-9,1-1 1,-3-2 2,2-2 11,-3-3 13,0-1 18,0 0 15,0-4 11,0 0 15,2-3 18,1-2 13,0-1 17,3-1 9,1 0 11,1 0-2,3 0-10,1 0-16,1 3-17,3 2-15,-2 2-10,-1 4-13,-1 0-8,-3 5-5,-2 2-1,-1 1-4,-4 3-9,0 3-17,-4 0-34,0-1-67,-1 3-99,2 0-99,-4 0-126,1 2-118,-1-4-39,0 2 30,3-5 77,5-2 88</inkml:trace>
  <inkml:trace contextRef="#ctx0" brushRef="#br0" timeOffset="3303">3108 527 244,'19'0'361,"0"-3"25,0-2 14,2 2-112,1 0-121,1 0-76,-2-1-44,1 0-27,-3 2-29,-3-3-33,1 2-33,-5-1-52,-4-2-98,-5-2-84,-6 2-29,-5-1 0,-8 2 20</inkml:trace>
  <inkml:trace contextRef="#ctx0" brushRef="#br0" timeOffset="3425">3219 443 208,'-18'-3'336,"4"0"53,3 0 49,2-2-60,4 2-92,5 0-71,5-1-50,6-2-53,3 0-70,5 0-81,5 0-77,1-2-95,2-1-144,2 0-69,-1-1-14,-3-4 19,-3 1 45</inkml:trace>
  <inkml:trace contextRef="#ctx0" brushRef="#br0" timeOffset="3863">3780 281 63,'-3'-11'231,"0"0"27,0 1-17,1-1-46,1 1-35,-3 1-18,3 0-8,-3 1-1,3 1 11,-1 1 10,-2 0 11,2 2 6,-1 1-1,0 1-10,0 1-14,-4 2-14,-1 2-18,-2 4-11,-2 3-9,-2 2-5,0 2-9,1 6-10,-1 1-10,1 3-12,2 0-11,3 5-10,4-2-2,2 0-6,2 0-7,3-2-5,4-1-2,1-4-4,2-2 1,3-4 3,1-3 4,1-5-2,0-3 6,5-5 1,-3-2-1,-1-6 1,-1-1-2,-2-5 5,0-2-2,-7-3 1,-3-3-2,-4-3 4,-6-2-6,-2 1 0,-2 1 2,-4-1-5,-2 6-2,0 3-1,-1 1-3,1 4-16,3 4-45,1 0-87,5 5-98,5 0-79,3 4-94,7 1-125,2 1-29,0 5 49,6 0 77,3 3 68</inkml:trace>
  <inkml:trace contextRef="#ctx0" brushRef="#br0" timeOffset="4298">3961 409 158,'6'8'398,"1"-3"61,-2-2 63,-1-2-6,-3-1-89,2 0-81,-1-1-62,-2-1-52,3 1-61,-1-2-68,-1 1-86,5-1-110,-1-2-119,2 3-120,2-3-171,2-1-82,-3-2-13,2 1 54,-2 1 86</inkml:trace>
  <inkml:trace contextRef="#ctx0" brushRef="#br0" timeOffset="4588">4471 81 178,'3'-15'299,"0"1"27,-1 1 24,-2 3-104,0 1-53,0 1-22,-2 2-12,1 3-12,-1 0-17,-1 2-15,-2 4-12,-4 1-7,-1 5-3,-1 5 5,-3 2 8,1 5 2,-1 2-12,3 2-10,-2 2-9,1 2-14,4 1-14,0 1-9,2 1-8,4-1-9,2-1-5,2 0-4,5-3-1,2-1-5,0-4 0,4-2 0,-1-4-2,4-2 0,0-5-2,1-2 0,-1-5-4,1-2 0,0-5 4,-2-4-4,0-1 0,-5-4 2,-2-4 8,-1 0 10,-4-1 14,-3 1 12,-3 0 10,-4 4 1,-5 2-5,-1 4-9,-4 4-19,-1 4-24,0 4-47,-2 4-86,3 2-97,6 4-94,-3 3-157,4-1-96,5 1-21,2-1 53,6-3 82,1 1 82</inkml:trace>
  <inkml:trace contextRef="#ctx0" brushRef="#br0" timeOffset="5065">4710 249 242,'6'-7'303,"1"-1"19,-3 2-10,-2 2-109,3 2-64,-2 2-34,1 2-16,1 2-8,-2 4-8,1 1-5,-3 1-10,1 2-10,-2 2-12,0 0-12,0 2-8,-2-1-8,1 0-3,-3 0-5,1-2-1,1-1-3,-1-1 0,-1-4 0,2-1 2,1-2 10,-1-2 3,1-4 6,-1-2 5,2-5 4,2-1 3,-1-7-2,4-1 10,1-1 14,0-4 17,4 1 18,2-1 16,1 1 20,3 4 11,1 0-2,1 4-6,-2 4-11,1 2-16,-3 5-20,2 2-16,-5 2-17,0 5-10,0 3-12,-4 2-6,-3 2-6,1 4-4,-3 1-12,-1 0-13,-1 1-18,-1-1-14,-1-1-10,-1-2-7,1-3 2,-1-4 13,2 0 20,-3-5 14,1-3 12,1-3 9,1-1 8,1-7 2,1-1 2,4-3 11,2-3 10,1-1 12,4-1 9,1 1 8,3-1 3,0 4 5,2 2-4,-1 4-7,1 2-6,0 7-7,2 2-8,-1 7-9,-1 2-8,1 4-7,-5 5-7,2 2-8,-4 5-8,-1 1-33,-6 0-97,-5-1-126,-3 0-218,-13-2-119,-6-1-56,-9-4-3,-7 0 75,-5 0 120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5:57.12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14 1373 93,'-6'1'279,"1"-1"23,2 2 15,3-1-82,0-1-79,2 0-53,1 0-28,6 0-19,2-1-15,5-1-12,2 1-13,4-1-4,1 1-5,0 1-5,0-2-11,-1-1-13,-1 2-29,-2-1-51,-2-1-119,-4 2-64,-5-4-27,-5-1-4,-1 0 16</inkml:trace>
  <inkml:trace contextRef="#ctx0" brushRef="#br0" timeOffset="187">64 1272 174,'-17'-4'311,"4"-1"25,4 1 15,6 1-112,3-1-90,5 0-60,6 0-41,6-1-37,7 2-44,3 0-112,0 2-104,0-1-58,1-1-20,3 0-3,-3-1 23</inkml:trace>
  <inkml:trace contextRef="#ctx0" brushRef="#br0" timeOffset="1342">710 942 227,'2'-6'267,"-1"0"19,3 0-41,-2 2-76,-2-2-42,2 1-19,0-1-9,-2 2-3,1-1 0,-1 2-1,0-1 7,0-1 2,0 2 2,0 0 5,0 2-7,0-1-10,0 1-17,0 1-19,0 0-20,0 0-19,0 0-16,0 1-9,0 1-8,0 0 2,0 3 2,0 0 3,-1 2-1,-3 1 8,2 1 0,-2 3 0,1-1 0,2 5 0,-3-1 0,0 1 0,0-1 2,-1 3-2,2 0 0,-3 2 1,2-1 2,-3-1 0,1 2 0,-2-2 1,0-2-1,0 0-3,0 0-2,-3-1-2,2-3 0,1-2-1,1-1 0,0-3 1,3 0 4,0-1 1,2-2 2,0-2 0,2 2-1,0-3 2,0 2-3,0-1 3,2-1 0,1 2 1,4-2-2,2 0 1,0 0 1,7 0-1,-2 0-1,5 0-1,-1 0-1,1-2-3,-2 2-5,1-1-9,-4-1-6,2-1-6,-5-1-7,0-1 2,-3-1 1,-4-1 4,0-2 6,-3-3 7,-1-2 5,0-1 3,-1-1 5,-3-2 6,0 0 6,-1 1 9,0 0 6,-1 3 7,1 2 10,2-1 12,-2 6 4,4 0 9,-3 2 1,4 2-3,-1 0-11,-1 2-11,2 1-18,0 1-13,2 2-9,-1 5-5,3 1 4,-3 3 7,2 1 11,1 4 7,0 1 5,-2 1 3,4 2 2,-3 2-2,0-1-2,1 2-6,0 1-2,0 0-5,1 0-8,-2-1-3,3-1-4,-3-2-2,2 0 1,-4-3-10,2 0-20,1-5-34,-1 1-50,0-5-53,2 0-54,1-4-51,0 0-87,1-3-76,1-5-12,-1-5 24,1-2 34,-1-8 51</inkml:trace>
  <inkml:trace contextRef="#ctx0" brushRef="#br0" timeOffset="2161">890 1065 159,'2'-6'270,"1"2"16,5 1-5,-2 0-100,2 3-65,3-2-37,3 2-16,2 2-11,2-2-9,-1 1-6,2 1-6,0-1-5,0-1-2,-2-1-5,-1-1 1,2 1 5,-6-3 9,1 0 12,-4 1 17,-2-1 19,-2-1 19,1 1 21,-5 1 13,-1-2 5,0 2-5,0 2-9,0 1-21,0-2-23,0 2-31,0 0-22,0 2-21,0-1-9,0 4-7,-1 1 0,1 4 2,-5 2 6,2 3 6,0 3 3,0 2 3,-2 2 0,0 2-2,0 2-2,2-1-1,-1 2-5,0-1-1,3 1-6,-1-5-17,4 2-31,-1-3-46,1-1-51,0-4-58,0-1-71,-2-1-120,-4-5-42,1-3 9,-4-2 31,3-4 44</inkml:trace>
  <inkml:trace contextRef="#ctx0" brushRef="#br0" timeOffset="2556">1001 1325 209,'1'-6'316,"3"0"22,0-2 27,6 2-115,1-1-75,0 1-44,2-2-27,1 4-23,-1-1-27,2 1-37,0 1-41,2 0-50,-6 3-117,3-2-108,1 1-56,-6-1-19,5-2 12,-1-1 33</inkml:trace>
  <inkml:trace contextRef="#ctx0" brushRef="#br0" timeOffset="2727">1344 1209 168,'3'-3'377,"-3"-1"55,0-1 54,0 2-28,0 0-104,0 0-69,0 2-51,0-1-50,0 1-59,0-1-85,3 1-106,1-1-100,0 0-106,4 2-166,-2 0-76,2-1-11,-3-2 45,6-1 63</inkml:trace>
  <inkml:trace contextRef="#ctx0" brushRef="#br0" timeOffset="2898">1537 1026 129,'3'-9'330,"0"1"35,-1 3 33,1 0-47,-3 2-107,5 2-60,-4 1-34,2 1-11,2 2-14,2 5-15,-2 2-14,-1 4-7,2 2-11,1 4-18,-3 1-18,0 4-21,1 1-33,-1-1-53,2 2-65,1 0-67,-2 0-132,-4-3-107,-1-3-32,3-3 14,2-6 42,3-5 58</inkml:trace>
  <inkml:trace contextRef="#ctx0" brushRef="#br0" timeOffset="3108">1772 1095 216,'13'-28'315,"0"2"26,1 5 20,2 3-122,0 5-66,2 2-37,-1 5-18,1 4-15,0 6-17,1 5-16,-6 4-16,-3 5-14,-5 6-12,-5 2-6,-5 2-5,-4 4-5,-4 1-8,-4 0-4,1-3 0,1-2-6,2-6-1,3-2 4,1-5 8,4-3 15,4-3 5,5-3 7,10-3 4,6-1-2,6-2-8,3-3-32,3 0-47,-4-3-54,-3 3-99,-1-2-135,-11-3-72,-10 4-13,-10-3 16,-9 1 39</inkml:trace>
  <inkml:trace contextRef="#ctx0" brushRef="#br0" timeOffset="3681">707 801 63,'0'-10'277,"2"-1"23,-2 2 16,0 2-69,0-1-89,0 2-49,0 0-31,-2 3-18,0-1-17,-2 2-8,-1 4-13,-2 1-9,-3 4-3,-5 5 1,0 5 4,-3 4 5,-3 6 7,-2 4 8,-1 4 6,0 4 4,1 2 3,1 6-3,5 1 1,4 3-7,6 2-7,9 1-8,7 1-8,10 1-8,10-2-8,9 0-6,6-5-14,8-4-20,3-4-26,7-5-26,1-8-40,1-6-62,-3-6-97,-1-9-42,-4-5-4,-1-10 10,-4-5 33</inkml:trace>
  <inkml:trace contextRef="#ctx0" brushRef="#br0" timeOffset="4003">1849 864 85,'22'-30'284,"-4"5"17,-2 5 9,2 8-77,-1 6-94,2 6-52,0 6-21,3 8-6,0 5 2,3 7 5,0 4-1,0 4 1,0 5 0,-1 5-4,-2 0-6,-5 3-8,-3 1-5,-6-1-12,-4-2-6,-8-2-11,-5-1-15,-5-3-20,-4-3-29,-4 0-30,0-4-30,2-2-43,0-5-83,5-5-75,5-5-24,5-9 2,9-5 17</inkml:trace>
  <inkml:trace contextRef="#ctx0" brushRef="#br0" timeOffset="4297">2848 753 205,'8'-31'304,"-4"-1"23,1 5 21,-2 6-128,-1 5-68,-2 2-38,-2 5-29,-2 6-22,-3 5-15,-6 8-11,-7 10-3,-4 7-2,-2 10 7,-1 7-1,1 4 0,2 3-5,7 4-6,6 1-3,5 2-5,6-2-5,6-1-2,5-1-5,10-3-7,-1-5-17,4-2-30,5-5-42,-4-4-90,-2-8-125,-3-6-59,-2-9-21,0-8 9,-1-7 31</inkml:trace>
  <inkml:trace contextRef="#ctx0" brushRef="#br0" timeOffset="6355">3049 956 209,'-12'1'255,"-2"4"16,2 1-45,0 1-87,-2 2-46,0 2-27,0-1-15,3 4-11,-2 1-5,4 1-6,2 1-4,2 0-1,2 1-2,2 0-2,2 2 1,2-2-4,2 0-1,3 0-3,0-1-3,3-2 0,0-2-2,2-1 2,0-1-2,-4-4 4,5-2 1,-3-1 2,2-4 10,-4-1 6,-1-4 12,0-2 2,-2-4 4,-1-1-1,-2-3-8,-3-4-5,0-2-10,-3-2-8,-2-1-6,-2 0-1,0 2-4,-1 2-3,0 2-6,-1 3-17,4 5-23,1 1-31,-1 4-34,1 2-87,4 3-98,-1 3-38,1 2-7,1 0 13,1 3 29</inkml:trace>
  <inkml:trace contextRef="#ctx0" brushRef="#br0" timeOffset="6718">3144 1146 20,'1'0'302,"1"0"34,-1-1 27,-1 1-12,0-3-115,0 1-73,-1 1-46,1-1-29,-2 1-33,2-1-43,2 1-45,-1-1-52,4 2-98,-5 0-111,3 0-56,2-1-13,-1-2 12,0 0 30</inkml:trace>
  <inkml:trace contextRef="#ctx0" brushRef="#br0" timeOffset="6921">3278 980 145,'1'-6'283,"1"0"21,-1 1 18,3 1-109,-4 1-69,1-1-41,1 3-25,-1 1-21,1 1-14,0 3-10,1 0-5,0 2 0,0 3 4,2 2 1,-4 2-1,2 1-7,1 2-3,-3 2-6,1 3-5,1 0-13,0 3-17,1 0-24,-1 0-26,3 0-38,-3-1-89,0-4-90,-1-2-34,1-5-7,0-5 12</inkml:trace>
  <inkml:trace contextRef="#ctx0" brushRef="#br0" timeOffset="7174">3509 1040 187,'0'-13'297,"0"5"18,0 2 13,0 0-129,0 3-77,0 0-44,0 1-30,1 2-14,1 2-12,0 2-4,-1 4-5,2-1 2,3 2 3,-3 2 0,2 1 1,2 0 1,1 1 3,1 1 3,1 1 3,1 1 3,1 1 1,1-1-4,-1 2-5,0-1-5,-3-1-4,2-1-9,-5-2-2,-1 0-8,-3-4-16,-2 1-19,-3-2-31,-2-1-64,-2-2-128,-5-1-60,-3-2-23,-3-5 2,-3 0 17</inkml:trace>
  <inkml:trace contextRef="#ctx0" brushRef="#br0" timeOffset="7449">3509 1092 7,'6'-15'275,"5"2"18,2-1 13,2 4-32,3-3-120,4 5-64,1-2-37,0 3-20,2 0-22,-1-1-30,-1 2-78,0-1-108,-3-2-58,-1 0-31,-4-3-5,-2 0 12</inkml:trace>
  <inkml:trace contextRef="#ctx0" brushRef="#br0" timeOffset="7602">3880 726 174,'5'-7'288,"3"1"16,1 2 14,3 4-119,1 5-61,4 6-29,5 4-9,1 4-2,0 6-2,3 4-5,-2 6-17,0 2-14,-7 4-13,-4 2-14,-5 1-16,-7 1-20,-6-1-23,-6 0-27,-6 1-30,-5-2-37,0 0-71,-5-6-102,2-2-42,-1-7-10,4-4 14,8-6 28</inkml:trace>
  <inkml:trace contextRef="#ctx0" brushRef="#br0" timeOffset="7892">4604 405 223,'3'-28'308,"1"1"17,-3 9 8,-1 4-146,-1 7-72,-4 8-31,-8 8-10,-3 12 0,-7 11 9,-6 8 6,-6 12-3,1 9-9,-4 5-14,3 6-17,5 3-14,4 1-11,8 1-6,10-2-4,8 1-3,9-2 0,10-2-1,6-3-1,8-5-1,1-3-14,1-7-19,3-5-35,-2-9-49,2-7-143,-5-7-91,-6-13-41,-1-7-8,-8-12 22</inkml:trace>
  <inkml:trace contextRef="#ctx0" brushRef="#br0" timeOffset="9056">4967 863 7,'2'-14'251,"2"1"24,-4-1 16,0-1-56,0 2-81,-4-1-44,2 0-27,-3 3-13,2 0-12,-4 1-4,1 2-9,-1 1-8,-2 2-7,0 0-7,-3 5-6,-2 0-4,0 4-3,-2 0 4,0 4-2,-3 2 0,2 0 0,1 3 1,1-1-1,0 1-4,4 1-4,-1-1-3,4 1-1,1-2 0,2 1-1,4-1-1,-2 0 1,6-3 1,0 2-1,3-1-1,2-2 0,2-1 2,2-1-1,4 0 1,0-2 3,2 1 0,-3 0-2,1-1 1,1-1 1,-1 2-1,-3-1 1,-3 1 0,0-1 0,-2 4 0,0-2-1,-3 1 1,0 1-1,-1 1 2,-1 0 2,1 1 5,-4-1 0,0 1 2,0 3-1,-2-3 1,-1 2 0,-3-1-3,0-1 3,-2-1-2,-2 0 3,-2 0-3,-3-3-5,0 0-11,0-1-15,-1-1-18,2-2-25,2-2-25,0-2-39,3-2-84,2-2-75,1-3-32,5-3-3,6-4 12</inkml:trace>
  <inkml:trace contextRef="#ctx0" brushRef="#br0" timeOffset="9569">5087 900 18,'7'-1'265,"0"1"19,-1 0 14,-1 0-50,-2 3-96,5 0-51,-4 3-28,1 1-11,0 2-6,2 3-5,-1-1-5,1 2-7,2 2-9,-1-1-7,-2 1-3,2 1-8,0-1-3,-4 0-7,3 2-16,-2-3-19,-1 2-30,-2-1-65,-1-2-114,-1-4-58,-3 0-20,-3-6 2,0 0 18</inkml:trace>
  <inkml:trace contextRef="#ctx0" brushRef="#br0" timeOffset="9811">5055 899 38,'3'-17'263,"3"4"11,1-1 3,2 4-79,5 1-134,2 1-114,0 4-116,2-1-57,-1 4-26,0 1-5</inkml:trace>
  <inkml:trace contextRef="#ctx0" brushRef="#br0" timeOffset="9899">5273 846 35,'13'9'228,"-5"2"27,0-1 20,-1 1-79,0 1-57,-2 0-34,-1 1-26,1 1-21,3 0-14,-2 3-15,-1 0-9,0-1-6,0 1-6,-4-1-2,2 1-4,-3-4-4,0 1-4,-3-2-2,2-2-2,-4-2 0,2-4 1,-1-2 6,-1-4 3,2-2 3,-3-4 5,5-4-1,-1-3 8,4-3 5,1-1 8,3-1 6,0-1 9,2 3 6,4 2 10,-2 1 4,2 2 6,2 3-2,-2 4-7,1 2-6,1 2-8,1 4-12,-3 2-11,-2 2-4,-1 3-6,-1 3-9,-2 2-10,1 1-19,-6 3-23,3 3-31,-1-2-36,-2 7-82,-1-5-102,0-2-42,2 1-8,2-5 11,1 0 28</inkml:trace>
  <inkml:trace contextRef="#ctx0" brushRef="#br0" timeOffset="10333">5897 743 190,'5'-21'274,"-1"1"19,-1 4-15,-2 4-111,1 3-67,-2 3-36,-2 3-25,1 4-13,-4 5-9,-2 5-2,0 4 2,-1 3 3,-2 2 1,1 3-3,-4 1 0,4 0-3,-1 2-6,1-2-2,2 1-4,4 1-2,2-2 2,1 0-2,3-2 2,2-1 1,1-2-3,3-1 2,-1-1 0,4-2-2,0-4 1,-1-2 3,0-2 1,3-4-2,-1-1 0,1-2 2,-3-2 7,-1-1 10,-1-1 12,-4-1 14,-2-1 10,-3 2 2,-1-2-2,-4-2-9,-2 2-14,-2 0-13,1-1-14,0 0-18,-1 2-19,3-1-24,1 1-33,3 1-62,1-1-123,1-1-56,4 2-21,1-2 4,7-2 24</inkml:trace>
  <inkml:trace contextRef="#ctx0" brushRef="#br0" timeOffset="10713">6151 818 165,'3'-5'290,"-2"-1"17,-1 1 13,0 3-121,0 2-76,-3 0-36,0 2-24,-3 5-9,-2 2-6,-2 1-6,2 5-6,-1 1-7,0 2-8,1 2-5,3-1-3,1 3-7,3-4 1,2 1-4,3-1 1,1-2 0,3 0 1,1-1-1,-1-3 3,1-2 0,1-2 0,1-2 3,0-3 4,-1-2 5,2-2 8,-2-5 6,-1-3 5,-3-5 0,-1-4-1,-5-5-9,-3 0-4,-5-6-10,0 4-9,0-1-12,-1 5-27,-1 3-38,2 6-66,0 5-140,4 4-71,-2 1-29,6 2 2,0 0 28</inkml:trace>
  <inkml:trace contextRef="#ctx0" brushRef="#br0" timeOffset="11134">6492 934 125,'11'0'278,"3"0"19,2-1 11,2 1-99,-1-1-78,4 1-42,1 0-19,1 0-9,1 0-8,3 0-8,-2 1-10,1-1-8,-1 1-9,-3-1-14,0 2-21,-3-2-29,-1 0-45,-8 0-131,0-3-68,-3-1-29,-6-4-3,2 1 12</inkml:trace>
  <inkml:trace contextRef="#ctx0" brushRef="#br0" timeOffset="11339">6747 723 208,'-7'-4'303,"4"1"15,-2 1 8,4 5-117,-2 5-68,-1 2-32,-2 5-5,3 6 1,2 3 3,-3 3-9,1 5-10,0 2-17,0 4-16,-1-1-18,3 2-27,-1 0-38,2 0-44,2-1-52,-2-1-117,0-4-104,0-4-41,1-5-6,3-6 26,4-7 39</inkml:trace>
  <inkml:trace contextRef="#ctx0" brushRef="#br0" timeOffset="11946">7183 639 114,'5'-13'265,"-4"-2"27,-1 0 6,-1 0-87,-1 1-53,-2 1-32,1 0-16,-2 5-14,0 0-15,0 2-14,-3 3-17,-1 2-15,-1 2-13,1 4-10,-4 1-8,2 1 1,1 4-5,1 1 3,4 1-2,1 4 2,2-1-3,4 2 0,1 0 0,3 0-1,3 0 1,3-2 0,4 0-3,-1-3 2,6-1 1,-4-3 1,5-1 0,-1-2 2,-4-3-1,4-2 0,-4 1 1,-1-1-2,-2-1 2,-1 2-1,-4-2-2,-1 0 1,2 2 1,-4 0-2,0 1-3,-1 0 3,0 3 0,-2 0 1,3 2 1,-3-1 3,-1 2-3,0 0 3,-2 2-2,-2-1 2,-1 1 1,0-3 1,-6 3-1,0 0 2,0-2-2,-7-2-4,2-1-5,-2 0-13,2-1-15,1-3-21,2 0-26,3-2-38,2-2-73,1-3-93,4-1-37,2-5-8,5-2 10,1-2 31</inkml:trace>
  <inkml:trace contextRef="#ctx0" brushRef="#br0" timeOffset="12415">7477 663 171,'10'0'297,"-1"0"22,-4-1 15,0 1-113,-2 0-81,0 1-49,-1 1-23,-1 1-10,2 3-7,-3 4-8,4 1-3,-3 3-4,2 2-5,0 2-7,0 0-11,1 0-12,0 0-16,3 0-25,-2-2-32,4 2-64,-4-4-124,-1-4-57,0-2-22,-4-4 3,-4-2 23</inkml:trace>
  <inkml:trace contextRef="#ctx0" brushRef="#br0" timeOffset="12639">7433 605 182,'0'-17'282,"1"2"11,2 1 4,6 4-139,0 2-82,5 1-54,1 3-42,0 1-31,1 3-23,1 1-11,0 2-1,0 2 18,-4 2 31,2 2 35,-2 2 29,-1-1 24,-2 2 13,0-1 7,-1 2-2,-1 1-3,0-1-7,-2 1-3,1 1-7,2 1-6,-3-1-11,-1 2-8,0-3-5,0 2-7,-4-1-5,4 0-7,-5-2-6,0-1-5,-5-1-5,4-2-2,-3-3 3,0-3 2,0-2 5,0-2 8,-1-6 7,2-1 4,1-4 5,2-4 4,2-3 8,1-1 2,3-2 7,1 3 2,1-2-1,2 1 1,2 2-2,2 3 1,-5 3 0,3 2 0,1 1 0,0 4 5,1 2-2,1 3 1,-1 3-3,2 5-1,-3 1-5,1 3-6,-3 4-4,1 2-4,-2 3-5,-1 3-4,-1 1-2,-2 1-10,-2 1-21,-1-1-31,-2 1-40,-1-2-49,-3-1-115,2 0-78,1-6-31,-2-3 6,4-6 22</inkml:trace>
  <inkml:trace contextRef="#ctx0" brushRef="#br0" timeOffset="13175">8151 518 164,'8'-9'283,"1"2"22,4 5 14,0 2-114,0 4-67,0 5-33,1 3-12,-1 4-7,-2 4-7,2 3-6,-7 2-15,1 2-11,-3 2-13,0 1-17,-3-2-28,2 2-34,-3-1-38,0-2-83,0-3-116,0-3-56,-4-5-15,2-4 12,0-3 27</inkml:trace>
  <inkml:trace contextRef="#ctx0" brushRef="#br0" timeOffset="13397">8388 531 83,'17'-18'253,"0"5"16,1 1 14,3 4-100,-5 5-65,1 3-33,-3 5-23,0 4-13,-4 4-10,-4 5-11,-6 5-6,-1 4-5,-6 1-6,-2 4-3,-4-1-2,2 1-3,1-4-2,1-2-1,1-4 0,5-4 0,1-3 5,2-1 1,2-5 1,4 0 0,4-4 2,1 0-12,3-2-22,7-3-32,-3 0-94,2-4-85,0-5-47,0-3-14,3-5 4</inkml:trace>
  <inkml:trace contextRef="#ctx0" brushRef="#br0" timeOffset="13628">8732 644 161,'4'-8'273,"-4"5"15,0 3 10,0 5-127,-4 2-75,4 2-42,0 5-21,0-1-10,5 2-9,0-2-2,2 3-4,3-3-1,2-1 1,2-1-2,3-2 1,0-3 1,1-5-1,1-1 3,-5-6 0,3-4 3,-5-4 1,0-6 3,-2 0 1,-6-6-1,0 1-2,-4-1-7,-5 1-9,-5 4-22,-5 4-47,-12 4-127,-6 2-69,-7 4-34,-7 4-11,-1 3 9</inkml:trace>
  <inkml:trace contextRef="#ctx0" brushRef="#br0" timeOffset="14076">7307 1226 164,'-5'-3'270,"2"1"22,3 1-25,4-1-85,7-1-60,5 0-37,8 0-23,7-1-15,8-1-4,8 0 9,4 3 7,9-3 4,1 2 6,9 0 4,2-2-1,7 3-7,1-1-6,2-2-8,0 2-9,0-2-9,-4 0-7,-4-1-7,-4 0-3,-7 0-3,-4 0-4,-6 0-2,-7 0-4,-7 0-18,-7 0-31,-5 1-45,-13 2-114,-4 0-114,-6 2-61,-5-2-18,-5 0 14,-2-1 35</inkml:trace>
  <inkml:trace contextRef="#ctx0" brushRef="#br0" timeOffset="14850">7515 1647 242,'0'2'263,"0"-1"16,-1-1-55,1 0-77,0 0-43,0 0-17,0 0-7,0 0-4,-2-1-3,0-1-3,2-1-6,-1 0-5,-1-3-8,1 2-4,-3-2-3,4-2-1,-1 2-1,-1 0 0,1-3 0,1 1 6,1 1 6,1-4 5,3 0 1,-2-1 1,3-2 6,2 1-6,5-2-2,-4 1 2,7 0 1,-2 1 4,3 3 0,1 1-1,3 0 0,-3 3 1,3 3-9,0 0-5,-1 3-9,-2 4-9,0 2-7,-5 3-13,1 3-5,-6 3-1,-1 3-4,-6 3 0,-2 2-3,-6 1-1,-1 1-3,-7 1-11,-1-1-9,-5 1-6,-1-2-2,1-2 1,3-2 0,-3-2 7,7-2 7,1-2 3,4-2 2,2-3 0,2-2 3,5-1 0,4 1 6,4 0 3,3-3 5,5 1 2,2-1 2,2 1-3,0-2 0,-1 1-2,2-1-9,-3 0-36,-1 0-59,1 0-67,0 0-98,-1 0-147,0-3-72,-2 0-10,0-3 37,3-1 54</inkml:trace>
  <inkml:trace contextRef="#ctx0" brushRef="#br0" timeOffset="15451">8315 1350 237,'5'-13'284,"-2"-1"20,2 4-31,-5-1-92,0 1-55,-2 1-29,-1 1-17,0 1-10,-2 2-10,0-1-12,-1 1-8,0 3-9,-5 0-11,1 2-6,1 3 1,-5 5 1,-3 2 10,2 5 7,0 5 7,-3 2 0,2 5 0,0 3-2,2 3-10,1 2-6,4 1-5,2-2-5,1 1-3,6-3-2,8 0-2,-2-3-1,6-4-4,3 1-14,3-4-24,2-2-34,2-2-44,2-3-90,-3-6-109,1-2-49,-6-4-5,2-3 17,0-1 35</inkml:trace>
  <inkml:trace contextRef="#ctx0" brushRef="#br0" timeOffset="15847">8456 1406 117,'1'-8'291,"3"4"19,-4 1 12,3 0-98,-3 3-93,0 0-56,0 4-33,0 1-15,0 4-6,0 1-1,0 2-1,0 2 0,0-1-2,1 4-3,-1-2-5,4 0-1,-3-2-4,2 1-4,2-2 0,1-2 1,1-2 1,-1-2 0,0-2 1,4-3 1,-1-2 1,3-2 0,-2-3 2,0-4-1,0-1 7,0-2 6,-2-2 10,0-1 12,-1 3 17,-1 0 21,-2 2 8,0 4 1,-3 1-9,3 3-15,-3 1-17,-1 5-16,2 3-12,-2 4 0,1 4 4,-1 3 4,0 2 3,0 2-3,2 0-4,-2 2-2,0-1-7,0-1-5,-2 0-20,2 0-31,0-1-48,0-4-55,-1-1-132,-4-1-102,0-4-42,-1-6 1,1-2 29,4-6 47</inkml:trace>
  <inkml:trace contextRef="#ctx0" brushRef="#br0" timeOffset="16305">8782 1290 151,'14'2'282,"-1"2"24,0 7 19,0 2-115,1 7-67,1 2-31,-6 7-23,2 2-17,-4 5-11,-3 3-12,-2 2-7,-4-1-10,-2-1-7,-4 0-5,-6-1-8,-6-2-13,0-2-24,-5-3-33,-2-2-63,0-5-131,-1-4-67,-2-5-26,2-5-2,5-4 21</inkml:trace>
  <inkml:trace contextRef="#ctx0" brushRef="#br0" timeOffset="16739">9227 0 78,'22'3'264,"4"0"22,1 3 16,1 5-80,6 5-72,0 7-40,2 4-19,2 7-8,-3 8-7,2 6-4,-6 8 0,-1 7-5,-4 9-2,-9 8-1,-4 9-6,-10 7-2,-8 6 1,-11 8-3,-4 4-1,-7 1-4,-8 1-4,-3-4 2,2-4-5,-2-9-2,0-7 1,1-11 4,3-8-3,2-12-2,8-8-4,1-8-6,1-7-4,7-10-5,1-6-8,5-5-29,4-5-50,0-4-70,-3-2-156,7-6-118,-4-5-62,2-5-8,0-4 29,-1-5 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5:17.38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0 728 126,'0'1'287,"0"-1"20,0 0 15,1 0-99,3 0-83,0 0-49,3 2-28,1-1-14,4 1-11,1 1-1,3-1-2,0 2-2,3-1-2,-1 0-6,0 0-9,1-2-19,-5 1-21,3-2-32,0 1-68,-5-4-120,-3 0-61,-2-4-22,-5-2-2,-6 0 16</inkml:trace>
  <inkml:trace contextRef="#ctx0" brushRef="#br0" timeOffset="195">43 599 169,'-8'-2'307,"4"-1"17,4 2 13,5 1-108,7-2-90,5 2-54,5 0-32,2 0-33,6 0-42,-3 0-126,1 2-101,-1-2-51,-5-4-28,0 0-1</inkml:trace>
  <inkml:trace contextRef="#ctx0" brushRef="#br0" timeOffset="2685">998 276 60,'1'-7'246,"1"-4"19,0 2 11,-2 0-84,-2 2-69,0-1-39,-1 2-18,0 1-17,-4 3-10,1-1-12,-1 1-5,-3 2-5,0 2 0,0 1 2,-3 1 5,-1 2 1,1 2 5,0 2 3,-3-1-1,3 3-3,0 2-3,1-1-3,0 2-5,2 0-2,4 2-3,-1-1-4,4 1 0,2 1-2,4-1 1,-2 0-3,7 0-1,2-1 2,2 1-2,3-4 2,0 0-2,2-2 5,0-2 4,-1-3 3,1-1 8,-2-4 6,0-2 6,0-4 8,-2-1 4,-1-3 6,-3-2-1,0-2-3,-2-3-3,-4-2-7,-1-2-6,-4-1-10,-3-1-3,0-1-2,-4 4-5,3-1-2,-2 2-5,1 1-12,-2 4-18,6 3-32,2 1-44,1 1-44,1 5-80,2 0-112,5 3-45,1 2-5,3 2 24,3 4 36</inkml:trace>
  <inkml:trace contextRef="#ctx0" brushRef="#br0" timeOffset="3102">1261 389 245,'0'0'341,"0"0"32,0 0 22,0-2-127,0 1-88,0 1-57,0 0-40,4-2-33,-3 2-35,3-1-35,0 1-33,4-2-35,6 2-44,-2 0-112,2 0-73,2 0-23,1-3 0,5-3 17</inkml:trace>
  <inkml:trace contextRef="#ctx0" brushRef="#br0" timeOffset="3293">1863 53 208,'4'-14'279,"-4"2"18,2 2-18,0 3-111,-2 2-57,-2 2-39,0 1-23,-2 5-14,-1 4-7,-3 3 0,-3 3 2,0 5-1,-1 5 1,0 1-5,1 3-4,0 1-3,0 1-6,3-1-5,1 1-1,4-1-3,2 1-1,4-2 1,2-2-1,3-1-1,6 0 0,2-3 1,2-1-1,2-4 2,2-1 2,0-5 3,-1-2 0,1-3 3,0-4 6,-5-2 2,1-5 0,-1-3 5,-8-2 2,-1-2 4,-6-2-1,-5-1-3,-5 2-4,-5 0-6,-8 2-5,-5 3-18,-11 5-23,-7 4-30,0 3-46,0 3-144,1 3-72,-3 4-31,2 4-3,-2-1 19</inkml:trace>
  <inkml:trace contextRef="#ctx0" brushRef="#br0" timeOffset="3799">754 818 40,'-6'0'256,"3"0"29,1 0 18,4 0-73,4 0-74,4-2-48,8 0-34,11 0-25,6 0-16,10-1-11,11 2-7,12-1-5,6 1 0,8 1 2,6 0 1,3 1 1,7 2 7,-2-1 3,6 1 2,-6 1-2,-1 1-7,-6 1-2,-7-2-9,-11 2-14,-9-3-15,-10 2-22,-11-4-30,-11 2-95,-10-3-90,-7 0-42,-8-3-11,-5 0 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4:19.33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35 286 32,'0'-8'243,"2"-4"21,-2 1 16,-2-1-78,0 2-61,1-2-36,-1 0-14,-1 0-11,0 0-2,0-2-1,-2-1 0,4 2 4,-3-1 3,3 1 9,-2 1 4,1 0 8,2 1 4,-3 4-3,3-1-5,0 2-11,-2 3-13,2 0-17,0 0-23,0 2-18,2 1-11,-2 0-11,0 1-8,3 2 0,-1 2 2,1 4 2,0 1 3,0 4 1,3 1 3,-1 1 1,0 2-1,1 2 1,-1 1 0,4 1 0,-1 1 0,0-1-1,0 2 2,5 2-2,-4-1 1,4 1-1,-2-1-1,0 1-1,1-2 1,0 0-2,-1-2 1,1-1 2,1-2 0,-2-2 1,-1-2-2,-1-3-1,-2-2-2,2-2-1,-3-2 2,-1-1-2,2-3 6,-1 0 4,0-4 6,-1 0-1,0-3 3,1-2 7,-1-2 2,2-2 6,0-4 6,-1-1 3,1-4 5,-1-1-3,3-3-4,1 0-2,-2-1-8,3-3-2,-2 2-2,-1-1-2,0 0-4,1 0-2,-2 1-1,-1 2-5,1 2-4,-1 1-6,-2 1-15,3 2-24,1 0-34,1 2-41,4 1-49,0-2-46,6 2-50,-5 2-97,2 1-59,0-1-6,-1 2 25,1 0 36</inkml:trace>
  <inkml:trace contextRef="#ctx0" brushRef="#br0" timeOffset="1312">600 612 150,'0'-3'253,"0"0"19,0-1-33,-2-1-62,2 1-45,0-1-28,-2-1-14,1 2-7,1-1-5,0 1 4,-2-1 0,2 1 5,0-1 9,-1 1 9,-1 0 6,2 2 5,0-1 6,0 1-4,-2 1-12,2 1-15,0-2-15,0 2-23,0 0-22,0 2-17,2-1-11,-2 1-8,0 1-2,0 3 2,0 3-1,0 1 5,2 2 2,-2 2 2,1 1 0,-1 1 3,0 2 1,0 0-1,0 0 0,0 2-1,0-1 0,0 2-3,2 0 0,-2 0-1,1 0-1,1-1 1,1 1 1,2-2-2,-2 1 0,2-2-2,-2-2-1,-2-1-5,3-1-14,-3-1-22,3-2-30,-3-3-38,-1 0-33,2-3-35,-1-1-20,2-1-24,-3-3-73,0 0-50,0-3-7,0-4 14,0-1 21</inkml:trace>
  <inkml:trace contextRef="#ctx0" brushRef="#br0" timeOffset="1696">577 705 95,'-6'-13'268,"1"-1"25,1 1 16,0-1-92,1 2-67,2 0-34,1 2-25,1-1-12,1 4-14,1-2-13,2 1-15,1 2-10,5 0-9,-3 1-9,3 1-3,2 1-1,0 0-1,-1 2 1,1-1-3,-2 2 3,1 2-3,-4 1 1,2 1 0,-1 2 3,-2 2 0,-1 1-1,-3 0 3,-1 2 0,-2 2 1,0-1-2,-5 1 1,0 1-1,-3-1 0,-1 1 0,-2-1-2,-2-1-8,1 0-13,-1 0-18,-1-1-18,2-2-24,3 0-36,0 0-69,2-2-86,1-4-37,1 0-10,5-3 8,5 0 32</inkml:trace>
  <inkml:trace contextRef="#ctx0" brushRef="#br0" timeOffset="2100">987 588 133,'6'-9'278,"-1"-1"21,1 1 2,-3 0-86,0 0-62,1 0-34,-3 3-14,1 0-3,1 1 0,-1 2 3,-1 0-1,-1 0-5,0 2-13,2 1-13,0-2-18,-2 2-11,1 2-15,-1 2-8,0 1-1,0 4-7,0 0 2,-1 3-1,-3 3-2,1 0 0,0 1-1,-2 2-2,0 2-1,-2 1 1,0 0-1,1 0-2,-2 2-2,0 2 0,0-1-3,0 0-1,2 1 0,1-1 0,-1 0 0,1 0 0,-1-1 0,1-2 1,0 0-1,0-2 0,-2-1 0,0-1-3,1-2-4,-1-2-6,0 1-13,-1-2-14,3-2-24,0-2-26,2 0-25,0-3-24,1 0-24,2-2-39,0-3-89,0 0-42,3-2-3,2-3 8,2-1 26</inkml:trace>
  <inkml:trace contextRef="#ctx0" brushRef="#br0" timeOffset="2585">1287 732 105,'7'-10'282,"-3"1"26,1 0 18,-3 0-89,1 0-74,-1 1-47,0 2-31,-2 0-21,-2 1-19,0 3-13,0-1-4,-1 3-6,0 1 6,-2 2 4,0 2 10,-3 2 4,1 0 6,-1 3-2,0 0-3,1 1-9,-2-1-8,4 1-8,0-1-8,2 1-8,3-2-4,0 1-4,3 1 1,2-4 0,0 2-3,6-1 3,0 1 1,2-2 1,1 0-1,2 3 0,3-2 1,-2 2 1,2-2-2,-2 3 0,0 0 1,-2-1 0,-2 1-1,-1-1 1,-4 1 1,0-1 0,-3 1 1,-3-1 3,-2 1 1,-2-3-1,-3 3 2,-1-2-1,-4-1-1,0-1-6,-2 1-14,3-2-22,-2-3-30,3 0-30,3 0-44,2-3-79,0-3-96,1-2-37,5-4-1,2-1 16,6-4 35</inkml:trace>
  <inkml:trace contextRef="#ctx0" brushRef="#br0" timeOffset="2982">1589 717 168,'5'-12'302,"0"2"27,-4-1 22,1 2-104,-1 3-72,1 0-40,-2 3-23,0 0-18,2 2-16,-1 1-19,1 3-12,0-1-9,-1 6-7,2 1-2,2 5 0,-4 1 0,1 1-3,1 2-6,-1 2-8,-1 2-6,-1 1-10,2-1-20,1 1-28,0-1-29,1-2-29,2-1-33,3-2-52,-2-2-78,1-3-52,1-3-10,0-3 8,4-2 27</inkml:trace>
  <inkml:trace contextRef="#ctx0" brushRef="#br0" timeOffset="3202">1842 944 123,'11'-2'304,"-4"-1"29,0 2 28,-2-1-70,0 1-61,-3-1-29,1 2-6,-3 0-1,0 2-15,0-2-18,0 1-32,0 2-31,1 0-35,1 3-22,0 2-19,-1 1-7,1 0-4,-1 3-7,3-1-4,0 2-20,-1-1-30,0 0-43,2 0-43,0 0-46,1-2-46,2-2-71,-3 0-84,-2-6-23,-1 0 14,-2-2 28,1-2 40</inkml:trace>
  <inkml:trace contextRef="#ctx0" brushRef="#br0" timeOffset="3411">1926 974 168,'-3'-18'305,"-2"-2"27,2 2 23,0 0-105,0 2-82,1 1-52,0 1-36,2 1-34,2-1-33,1 2-34,5 2-40,3-1-58,-1 1-128,1-1-57,1 2-25,3 2 3,5-1 17</inkml:trace>
  <inkml:trace contextRef="#ctx0" brushRef="#br0" timeOffset="3567">2127 746 282,'0'0'328,"1"-3"32,1-2-2,-2 2-83,2-1-55,-1 1-26,-1 0-27,2 1-22,-1 2-35,1 0-31,4 3-23,-3 2-19,2 2-8,1 5-4,1 2-2,-1 4 1,2 0-7,-2 4-1,-1-1-6,0 3-2,0 0-4,2 0 0,-2-3-7,-2 0-10,1-1-13,0-4-21,-2-1-17,1-3-17,-1-3-7,1-1 6,0-5 8,-2 0 14,-1-5 16,0-1 14,0-3 10,0-3 7,-1-3 6,-2 2 7,0-2 8,0 1 10,-1-1 6,1 3 7,0 2 2,-2-1-1,2 4-2,0 1-4,-3 1-3,3 2-1,-1 3 1,-2 0-3,3 3-3,-2 2-4,3 1 0,2 0-4,0 1-3,0 1-2,2-1-1,1 2 1,2-1-3,1-2-2,1 0 1,2 0 0,2-2 0,0 1-1,3-4 0,-1 1 1,3-2 1,-2-3-1,3-2 1,-2-1-3,2-3-7,-2-1-3,0-2-6,0-3-2,-2-2-2,0-1 3,-5-1 7,1-1 6,-2-1 5,-2 2 5,-2-1 4,0 1 8,-3 1 5,0 1 2,-1 2 4,-1 0 1,-1 3 1,0 2-2,-1-1-3,3 3-5,-4 3-1,2 2-2,-2 2-2,2 6 0,-2 2 0,1 4 1,0 1 0,1 2-1,1 1-5,1 0-6,2 0-3,3 0-6,-1 0-4,5-4-10,0 2-13,1-3-16,1-1-15,1-1-20,3-2-15,-1-2-10,1-2 1,0-1 9,0-4 11,2-2 20,-2-2 16,1-3 19,0-2 12,-2 0 15,-3 0 12,2 0 15,-4 1 18,-1 2 16,-3 0 11,1 3 1,-4 0-3,1 1-10,-1 1-15,1 1-15,-2 1-10,3 3-9,-1-1-1,0 1-4,1 2 0,0 0 0,0 2-2,0-2-1,3 1-1,-4-1 1,3-1 0,-2-1 0,2-2 1,0-1 4,1-1 2,2-3 0,-2-1 1,4-2 0,-1-3-2,2-3-1,-1-2-1,2 2-2,-1-1-1,-1 2 2,1 2 0,-2 3 5,1 3-2,-2 3 7,3 3 2,-3 3 5,-2 3 1,-1 3 1,1 3-1,-4 0 1,-1 2-3,-1-1-1,2 2-1,-1-1 8,1-2 4,1-2 7,-1-1 3,4-1 6,3-2-1,1-2-2,1-2-5,3-2-11,2-2-4,3-1-9,0-1-7,2-2-16,1 0-44,0-2-59,-1 2-95,2-4-147,-4 1-75,-3-2-30,-2-2 18,-8 1 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1:58.2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110 122 214,'-2'-4'290,"0"-2"11,-1 2 7,2-1-147,-1 2-78,0 0-40,-1 2-17,2-1-10,-1 1-4,-2 1-2,2 1 6,-3 1 5,2 2 8,-2 2 4,-1 2 7,-1 4 3,-2 2-2,1 3 0,0 4-6,-3 0-2,5 3-10,-2 0-1,3 1-8,2 0-3,1-1-2,2 0-4,5-4-2,0 0-3,3-2 1,2-3-1,0-1-1,3-4-2,4-2-2,-4-4 2,4-2-5,-2-4-1,0-2-1,0-6-2,-1-1-1,-1-3 1,-4-2-1,0-4 2,-4-1 2,0 2 2,-2 1 5,-3 4 4,2 2 2,0 5 1,-2 4-1,0 1 2,1 7-4,1 2 0,1 5-2,1 2-2,3 2 2,1 1-2,1-1 0,5-1 2,-1-1 4,3-2 5,2-2 5,-1-2 7,0-3 12,2-4 9,0-4 9,-1-2 4,0-4 4,-2-3 3,0-4-6,-2-4-7,0-4-9,-4-4-11,-4-7-15,-1-2-16,-2-4-16,-6 1-13,2 2-14,-4 2-21,-2 8-25,3 2-27,-4 8-60,2 5-112,-1 7-54,2 6-14,1 3 10,-1 7 30</inkml:trace>
  <inkml:trace contextRef="#ctx0" brushRef="#br0" timeOffset="589">826 318 151,'9'0'272,"-2"1"12,-3-1 3,0 0-123,-4 0-79,-2 2-42,-3-1-17,-1 2-4,-5 0 7,-3 3 7,-5 2 17,-1 1 9,-1 3 8,-3 1-1,0 1-2,2 2-10,0 2-8,1 3-10,4 3-9,1 0-6,7 2-5,0-1-5,6 1-5,6-1-4,6-2 1,3 1-4,7-5-6,10-1-11,4-1-16,8-7-25,6-1-28,9-4-65,-2-5-114,3-6-52,1-4-16,0-4 3,-1-6 21</inkml:trace>
  <inkml:trace contextRef="#ctx0" brushRef="#br0" timeOffset="880">1608 394 312,'10'2'345,"0"-1"13,5-1 9,6 2-161,1-2-100,7 0-47,1 0-28,-2-3-22,0 1-25,-1-2-28,-5-2-43,-6 0-96,-2-3-91,-7-2-40,-7-1-9,-7 2 8</inkml:trace>
  <inkml:trace contextRef="#ctx0" brushRef="#br0" timeOffset="1039">1558 306 229,'-5'3'308,"7"-2"16,6 2 6,11-1-152,4-2-121,6-3-187,1-2-95,1-1-55,-2-5-29,1 0-4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4:28.43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0 212,'6'0'328,"-3"0"21,2 0 17,-2 0-120,-1 0-81,0 2-47,-1-2-19,1 3-10,1 2-6,1 2-7,-1 1-12,1 4-16,-3 0-24,-1 1-30,0 5-37,0 0-40,0 0-44,-3 3-88,-2-1-106,-2 1-42,0-2-4,1-1 14,1-1 34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4:28.93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317 289 109,'1'4'267,"1"1"15,-2-1 12,2-1-109,-2 0-70,1 0-44,-1 0-23,0-3-12,0 2-4,2-2-1,-2 0 2,1 0 4,-1 0 7,2 0 2,-2-2 6,0 1-6,0-3-2,0 2-8,0-4-7,-2-2-10,-1 1-7,0-4-5,0-1 0,-2-1-5,-1-3 0,1-2-1,-1 0 0,-1-2-1,1-3 0,-3 2 0,1-1 2,0 1 0,0 1 6,-1 2 4,2 5 4,-1-1 2,2 5 2,-2 3 1,0 0-3,0 3-5,-3 2 0,2 1-4,-3 1-4,0 2 0,-1 3 0,-1 3 0,0 1 3,-1 6 3,1 0 4,0 5 2,0 3 3,3 2 0,-2 0 1,5 3-2,0 1 2,2-1-4,0-1-2,4-1-4,2-1 0,5-1-2,-1-1-4,3-1-2,4-2-3,1-2-2,3 0-4,2-2-2,1 0-2,2-5-4,-1-1-3,0-1 0,0-3-1,-3-4 2,1-1 0,-1-2 2,0-4 1,-3-1 4,1-3-1,-3-2 6,-3-3 1,1 0 1,-4-2 3,0-1-1,-2-2 2,-1-2-1,-2-1 2,0-1-1,-2-3 1,-1 0 2,1 3 9,-1 2 5,1 2 7,2 3 11,-3 3 7,3 3 4,-3 3 0,3 1-10,-2 1-8,0 4-12,0 2-10,-1 5-7,-2 2-2,3 6-1,-1 3 2,0 2 3,3 1 0,0 1 1,3 2-2,0 2 1,2-4 0,0 2 0,4-1-2,2-2-1,1-2 0,2-1 0,0-1 0,3-4-4,2-1-7,-3-1-14,1-4-16,-1-2-26,1-2-32,1-3-46,-4-2-107,-1-1-88,1-3-40,-4-1-5,-1-2 19,4-5 38</inkml:trace>
  <inkml:trace contextRef="#ctx0" brushRef="#br0" timeOffset="1077">815 577 65,'0'-5'280,"0"-1"28,0 0 22,0 2-60,0 1-80,0 0-44,0 0-23,0 1-15,0 1-10,0 1-14,0 0-15,0 1-7,0 4 3,0 1 3,2 6 4,-1 3 5,-1 3 4,3 1-3,-1 4-13,1-1-12,0 2-14,3 0-9,-3-1-10,4 0-7,-1 0-4,-1 0-5,4-2-8,-4-2-16,0 1-28,0-4-35,-2 1-37,0-4-33,0-1-30,-1-3-26,1-1-28,-3-4-39,0-4-49,0 0-11,-3-7 10,3-4 30</inkml:trace>
  <inkml:trace contextRef="#ctx0" brushRef="#br0" timeOffset="1339">873 665 33,'-3'-31'277,"0"1"28,-1 3 18,2 3-44,0 3-90,2 3-50,0 2-33,2 5-17,0 0-17,2 4-17,-1 2-12,5 2-11,0 1-8,3 4-5,-1 1-2,1 5 1,1-1-3,1 4-2,-2-1-3,0 5-2,-3 0-1,0 3-1,0 0-8,-5 0-8,-3 2-8,-2-2-8,-4-3-8,-5 1-14,-2-1-10,-4-3-15,1-1-19,-3-2-48,-1-2-102,4-2-55,0-2-20,2-3 3,6-2 18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4:30.71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200 86 150,'7'-18'295,"0"1"20,-2 4 11,-1 2-97,0 2-86,-3 2-44,2 1-21,-1 1-12,-2 2-14,0 3-5,0 3-6,-2 5-1,1 1 3,-2 5 8,-1 6 13,-2 1 6,1 5 1,-4 2-4,1 2-7,-2 5-13,-4-2-11,0 4-11,-2-1-9,0 0-5,-1 0-4,1 0-3,-1-1-2,2-1-1,3-2-4,1-1-12,1-4-17,1 0-22,3-3-31,2-3-29,1-1-45,2-4-86,-1-2-87,2-4-34,-2-4 1,2-3 18,0-3 36</inkml:trace>
  <inkml:trace contextRef="#ctx0" brushRef="#br0" timeOffset="453">607 360 129,'-4'-6'284,"1"0"21,1 0 16,-3 2-99,2-1-68,-3 1-39,-1 1-25,-2 0-14,1 3-10,-2 0-13,-2 1-7,1 2-8,-3 5-6,-1 1-8,3 3-5,-1 1-4,0 1-3,3-1-5,3 2-2,1-2-3,3 1-1,1 0-1,4-1 0,-1-1 0,4 0 0,3 0-1,3 2 0,0-2 0,3 1-1,0-1 1,1 2 1,-1-1 0,0 0-2,-1 1 4,-4-2-1,-1 1 2,-2 0-1,-1-3-1,-5 1-1,0-1 0,-3-1-1,-3-1-5,-2-2-4,0 1-9,0-2-10,-1-2-13,2-2-18,1-1-16,4-3-19,2-3-20,2-4-42,4-5-64,2-2-51,3-4-14,2-4 3,4-4 21</inkml:trace>
  <inkml:trace contextRef="#ctx0" brushRef="#br0" timeOffset="798">718 336 97,'14'-21'282,"-4"6"28,-2 2 17,-3 2-84,1 4-78,-3 1-53,0 3-27,0 3-9,-1 3-1,1 4 8,2 4 8,-2 4 12,2 1 5,1 2-6,0 3-12,-4 2-14,1-1-17,0 1-23,-1 1-22,-2 0-27,0 0-32,0-2-35,0-1-35,0 1-33,2-2-43,-1-2-64,1-3-77,1-4-25,0-4 5,3-3 20,2-4 39</inkml:trace>
  <inkml:trace contextRef="#ctx0" brushRef="#br0" timeOffset="1025">952 548 113,'7'-3'298,"-3"1"25,1 1 21,-2 1-78,1 0-72,0 0-38,-1 1-15,0 2-2,-1 2-9,0 2-11,1 1-19,0 2-23,-1 1-25,-1 1-18,1 0-18,1 1-19,-1 1-21,-1 1-28,-1-1-26,3 2-34,-3-4-30,0-1-39,-3 0-94,3-5-66,-3-1-18,0-5 5,1-4 21</inkml:trace>
  <inkml:trace contextRef="#ctx0" brushRef="#br0" timeOffset="1229">965 545 220,'-3'-20'337,"-2"2"29,2 3 21,1 0-117,-1 3-93,1 0-61,2 2-43,2-1-45,1 2-41,4-1-45,2-1-56,2 4-103,3-4-90,2 2-35,-2 2 0,4-2 14</inkml:trace>
  <inkml:trace contextRef="#ctx0" brushRef="#br0" timeOffset="1369">1155 308 48,'1'-6'295,"3"0"29,-4-2 27,0 1-29,0-1-89,0 4-46,2-2-32,-2 3-22,2 1-18,3 4-14,-2 4-13,3 2-7,1 8 0,-1 2 2,0 3-1,1 3-10,-3 1-16,1 2-15,0 2-16,1-2-13,0 1-14,-2-1-19,0-1-18,1 1-14,0-5-20,-2-1-15,3-3-14,-3-4-7,-1-2-2,1-3 2,-1-7 2,1 0 6,-1-6 9,-1-5 13,-1-3 12,0-5 14,0 1 17,-3-3 19,1 3 21,-1 1 15,0 2 18,1 3 10,-1 3 7,-3 1-2,2 5-3,-3 1-2,1 3-1,-1 3-3,-2-1 4,3 5 3,-1 0 1,2 1-3,2 1-1,3 1-5,0 1-2,3 1-2,2-2-4,2 2-6,1-1-6,2-1-4,3 1-8,1-4-4,-1 1-5,6-4-1,0-1-1,3-3-5,0-3-6,3-1-4,-1-4-3,2-4-7,-1-1-9,-2-4-8,-2-2-6,0-2-4,-4-2-2,-3-1 5,-2 0 12,-2 0 6,-5-1 14,0 1 10,-2 1 8,-3 2 6,-1 3 10,-1 1 6,-3 3 8,2 3 2,0 1 4,-2 4 1,-1 1 5,1 4 6,0 4 6,-1 3 6,-1 3 5,0 4 2,2 2-6,0 3-11,1 0-12,2 3-10,2 0-15,0 0-8,5-2-10,0 1-12,1-3-12,3 1-17,1-5-21,1-1-22,5-3-24,-2-4-20,5-4-17,0-4-12,0-4-8,1-5-1,1-6-6,-2-3-7,0-3 3,-2-3 34,-3-2 65,-1 2 65,-2 2 68,-1 4 69,-4 0 55,-1 4 19,-2 4-19,-1 2-26,-1 2-29,-1 3-25,0 2-23,0 4-21,0 1-10,-3 4-8,3 1-7,-1 3-7,-1-1-6,2 3-5,0 0-4,2-1-2,-1-2-2,-1-1-1,3-2-2,-3-1 0,3-2 1,0-4-3,0-1 5,2-3 0,2-3 0,1-4 4,2-4-1,0-1-3,3-3 3,1 0 1,0 1 4,4 4 5,0 3 9,-3 1 7,2 4 8,-3 5 9,-2 2 8,0 4 3,-4 4 2,-3 1-1,-2 2-3,-1 2-7,-2 0-9,-2 2-6,1-2-4,-1-3-4,0 0-3,2-2-2,0-1-1,0-3 2,4 0-1,0-3-4,4 0-14,1-3-26,3 0-47,2-3-54,0-1-57,3-2-58,-1 0-114,-2-3-67,2 0-6,-2 0 24,1 2 40</inkml:trace>
  <inkml:trace contextRef="#ctx0" brushRef="#br0" timeOffset="2436">2322 609 172,'6'8'325,"0"-1"32,-3 2 35,2 2-86,-3-1-81,-1 2-49,-1 2-36,0-1-30,-1 2-42,-3 1-52,1 2-62,-2 1-74,-1-3-166,-5 1-86,-6-2-36,-7-3 1,-9 0 24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4:34.81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0 206 94,'1'-1'246,"1"-2"16,0 0-17,-1-1-71,2-1-53,-1-1-35,1 2-17,-2-4-3,2 2-3,-1-1 2,1 1 1,-1 1 1,-2 1-2,3-1 4,-3 1 0,2 0 0,-1 2 4,-1-1 1,0 1 4,0 1 0,0-1-2,0 2-2,0-1-7,0 1-9,0 0-12,0 0-12,0 0-14,0 0-9,0 0-11,0 1-3,0 1-5,0 1-2,-1 0 2,-1 1 0,-1 4 6,1-1 0,1 4 1,-1 1 1,0 0-2,-1 3 2,3 0-1,-1 1 1,-2 2 0,3 0 0,0 0 1,3 2-1,-2 1 3,2 0-1,-1 0-1,1 0 2,2 0 1,-2 0-3,2-2-1,-2 0 0,3 0 0,-1-3 1,2 1-1,-1-2 0,0-2 2,4 1-2,-1-2 0,-1-2 0,3-1 0,0-2 0,1 0-6,0-3 1,-1-1-3,0-3-3,3 0 1,-2-3-1,1-1 4,-3-4 0,3 1 4,-1-4 0,-2-1 1,-2 0 1,1-2 0,-2 1-1,-1-2 2,-1 0 1,-2 0-1,0 0 1,0 0-1,0-1 1,-1 1-1,-1 0-1,-1-1 0,2 0 0,-2 0 1,2-1 0,-1 1-1,1-2 2,-1 1 2,1 1 0,0-1 1,-1 4 2,1 1-1,-2 0-1,0 3-2,2 2 3,-1 2-3,-1-1 1,0 3-1,0 1-1,0-1-1,0 2 1,0-1-1,0 2-2,0 0 0,0 0-1,0 0 1,0 0-3,0 0 0,0 0-1,0 2 0,0 0 0,0 2-1,-1 2 0,1 2 5,0 2 2,0 0 1,0 2 0,1 2-1,-1-1 0,2 1 0,-1 1-1,2 1 1,-1 1 1,1 1-1,-2 0 5,4 1-2,-2 1 0,2 1-1,0 0-1,3-2-3,0 2-3,1 0-2,1-2-1,4-1-3,0 1-3,5-4-3,-2 0-3,1-3-2,2-3-3,-3-2 2,1-2 1,-3-2 3,0-3 4,-2-3 7,1-4 4,-1-1 4,-1-6 3,-4-1 2,0-3 1,0-2 4,-2-3-1,-1-4 2,0-3-1,-2-2 0,-3-1 2,0-1 3,0-2 5,-3 0 1,1 0 5,-1 0-2,-2 1 1,-1 2-4,0 3 0,0 3-5,-1 5-3,1 2-7,-3 2-13,2 6-27,-1 2-37,2 2-44,-2 5-59,-2 3-141,2 3-74,1 3-24,-1 2 14,8 2 27</inkml:trace>
  <inkml:trace contextRef="#ctx0" brushRef="#br0" timeOffset="1578">994 402 56,'-1'-6'235,"-1"0"14,-1 0 8,0 1-89,0 0-57,-1 3-32,1-1-17,-2 1-5,1 2-7,-1 0-3,-1 3-4,-1 0-2,2 2-3,-4 1-2,1 1-1,0 2-1,-3 3-2,2 0-2,-1 2-3,2 2-5,1 1-1,0-1-4,2 2-1,1 1 1,2 1 3,2-2-1,5 1 3,1 1 0,2-4-1,6 1-2,2-2-3,1-1-4,4-4-4,-2-1-1,3-3 0,0-3-1,-3-2-1,0-2 0,-3-2 2,1 0 3,-4-1 4,-2-1 8,-1 2 7,-4 0 14,-1-1 12,-2 1 5,-2 1-2,-1-1-2,0 3-13,-1-2-17,-2 1-25,0 1-26,0 0-29,-1 0-36,3 0-39,-1 0-72,2 0-119,0 0-46,-3 1-12,-2-1 11,-1 0 31</inkml:trace>
  <inkml:trace contextRef="#ctx0" brushRef="#br0" timeOffset="3569">1317 436 100,'-2'-1'259,"2"-1"19,0-1-3,0 2-74,0-1-61,0 1-34,0-1-11,2 1-8,-1-1 4,-1 2 2,0-1 5,2 1 2,-2 0-7,0 0-12,0 0-15,0 1-15,0 1-19,0 1-7,0 2-5,-2 5-2,2 2 0,-1 2 1,-1 5 4,0 1-5,1 3-5,-1 1-4,1 3 1,-2-1-8,3 1-5,0-2-7,0-2-11,0-2-13,0-3-12,3-2-8,-2-4-8,-1-1-3,0-4 3,0-1 6,0-4 5,0-4 7,-1-4 9,-2-3 7,-2-4 4,0-5 4,0-3 6,-3-3 3,2-5 4,-1 2 5,0-3 2,2 3 5,0 0 7,2 3 5,3 2 3,0 2 0,3 4 1,1 2 0,0 2-6,3 3 0,-1 2-5,3 3-1,-1 3 0,2 1 0,-1 1 1,1 6-5,-2 0 2,-2 2-3,0 2-1,1 1-3,-4 1-3,0-1 2,-3 3-5,0-1-4,0-1-5,-5 2-3,0-1-3,-4-1-6,0 0-9,-3 0-3,-3-1-7,0-2-7,0-2 2,0-2 3,1-2 6,3-4 12,0 0 12,0-3 18,3 0 16,2-1 16,2 1 11,1-2 8,2 2-1,1 3-7,1 0-7,4 0-10,3 4-8,3 3-2,5 2 2,0 1 8,6 3 4,0 3 11,3 0 13,4 2 8,-2 2 4,3-1-4,-2 2-5,-1-1-13,-2-2-13,-1 0-12,-3-3-7,-4-2-6,-4-3-6,-1 0-13,-4-4-14,0-2-25,-4 1-28,0-5-44,-2 0-92,-2-5-107,-2-2-48,0-4-9,2-2 10,-2-2 34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4:40.08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44 819 56,'2'-1'216,"0"1"23,-1 0-24,1 0-42,-1-2-33,1 2-19,1 0-16,1 0-11,-3-1-11,2 1-11,3 0-8,-3 1-7,-1 1-9,1-1-5,0 3-9,-1 3-9,-2 2-6,-2 3-11,-2 1-14,-1 3-16,-3 1-16,2 1-23,-2 2-35,1-1-58,-5-1-96,4 0-42,-2-1-14,1-2 9,4-3 25</inkml:trace>
  <inkml:trace contextRef="#ctx0" brushRef="#br0" timeOffset="1763">894 86 169,'1'-6'258,"-1"0"13,0-2-20,0 2-94,0-1-50,0 1-23,0 0-11,-1 0-7,1 0 3,0 1-1,0-1 2,0 2 5,0 1 6,0-2 2,0 4-2,0-2-4,-2 1-10,2 2-18,0 0-17,-3 2-14,1 2-11,-1 5-7,-2 2 0,-1 5 0,-3 4 2,-1 2 3,0 4 1,-3 2-2,1 3 0,1 1-1,-3 1 0,4 2-2,-2-1-1,1-1 4,1 0-3,-1-1 3,0-3 1,1 2-3,0-3 2,-1-2-4,-1-2 0,2-3-1,-2-2-3,0-2 2,2-2-3,-1-5-3,0 1-1,0-4-8,0-2-9,-3-2-12,1 0-6,-1-3-5,0-2-3,-2-1 6,0-1 5,0-1 12,2-1 7,-2-1 10,5-1 11,-2-1 7,3-3 5,0 2 3,2-5 3,0 0-1,3-3 2,2-2-2,2 1-2,1-4 0,1 1-1,4-1-1,1-1 2,2 2 1,2-1-1,2 2 1,-1 3 0,4 0-3,0 2 1,3 2-4,-1 2-1,3 3-2,-2 3-1,3 2 1,1 2-1,-1 4 1,0 2 4,3 4 0,1 2 3,-2 5-2,0 2 2,1 2-1,-2 3-4,-4 3-2,0 0-6,-1 2-15,-4-1-19,-1 2-24,-1-1-32,0 0-49,-6 2-108,-1-4-79,-2 1-30,-4-2-2,2-3 16</inkml:trace>
  <inkml:trace contextRef="#ctx0" brushRef="#br0" timeOffset="2788">1292 693 105,'3'-6'249,"3"-3"14,-3 2-10,1-2-89,-3 0-62,3 0-32,-4-2-17,0 1-5,-2 1-3,0-2 2,-1 2 1,1 0 1,-1 2-1,-1 1 3,-1 0-5,2 2-8,-3 3-5,-1 1-8,-4 1-5,0 4-8,0 4-4,-3 2 2,-1 2 1,2 4 0,1 3 4,-2 3 7,3 0 5,1 2 6,2 2 3,1 0 3,2 0-4,3 0-6,2 0-4,4-1-7,0-2-5,6 0-6,1-4-7,2 0-11,2 0-15,1-4-20,3-1-24,1-1-29,-2-2-36,4-3-72,-2-5-82,-2 1-35,1-5-2,0-2 16</inkml:trace>
  <inkml:trace contextRef="#ctx0" brushRef="#br0" timeOffset="3119">1504 885 237,'5'-9'320,"-2"0"26,1 3 1,0-1-104,-3 1-74,2 3-47,-1 0-34,1 3-21,2 1-14,-2 2-11,2 5-7,-2 2-3,3 2-1,-3 2-3,1 2-7,-1 1-6,0 1-7,0 0 0,-1-2-10,0 2-10,-1-1-14,-1-2-20,0-2-22,0-3-18,0 0-20,0-3-10,0-2-16,-1-4-4,1-4 3,-4-1 12,4-5 22,0-3 29,0-5 40,0-2 36,0-4 30,0-2 21,4-2 14,-3-2 6,2 2 2,3 0-5,-1 1-2,1 4-2,1 3-8,-1 1-2,5 2-7,-1 5-3,1 0-8,1 4-3,3 2-6,0 2-6,-2 2-3,1 2-4,-3 4 1,-1 1-3,-1 1-1,-2 4-4,-4 1-3,-2 0-1,-1 1-3,-3 1-4,-2 0-8,1 0-5,-6 0-10,1 1-10,-2-2-11,-2-1-9,0 0-3,-2-3 4,2 0 5,-1-1 11,1-4 10,3-1 10,-2-1 7,4-2 7,0-2 5,2-1 4,0 2 7,3-1 2,-1 1 2,3 1-4,1 0-2,1 3 2,3 1 2,5 4 6,-1 2 6,5 2 15,5 3 17,4 3 11,4 2 15,2 1 12,4 0 9,1 1-3,3 2-12,-1 0-15,0 0-27,-3 0-65,1-3-93,-5-1-202,-4-2-105,-11-5-61,-10-2-18,-8-5 25,-6-5 71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7:25.01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28 5772 218,'-3'2'329,"0"-2"27,-1 0 22,4 0-111,0 0-88,4 0-51,0 0-28,6 0-16,2-2-10,6 1-10,1-1-8,5 2-6,2-1-12,1-1-30,3 1-43,0-1-46,0 1-49,0 1-75,-6-3-117,2 1-49,-11-1-7,-4 0 18,-4 2 33</inkml:trace>
  <inkml:trace contextRef="#ctx0" brushRef="#br0" timeOffset="202">22 5705 231,'-15'-5'339,"8"1"16,8-1 10,8 1-126,9-2-110,11 0-78,10 1-74,5 1-142,3-3-99,3 3-51,0 0-23,-4-4 2</inkml:trace>
  <inkml:trace contextRef="#ctx0" brushRef="#br0" timeOffset="1224">930 5357 69,'-3'-5'274,"-1"1"26,2 1 18,-1-1-73,3 2-80,0 0-53,-1 2-34,1 0-18,0 0-17,0 4-10,0 1-6,0 4-1,0 3 1,0 2 3,1 2 0,2 2-4,2 3-5,-1 0-4,1 2-6,3-2-4,2 1-1,2-2-5,0 1 1,3-3 0,0-2-2,0-1-2,-2-3 2,3-3 0,-2-3 0,2-3 3,-2-5-2,2-2 4,-3-3 0,-1-4 1,2-4 6,-4-3 5,0 0 14,0-3 19,-3 1 22,-1 2 21,-1 4 19,-2-1 14,2 3 9,-4 3-2,1 1-15,-1 2-20,-1 3-21,0 2-24,0 1-20,2 1-16,0 4-7,-2 2-2,0 5 1,0 3 2,0 2-3,0 1 3,0 3-2,0-2-5,0 4-1,0-2-12,0-2-16,0 2-27,1-2-44,-1 1-48,2-3-47,-1-1-42,3-1-58,-1-4-107,0 1-31,-3-3 9,2-5 30,-1 1 38</inkml:trace>
  <inkml:trace contextRef="#ctx0" brushRef="#br0" timeOffset="1729">1335 5361 271,'5'-7'298,"2"-1"18,-1 3-29,5 3-101,-2 0-60,4 2-33,1 3-13,-1 2-9,4 1-3,-2 1-6,0 4-3,-2 2-2,1 2-4,-4 3-5,-1 3-6,-3 2-4,-1 1-10,-2 1-7,-1 1-6,-2-1-11,-2-1-15,1 2-22,-2-4-23,-3 1-27,-2-4-31,1 1-44,-3-2-77,-3-2-73,0-1-28,-1-3 4,1-1 14</inkml:trace>
  <inkml:trace contextRef="#ctx0" brushRef="#br0" timeOffset="2009">1381 5640 48,'4'-7'288,"2"1"20,0 0 15,4 1-51,-1 1-107,5 1-67,-1-2-36,3 2-22,0-1-12,1 1-11,1 0-17,0-2-29,0 2-75,-1-1-116,-1-1-61,-3 1-32,1-1-6,-6 2 12</inkml:trace>
  <inkml:trace contextRef="#ctx0" brushRef="#br0" timeOffset="2194">1778 5531 207,'4'-5'356,"-3"2"33,1-1 23,-1 1-103,2 1-108,-1 2-76,-1 0-64,1 0-50,1 2-54,0 2-57,0 1-126,-1 2-94,0-1-41,-2 2-7,3-2 16</inkml:trace>
  <inkml:trace contextRef="#ctx0" brushRef="#br0" timeOffset="2352">1982 5489 151,'3'-5'351,"-1"1"36,-1 1 28,1 1-70,0 1-106,-1 4-65,-1 1-40,4 2-21,-3 6-19,5 3-9,-3 3-15,2 0-20,0 3-25,0 2-37,1-1-49,-1 1-50,4-1-55,-4 4-99,1-4-110,-1 1-42,0-4 7,2-2 26,2-5 43</inkml:trace>
  <inkml:trace contextRef="#ctx0" brushRef="#br0" timeOffset="2526">2159 5675 1,'8'-29'286,"2"1"29,-2 1 28,2 1-14,0 4-105,1 2-56,3 4-28,-1 4-20,3 1-15,1 7-12,1 2-19,-2 7-15,-1 5-17,-4 4-12,0 4-14,-6 4-13,-3 2-13,-6 3-11,-5 2-5,0-2-2,-3 1 0,-2-2 5,3-4 7,0-1 10,0-3 3,3-4 4,5-4 6,1-1 5,6-3 1,5-3-3,8-1-10,7-4-29,3-1-51,2-1-107,-1-2-125,-1-1-64,-5 0-23,-3 0 8,-6-1 40</inkml:trace>
  <inkml:trace contextRef="#ctx0" brushRef="#br0" timeOffset="3046">772 5150 153,'0'-11'291,"-2"1"22,0 1 16,0 3-113,1-2-72,-1 4-43,1-1-27,-3 2-21,1 2-13,-2 2-12,-3 5-4,-2 5-1,-2 5 7,-3 5 12,-1 6 12,-5 3 12,4 6 13,-5 3 6,1 4-4,2 4-5,2 3-11,6 4-13,5-1-15,6 3-13,10 0-13,8 1-11,11-2-18,11 1-13,11-4-24,11-1-30,9-6-36,8-5-44,1-3-109,7-7-79,-3-8-28,-2-5 6,2-10 25</inkml:trace>
  <inkml:trace contextRef="#ctx0" brushRef="#br0" timeOffset="3458">2608 5270 223,'10'-2'302,"1"0"20,-3 2 0,1 2-114,4 1-66,0 3-35,1 3-15,-2 5-4,4 2-2,0 5 2,1 5-4,1 4-7,-3 3-8,2 1-15,-5 4-15,-2 1-11,-6-2-21,-4 1-22,-3-2-29,-3-2-31,-7-4-29,-1 0-39,-5-1-52,-2-4-108,-1-2-42,0-5-5,-1-5 10,7-4 28</inkml:trace>
  <inkml:trace contextRef="#ctx0" brushRef="#br0" timeOffset="3736">2597 5016 5,'10'-33'282,"5"6"24,5 5 18,3 5-18,6 5-123,2 8-60,-1 4-39,-1 4-22,-3 7-16,-8 4-12,-2 4-12,-7 4-7,-4 1-5,-2 2-2,-6 2-3,0-3 0,-2-4 1,0 0-1,0-6-1,2-3 2,3-1-2,2-2 2,6-2 3,3-1-2,10 2-3,5 1-17,8-2-32,0 2-81,3-1-125,-1-1-64,-2-1-31,-6-1 0,-3-1 19</inkml:trace>
  <inkml:trace contextRef="#ctx0" brushRef="#br0" timeOffset="4138">3510 5031 77,'-12'-3'271,"-2"5"25,-6 5 18,-2 10-75,-7 4-72,1 7-37,-4 5-19,1 6-11,2 2-12,3 4-13,4 3-18,7 2-16,5 3-20,10 0-21,7 1-17,6-2-19,8-1-17,9-1-21,5-4-26,4-2-60,3-5-99,-1-3-43,-3-8-17,-4-5 4,-5-5 20</inkml:trace>
  <inkml:trace contextRef="#ctx0" brushRef="#br0" timeOffset="4679">3683 5397 260,'0'-7'307,"-1"-1"30,-1 1-22,1 1-87,-1 0-57,0 0-34,-1 1-21,2 2-20,-3-1-10,4 2-13,-2 0-8,-2 1-6,1 1-8,0 3-7,-3 0-5,-1 5-6,-2 1-4,-1 3-4,1 3-3,1 1-2,-3 2-8,5 0-4,-1 0-4,4 0-2,3-1-2,0-1-2,5-2 1,0-1 0,1-1 0,5-3 2,-3 0 1,1-4 2,1-1 2,1-2 2,-2-4 2,-1-1 2,3-1 4,-3-5 3,0-2 5,-1-2 1,-3-4 3,-1-2 1,-4-1 0,-4-2-3,0-4-5,1 2-4,-4 2-6,-2 1-18,-1 3-27,5 3-47,1 1-55,2 5-67,-4 3-127,3 3-87,2 0-28,2 3 13,2 2 38,6 0 62</inkml:trace>
  <inkml:trace contextRef="#ctx0" brushRef="#br0" timeOffset="5070">3880 5427 173,'10'6'357,"-2"-1"51,-1-2 57,-2-2-49,-4 1-94,2-2-68,-1 1-48,-2-1-56,1 0-80,1 0-84,-1 0-81,3 2-77,-4-2-113,0 0-126,0 0-45,0 0 3,4-3 31,1-2 51</inkml:trace>
  <inkml:trace contextRef="#ctx0" brushRef="#br0" timeOffset="5279">4117 5214 227,'1'-3'310,"-1"0"17,2 2 2,-2 1-125,2 0-75,-1 2-30,2 3-10,3 3-2,-3-1 3,2 4 0,0-1-9,-2 4-17,2-1-13,-2 1-18,2 4-13,-4-2-20,2 4-27,-1-1-28,1 4-33,-1-2-31,1 0-42,-1 0-63,1-2-78,-1-2-27,1-2 0,0-5 16,4-2 37</inkml:trace>
  <inkml:trace contextRef="#ctx0" brushRef="#br0" timeOffset="5492">4324 5352 65,'4'-15'293,"-2"3"33,0 0 25,-2 3-50,0 3-103,0 0-61,0 3-40,0 2-32,0 1-15,1 4-9,3 4-1,-3 1 4,2 1 12,3 2 9,-1 2 4,2-1-4,-3 2-2,4 0-4,3 2-7,0 1-6,3 0-9,1 3-7,0 0-4,1-2-7,-3 2-8,1-1-5,-2-1-5,-3-2-9,-5-1-21,-2-2-20,-4-2-25,-1 0-30,-6-2-41,-1-1-72,-8-2-113,-5 0-51,-4-3-14,1-1 14,0-3 32</inkml:trace>
  <inkml:trace contextRef="#ctx0" brushRef="#br0" timeOffset="5768">4359 5462 142,'14'-18'288,"2"1"24,-4 1 17,6 2-99,-2 4-83,1-1-48,2 2-33,-2 3-34,4 0-53,-4 2-151,4-2-89,-4 1-46,-4-1-25,1 2 4</inkml:trace>
  <inkml:trace contextRef="#ctx0" brushRef="#br0" timeOffset="5930">4800 5105 131,'19'-3'285,"-3"1"27,4 7 27,2 2-87,2 7-66,1 5-23,2 5-5,0 5-1,-2 5 1,0 5-5,-1 5-9,-5 5-17,0 3-18,-8 4-26,-3-2-23,-6 0-29,-7-1-34,-5-2-42,-4-5-48,-6-1-54,-2-4-49,-4-1-77,-2-5-113,-2-4-36,-2-5 8,1-5 27,2-6 38</inkml:trace>
  <inkml:trace contextRef="#ctx0" brushRef="#br0" timeOffset="6440">5325 4929 178,'-2'-21'299,"-1"3"21,0 5 10,0 1-130,-1 6-72,-1 6-34,-2 4-6,-1 8 11,-2 8 25,1 7 24,-4 6 25,0 4 5,-1 8-4,3 3-18,2 3-28,-1 4-29,7 4-28,5 0-29,3 2-38,5-1-35,5 0-40,5-3-43,2-3-43,2-3-44,6-3-43,-3-6-106,0-7-56,0-5-10,0-10 17,-1-6 34</inkml:trace>
  <inkml:trace contextRef="#ctx0" brushRef="#br0" timeOffset="7033">5692 5252 58,'-4'-15'288,"3"1"37,-4 4 27,2 1-55,-1 1-85,1 2-61,2 2-42,-5 1-34,1 3-24,-2 3-16,-1 1-3,-2 7 7,-2 1 8,0 1 14,-1 5 8,2 0 1,-1 3-6,4 0-11,0 2-13,3 1-13,1-2-21,4 2-23,5-1-32,3 1-37,6-2-34,6 1-45,2-3-57,1-3-103,0-2-39,4-4 3,-2-5 15,5-5 35</inkml:trace>
  <inkml:trace contextRef="#ctx0" brushRef="#br0" timeOffset="7276">5950 5313 100,'0'-12'293,"0"3"20,0 3 10,-3 2-85,2 2-99,-4 5-56,2 3-35,0 3-17,0 2-6,0 2-5,-1-1-3,3 3-4,-1-1-5,0 0-2,2 0-5,2 0 2,0-3 2,1 0-1,0-2 2,0-1 5,2-2 10,-2-2 13,3-2 9,-3-2 11,1-2 7,-1-2 3,0-4-5,-1-2-12,-1-4-13,-1-2-17,2-2-23,0 0-25,-2-2-29,3 2-26,2 0-25,2 0-31,1 2-59,-1-1-80,2 1-31,4-1-4,-2 4 13,4-1 32</inkml:trace>
  <inkml:trace contextRef="#ctx0" brushRef="#br0" timeOffset="7554">6140 5118 257,'0'-3'295,"-1"2"17,1-1-44,-4 2-95,4 0-67,-1 3-40,-1 2-25,1 4-15,1 3-3,0 3-4,1 1-2,2 2-2,1 0-3,1 1 3,3 1-3,0 1 2,4-1 2,1 1 2,2 3 2,2-2-2,0 0-1,-3 1-3,-2-2-3,0 0-4,-6-3-4,-3-1-6,-4-3-8,-6 0-7,-2-3-12,-5-4-20,-1 2-44,-7-4-99,5-1-76,-1-1-37,2-1-10,10-2 7</inkml:trace>
  <inkml:trace contextRef="#ctx0" brushRef="#br0" timeOffset="7871">6540 5132 129,'7'-9'271,"-6"1"14,3 5 10,-4 3-110,-4 3-71,3 6-38,-6 5-14,-1 2-2,-1 3 1,0 3-3,-3 0-6,3 2-6,0 1-7,4 1-10,0 1-9,3-1-4,4-1-7,1-1-3,4 0-2,2-1-2,5-4-2,1 1 0,2-4 0,2-3 0,1 0-1,2-6 0,-1-1-1,1-3 0,0-4 2,-1-2 0,-4-5 5,0-2 0,-4-1 9,-5-1 10,0 0 18,-6-1 16,-2 1 15,-8 1 4,-2 2-4,-3 0-7,-4 2-17,0 2-24,-4 2-25,4 3-26,3 0-31,0 3-30,6 0-32,3 3-32,5 0-39,1 0-81,4 0-50,2-1-11,3-1 9,5-1 24</inkml:trace>
  <inkml:trace contextRef="#ctx0" brushRef="#br0" timeOffset="8228">6901 5364 102,'9'-9'297,"-1"2"31,-3 0 14,-3 3-85,-1 3-92,-2 1-58,-1 4-41,-1 1-28,0 4-13,0 1-10,3 2-2,-2 2-6,4 1-4,-1-2 0,2 2-3,2-1 3,0-1 0,3 1 3,1-2 3,-1-3 8,3 0 8,-1-4 12,-1 0 13,-1-3 6,3-2 7,-1-5-1,-1-1-5,0-4-12,-1-4-12,1-2-26,-5-4-29,1-1-44,-1 0-60,0 0-155,-4 3-80,-4 2-31,-5 2 1,0 5 26</inkml:trace>
  <inkml:trace contextRef="#ctx0" brushRef="#br0" timeOffset="8753">7325 5288 51,'1'0'255,"1"0"20,2 3 23,3-2-75,-1 1-68,4 1-35,4-2-20,2 1-4,3-1-12,4 0-8,1 1-11,2-2-13,0 0-14,3 0-18,-1 0-25,-3 0-31,1-2-32,-5 1-48,-8-2-115,0-1-73,-6-2-25,-6-2 0,-1 1 17</inkml:trace>
  <inkml:trace contextRef="#ctx0" brushRef="#br0" timeOffset="8941">7494 5156 35,'-8'-2'282,"2"2"30,3 0 22,-1 5-33,4 1-83,0 4-49,0 2-7,0 3 0,4 3-2,-1 2-14,0 2-17,1 2-24,1 3-30,2 1-47,-3 4-55,4 0-59,2 1-64,-2 3-90,0-3-132,0 0-51,-4-3-3,-1-3 29,-3-3 43</inkml:trace>
  <inkml:trace contextRef="#ctx0" brushRef="#br0" timeOffset="9438">8183 4908 87,'-5'-4'284,"1"1"19,0 3 12,0 0-76,-2 3-85,-1 1-47,-1 5-23,-1 2-4,-4 2 0,4 4 0,-5 2-6,1 1-8,-2 1-9,3 1-9,1 1-13,0 1-11,5-2-9,1 2-12,2-1-17,4 1-16,2-2-21,4 1-16,3-2-19,2-2-21,2-2-25,2-4-64,-1-4-78,0-3-30,2-3-10,1-4 11</inkml:trace>
  <inkml:trace contextRef="#ctx0" brushRef="#br0" timeOffset="9662">8345 5112 18,'6'-15'267,"-3"3"27,-2 2 16,-1 2-55,-1 4-90,-2-1-59,-3 5-34,-1 3-20,-1 3-13,2 3-7,-2 2-9,0 2-3,3 1-3,1 1-6,0 0-5,3 0 0,1-2-5,0 1 1,0-2-4,1-2 4,3 1-1,0-5 3,0 0 4,0 0 9,0-5 8,2 1 11,-2-5 6,0 0 4,0-5 4,0-1-2,1-3-10,-2-2-6,-2-2-9,4 0-10,-2-2-10,-2 1-19,4 2-26,0 2-27,2-1-28,0 2-47,1 1-81,0 1-78,2 1-22,0 0 1,2 0 13</inkml:trace>
  <inkml:trace contextRef="#ctx0" brushRef="#br0" timeOffset="9950">8510 4962 54,'4'-7'260,"-6"2"26,-1-2 23,-5 1-70,3 1-70,-1 1-46,0 1-29,-2 1-21,0 2-22,0 3-15,2 3-12,-1 3-9,2 2-6,-1 2-1,5 1-3,-2 2-1,3 2 0,0 0 1,0 0-1,3 2 4,3-1 3,0 2 0,2 0 5,3 1-1,2-1 2,-2 1-1,-1-1-1,0-3-5,-5-2-2,-2-1-1,-1-1-5,-4-2-2,-1-3-5,-2 0-15,-4-3-28,1-2-47,0 0-140,-1-2-70,-1-2-36,2-2-7,5-2 15</inkml:trace>
  <inkml:trace contextRef="#ctx0" brushRef="#br0" timeOffset="10259">8604 5028 216,'6'-9'313,"-1"2"17,0 4 19,2 3-122,0 6-71,-1 1-39,1 5-8,-4 3-7,0 2-11,1 1-12,-2 3-14,0-2-16,-2 4-15,0-1-19,0-1-26,0 2-32,0-1-39,1-1-48,1 0-91,-2-3-102,0-3-42,-2-2-4,4-3 19,-1-3 37</inkml:trace>
  <inkml:trace contextRef="#ctx0" brushRef="#br0" timeOffset="10462">8773 5069 118,'12'-28'282,"0"6"25,2 1 14,-1 6-96,4 2-81,-1 4-45,3 4-27,-3 5-13,1 5-13,-4 4-5,-1 3-5,-4 4-6,-5 2-4,-3 3-3,-3 1-5,-5 3-1,-4 0-6,0-1 0,-2-1-5,2-1 1,0-1-3,3-3-4,3-3 0,3-1 0,1-2 0,5-2-4,5-1-1,5-2-12,3 0-15,4-4-15,4-3-18,1-2-11,2-2-9,2-2-2,-1-6 5,-1-2 10,-4-2 22,-2-2 24,-4 0 28,-5 1 29,-3 2 25,-4 2 21,-5 2 4,0 4-3,-4 0-12,3 5-16,-2 0-15,-3 5-13,3 0-10,3 3-6,0 2-5,1 1 1,5 0 1,-1 0-3,1 0 4,6 0 0,-2-3 3,2 1 1,0-2 5,1-1 7,0-2 14,-3-4 14,2-1 12,-3-2 15,-2-2 11,2-4 1,-6-2-7,-1-2-10,-2-1-17,-4-2-24,-5-2-35,0 2-47,-6 3-49,-4 2-71,-3-1-149,-3 5-72,-10 3-20,-3 5 12,-3 2 34</inkml:trace>
  <inkml:trace contextRef="#ctx0" brushRef="#br0" timeOffset="11072">8145 5598 24,'-1'2'276,"1"-1"23,-2 0 18,2 1-47,2-2-92,-1 0-58,2 0-33,6 0-17,3-3-10,6 2-4,7-2-9,5 1-5,8-1 2,9 0 2,7 0-2,1 0-2,9 0-2,2 0-6,-2-1-9,0-1-15,-3-1-28,-1 2-40,-5-2-51,-7 1-100,-6-1-102,-9 3-51,-6 2-6,-8-1 15,-11 4 42</inkml:trace>
  <inkml:trace contextRef="#ctx0" brushRef="#br0" timeOffset="11372">8525 5802 103,'-3'3'287,"-1"1"28,3 0 17,-1 2-79,1-2-84,-3 2-50,4 2-31,-1-1-21,1 4-15,-2-2-11,1 0-12,1 0-6,0-2-2,0 1-5,1-4 0,-1 2-6,0-3 2,0 0-4,0-1 7,0-1 6,2-2 2,-2-2 2,1-3 1,3-2 3,-3-2-8,2-4-6,2-1 5,3 0 5,0 0 7,1 2 8,3 1 8,2 1 10,-1 4 11,2 1 6,1 4 2,1 2 0,-1 5 1,0-1-8,-2 5-13,4 3-14,-6 2-10,1 2-12,-4 2-24,-2 2-36,-1-1-56,-1 1-64,-2-1-68,-2 2-156,-2-3-74,-2-3-15,-2-1 27,1-4 51</inkml:trace>
  <inkml:trace contextRef="#ctx0" brushRef="#br0" timeOffset="11847">9366 4602 171,'13'9'300,"4"5"34,0 8 30,4 7-107,2 7-50,0 4-25,0 6-16,1 4-21,-5 4-21,2 2-20,-6 2-22,-2 1-23,-5-2-27,-6-2-39,-4-1-48,-7-4-57,-9-4-87,-7-4-144,-10-7-69,-8-7-17,-5-7 20,-2-7 37</inkml:trace>
  <inkml:trace contextRef="#ctx0" brushRef="#br0" timeOffset="13210">9687 42 139,'-5'-9'284,"0"3"19,-1-1 8,3 1-106,0 1-89,1 2-47,2 0-24,-1 1-12,1 1-12,1 0 0,-1 1 1,3 1 5,1 0 4,0 3 2,-1 0 3,2 2 1,1 1-4,-1 4-6,3 1-5,1 3-8,-1 3-4,1 2-3,-2 1-3,1 1 1,-2 1-2,3 1 2,-3-2 3,1 2 3,2 0 3,-5 0 5,3 0 4,-1 0 5,-3 0 1,0 0 0,-1 2-3,-1 1-3,1 0-2,1 3-6,-1 0-5,-1 0-4,3 1 1,-1 1 2,-2 1 3,3-3 1,-2 1 3,2-1 3,-1-1 0,-2-3-4,3 2-3,-1-2 2,-2 0-5,1 1-2,0-1-3,-1-1 2,2 2-3,1 0 0,2 0-1,-3-1-1,0 1-1,0-2 2,0 1 1,1-2-2,-3 0 0,1 0-1,-2 0 4,0 0-2,-2-1-2,1 2 2,-3 0 0,3 0-2,-1 1-2,2 1 0,0 2 2,0-2-2,2 0 2,-1 1 0,1 1-2,0-1 0,-1 1 1,1-1-1,0-1 0,-2 2 0,0-2 2,3 1 3,-3-1 1,4 0-2,-2 0 2,1 0 0,-2-1-2,1-1-1,0 1 0,-2 0-1,0 0 0,0 0 0,-4 1 0,3-2 1,-2 0 0,-2 4-1,2-1 2,2 1-1,-1 3 0,0-2-1,2 0 0,0-1 0,0 2 0,2-1 1,-2-2-1,2 1-1,-2-1 0,0-1-1,0 0 1,0-2-1,-2 3 2,2-1-1,-2 1-1,2 1 1,-1-1 2,1 0 0,0 3 1,-2-3 0,0 2 2,1-1-3,-1 2 1,-1-2-1,1 2-1,1-1 0,-1 2 0,1-3-1,-4 3-2,5 0 3,-1-1-1,1-1 0,0 0 0,0-1 1,0-2-1,0 1 0,0-2 0,0 1 1,0-2 1,0 1 0,-2-2 1,0 1-1,2-1-1,0 0 1,-1 0-1,-1 0 3,1 2 0,1-4-1,-4 2 1,4-2-2,-1 1-1,-1 0 3,1-1-3,1 2 1,0 0 2,0 0 0,0 2-3,3-1 0,-2 2 1,3 2-1,0 1 2,1-2 0,1 2 0,1-1-1,-1-1-1,1 1 0,0-2 0,-1 0 1,-1-2-1,2 1-1,1-1 1,-1 1-1,1-1-2,0 1-1,0 0-1,3 0 0,-1 1 4,-2-1-1,2 1 1,-1-1 1,-1 2 0,-2 0 0,2-1 0,-4 0 0,1 0-2,-2 2 2,1-2-2,-3 1 2,2 2 0,-3-1-1,4 2-1,-2-1 2,0 0 0,0 2-1,1-2 2,-2 1 1,3-1-1,-3 1-1,1 1 2,-1 0 0,3 1-2,-3 1 2,2-1 2,2 2 0,0 1 1,-2 0 1,2 0-4,-1 1 2,1-1-3,0 2 3,-2-2-3,5 1 1,-5 2 1,0 0-1,2 2-1,-2-1-1,-3 2-1,4-3-1,-4 2-1,0-2-2,0 1-1,-2 1 1,0-1 0,1 1 2,-1-1 0,0 2 3,1 0 2,-1 0-1,1 0 1,-1 2-1,0-1-1,1 2 0,1 2 0,0-3 0,0 3-3,0-1 0,0 3-1,0-4 2,0 0 0,1 1-2,-1-1 0,0 2 4,2-2 1,0 1 4,-1-1 6,1 2 8,-1-1 12,3-1 6,-3-1 7,3-1 10,0 1 3,1-4 0,-1 1-3,3-2-2,-2-3 0,1-3-5,2-4 1,-4-1-2,1-3-5,2-3-6,-1 0-9,-1-3-6,2-1-7,-3 0-9,1 0-6,-2-2-19,2 3-42,3-4-80,-6 3-143,2-5-141,0-1-71,0-6-21,5-9 21,4-12 67</inkml:trace>
  <inkml:trace contextRef="#ctx0" brushRef="#br0" timeOffset="17021">238 6959 26,'-6'3'270,"-1"-3"29,3 1 27,-4-1-44,5-1-66,0-1-36,-1-1-16,3 0 3,-1 0-3,2 0-3,2 0-8,-1 0-11,3 0-15,-1 0-20,0 0-18,6 0-15,-1 2-16,4-2-10,1 1-12,2-1-9,2 2-8,2-1-10,0-1-19,3 1-37,-1 1-51,1 0-56,0-2-60,-3-2-61,-3 2-134,-5-3-50,0-1 6,-6-1 33,-1 1 49</inkml:trace>
  <inkml:trace contextRef="#ctx0" brushRef="#br0" timeOffset="17264">215 6801 48,'-18'-3'314,"4"0"39,4 0 27,7-1-36,3 2-122,7-1-82,5-1-57,7 1-55,6 0-56,7-2-81,3-1-140,0 2-71,-2-2-32,0-1-8,2 0 20</inkml:trace>
  <inkml:trace contextRef="#ctx0" brushRef="#br0" timeOffset="45369">8512 5826 73,'0'0'80,"0"1"-27,0-1-20,2 2-8,-2-2-4,1 0-4,1 0 1,-1 0-3,1 0-2,1 2-4,-1-2 0,-1 1-4,3-1-8,-3 0-14,-1 0-26,5 2-42,-5-2-26</inkml:trace>
  <inkml:trace contextRef="#ctx0" brushRef="#br0" timeOffset="45736">8719 5711 112,'2'-2'227,"-1"-2"15,1 1-43,-1 1-49,-1-2-37,2 1-32,0 0-19,-1 0-13,-1 0-8,2-2-1,-1 3-4,1 0 2,0-1-2,-2 1 1,1 1 1,-1-2 0,0 3 3,0-2-3,-1 2 1,1-1-2,0 1-5,-2 0-3,2 0-4,-2 0-3,2 0-1,-1 0-2,1 0-3,0 0-1,-2 0-4,2 0-3,0 0-4,-1 1 0,-3 1-1,3 1-3,-4 1 3,-3 2-1,4 3 3,-4 0 0,0 0 0,-3 3 0,1 0 3,-1 2 0,-1 1 1,0 0 1,-2 1-3,2-1 0,-1 3-1,-1-1-3,1-1 0,-1 1-3,1-2 2,1-1 1,-1 2-2,2-4-1,-2 1 2,4-2 1,1-2-2,0-2 0,2 0-1,1-2 0,0 0 2,2-2-1,-1 0 0,4-2 4,-1 0 5,1 1 4,1-2 4,-1 0 6,4-2-1,1 0-2,-2-1-3,3-3-3,-1 1-4,3 1-2,0-1-2,0 1 0,0-1-3,2 2 0,0 0-2,1 0-1,3 2 1,1 1 0,0 1 3,1 1 2,2-1 1,0 3-1,0 0 2,1-1-2,-2 1 0,4 1-5,-4-1-1,-1 1-1,1-1-2,-2-1 2,-1 1-4,-1 1 1,-1-3 0,1 1-7,-4-2-4,4 2-11,-4-1-10,-1-1-12,0 2-13,0-3-12,0 3-14,-3-3-11,0 2-18,-1-2-29,0 0-45,-4 0-77,0 0-27,0 0-2,-2-4 11</inkml:trace>
  <inkml:trace contextRef="#ctx0" brushRef="#br0" timeOffset="47006">8844 5676 21,'1'-6'254,"1"2"24,0-1 19,-2 1-66,0 1-73,1 1-49,-1 1-31,0-2-17,-1 3-15,-1 0-8,-1 1-6,0 2-6,-6 3-4,1 2-7,-2 2-2,-1 4-2,-2 1-2,-1 1-3,0 2-3,-2 2 1,0-1-2,-3 1-2,3 1 1,-2-2 2,2-1-1,-2 0-1,2-1 3,2-4-1,3-1 3,-1-3 0,2 0-2,0-3 2,4 0-1,-1-1 0,2-2-2,1-2 0,1 1-1,2-1 1,-1 0-2,0-1 1,1 0 1,1 0 4,0 0 2,0 0 4,1 0 4,-1 0 2,2-1 0,0 1-2,2-1-1,1 1 0,2 0 5,3 1 9,3 0 11,4 1 8,0 0 11,3 1 3,0 0-5,0 1-10,2-1-11,-5 0-11,4 2-16,-3-2-15,-1 0-14,0 0-19,-4-2-18,0 2-14,-1-3-16,-3 2-12,0-1-10,0-1-12,-5-1-35,1-1-78,-3-4-57,-2 2-23,0-4-1,-2-1 18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5:41.99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0 667 116,'14'0'280,"2"0"24,4 0 14,1 0-92,6 2-80,2-1-48,-1 2-30,0-1-21,-1 1-23,-2-2-21,-4 1-17,0-1-18,-4 1-19,-4-2-27,-4 0-38,-1 0-41,-8 0-60,-3-3-38,-8 0-13,-2-4 15</inkml:trace>
  <inkml:trace contextRef="#ctx0" brushRef="#br0" timeOffset="125">210 646 95,'-27'-7'233,"4"-1"51,3-1 20,3 0-34,4 2-59,9-1-48,2 1-38,7-1-33,8 1-23,4-1-25,5 2-24,8 0-27,0 2-28,4-1-41,-3 4-94,2-4-106,-4 2-52,-2-3-16,1-1 8,-3-1 27</inkml:trace>
  <inkml:trace contextRef="#ctx0" brushRef="#br0" timeOffset="371">846 319 48,'9'0'269,"-2"0"25,-2 0 12,-2 0-68,-2 0-86,-1 0-55,0 2-37,-1-2-19,-2 0-14,-2 1-11,0 1-4,-3-1-4,-5-1-2,4 2-2,-4-2-1,-3-2 1,0 1-3,-2-2 2,-1 0-1,1-3 0,-1 0 3,5-2 1,-2 1 4,5-2 6,0-2 5,6 1 7,4 1 7,1-2 2,5 2 1,2 0-3,3 2-4,3 1-5,2 1-4,1 1-2,1 2 3,4 4 5,-3-1 3,0 4 2,-2 1 2,2 1-1,-6 4-3,2-1-6,-2 4-5,-3-1-3,-1 2-4,-5 2-2,-3 1-2,-2 1-3,-2-1-1,-4 0-3,0 0 1,-2 0-3,-2-1 0,1-1-2,-4-1 0,1 0-4,1-1-3,-4-2-6,3 0-5,-2-3-7,2 0-6,-2-3-2,3-2-2,3 1 5,2-2 7,0-2 6,3 1 9,2-4 7,-2 1 4,5 1 8,0-3 4,5 1 0,-1 2 4,3-2-1,-1 1-1,2 1 0,5 1 0,0 1 1,0 1-3,4 0-3,0 2-1,-1-1-4,3 2-10,-3 0-20,1 0-18,0 0-26,-1 2-30,1-2-41,-4 0-81,-2 0-79,-2-3-29,-2-2-2,-1-1 13</inkml:trace>
  <inkml:trace contextRef="#ctx0" brushRef="#br0" timeOffset="904">1062 348 98,'5'-16'293,"0"5"24,-2 0 14,0 5-82,1 0-92,-3 3-58,2 2-33,2 2-15,-2 4-7,0 1-2,2 2 3,-4 5 0,3 0-1,-3 2-7,3 3-9,-4-2-4,1 2-7,1 1-3,-2-1-7,-2 0-7,1 0-16,1-2-15,0-1-20,-2-1-22,0-1-20,2-2-19,2-3-19,0 0-34,1-3-47,-3-5-49,1-3-15,7-3 8,-3-3 19</inkml:trace>
  <inkml:trace contextRef="#ctx0" brushRef="#br0" timeOffset="1104">1198 399 29,'8'-17'272,"-2"2"29,-1 3 27,-3 2-56,1 2-89,-1 3-55,1 3-39,-2 2-25,-1 4-12,4 2-7,-1 3-2,-2 3-2,4 2 0,0 2-5,-2 0-10,2 1-6,-2 0-9,0-1-3,0 1-14,-1-2-18,0 0-25,-2-2-28,0 1-42,-4-2-99,-1-3-79,1-2-30,-6-1-3,1-1 15</inkml:trace>
  <inkml:trace contextRef="#ctx0" brushRef="#br0" timeOffset="1340">953 343 187,'-1'-12'298,"2"2"18,6-1 11,7 2-129,3 2-82,7 1-51,6 1-27,3 2-16,5 2-14,5 1-8,-2 1-12,5 2-19,-4 0-31,1-1-54,-4 1-102,0-3-52,-5-2-18,1 1 0,2-5 22</inkml:trace>
  <inkml:trace contextRef="#ctx0" brushRef="#br0" timeOffset="1495">1891 75 153,'13'-14'287,"-5"1"22,1 1 20,-5 1-111,1 4-65,-3-1-34,-2 2-29,-2 2-15,2 4-12,-6 3-12,-6 3-7,2 6-4,-7 3 2,1 6 1,-6 4 1,0 4-4,2 2-4,2 5-5,2 0-7,2 3-6,6 0-5,4 1-5,4-2-4,7-1-6,1-2-12,6 0-14,2-5-19,3 1-23,1-4-29,3-1-46,-3-4-102,0-1-73,0-5-28,-2-3-1,6-6 19</inkml:trace>
  <inkml:trace contextRef="#ctx0" brushRef="#br0" timeOffset="2975">1930 288 112,'-1'-6'225,"-3"1"21,3-1-47,-1 0-45,1 2-32,1-2-20,0 1-16,0 5-14,0-4-5,0 4-10,0 0-6,0 0-11,0 0-10,0 0-9,-5-3-9,5 3-4,0 0-4,0 0 0,0 0 0,0 0 5,-1 3 3,-1 3 2,1-1 8,-3 3-2,3 1-1,1 2-1,-3-1-4,1 1-3,2 1-3,-2 1-3,2-1-2,2 2-2,0-2 1,1-2 1,-2 0 0,6-2-1,-4 0 1,3-4 5,0-1-1,-1-1 3,2-2-1,2-3 1,-1-2-1,0-2-1,0-4-1,3 1 0,-3-2-1,0-2 1,0 1 6,-1 1 4,-2 1 10,0 1 6,-2 0 10,0 3 9,-1 1 1,0 2-3,-2 4-8,0 0-10,0 0-13,0 0-12,0 0-5,0 0-2,0 0-1,0 6 1,0 1 0,0 1 2,0 2 0,0 1-1,-2 0-1,2 2 0,0-1-1,-2 0-8,2 1-14,2 1-20,-2-3-21,2 2-28,1-1-24,-2-2-31,4 1-47,-4-4-92,1-1-35,-2-3-6,0-3 14,5-3 30</inkml:trace>
  <inkml:trace contextRef="#ctx0" brushRef="#br0" timeOffset="3480">2127 252 174,'3'-6'248,"-2"1"9,4 2-47,-5 3-81,0 0-50,0 0-29,0 0-17,1 3-7,2 2-1,-1 1 2,1 1 5,-1-1 1,1 3 5,0 0 5,1 0 0,-1 2-1,0-2-1,3 1-3,-1 0-2,0 3-3,-1-1-3,3 0-3,-1 1-7,3 1-1,-1 1-6,-1-2-6,-1 2-1,2-1-3,-3 1-2,-2-2-1,-3-1-4,0 0-8,-3-3-8,-4 2-11,-2-2-17,-2-2-23,0 1-47,-8-2-108,0-2-53,0-1-19,-2-1-1,5-2 13</inkml:trace>
  <inkml:trace contextRef="#ctx0" brushRef="#br0" timeOffset="3771">2161 387 129,'18'-12'243,"-2"1"21,1 1-26,-3 1-79,3 1-55,-4 2-28,0 2-22,-4 1-14,-1 0-13,0 3-7,-3 1-5,0 2-5,-4 2-4,1 1 1,-2 1-3,0 2-1,0 0 2,1 0-3,-1 2-2,4-4 1,-4 2-1,3-3 1,-3 0 2,1-1 7,-1-5 13,0 0 9,0 0 6,5-3 7,-2-2 0,2-1 0,-4-3-11,3-1-6,-1-2-8,0-2-11,0-2-18,0 1-26,3-3-39,-4 0-84,-2 0-95,2-2-50,-2-1-14,3-1 6</inkml:trace>
  <inkml:trace contextRef="#ctx0" brushRef="#br0" timeOffset="4034">2392 19 31,'5'-6'259,"0"3"20,1 2 15,3 2-59,1 5-83,1 3-50,5 5-19,-3 4-8,2 4-1,-2 5-2,-1 5-2,-4 4-3,-1 3-9,-4 3-9,2 3-11,-4-2-10,-2 2-20,-7-1-25,-5-2-35,-11-2-49,-11-2-135,-7-1-79,-6 0-35,-4-6-6,3 0 21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3:48.5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286 242 206,'0'3'256,"0"-2"19,0 1-49,0-2-54,0 0-33,0 0-16,0 0-11,0-2-10,3 2-12,-2-1-16,-1-1-12,2 2-11,-2-1-7,0 1 0,0 0 3,0-2 3,0 0 6,0 2 2,0-1-2,0-2-5,-2 0-7,2-1-9,-1-3-7,-2 0-6,0 0-4,1-5-6,-1 0-4,1-2-4,-1-1-2,-2-3-4,-1-1 1,0-1-4,-2-1-2,2 2 1,-3 2-1,0 4 4,1 2 0,0 2-1,0 5 3,-4 1 1,1 4-2,-3 5-1,-2 5 1,-3 5 2,1 3 2,-2 7 3,1 3 3,1 2 2,1 2-1,3 0-3,4 0 0,1 0-2,6 0-2,4-2-4,4 3-11,6-4-12,3-1-21,5 0-26,2-5-39,1 0-35,3-3-48,-3-4-84,-1-4-64,-1-5-19,-1-4 13,-3-4 27</inkml:trace>
  <inkml:trace contextRef="#ctx0" brushRef="#br0" timeOffset="401">283 437 168,'7'-21'312,"0"0"27,-1 0 22,2 1-94,3 0-82,0 3-46,5 2-27,1-2-16,4 5-17,4 2-11,-1 4-12,1 1-8,2 7-11,0 1-9,-2 6-7,-1 0-8,-2 4-4,-1 4-5,-5 2-3,-1 1-2,-3 2-1,-2 2-3,-5 2-7,-2-2-4,-3-1-5,-3 2-4,-3-4-1,-3-2 3,1-4 7,-2-3 8,1-3 8,2-3 5,1-6 11,1-3 4,2-4 3,1-7 0,2-5-3,3-6-8,4-3-12,4-6-20,1-2-17,3-2-17,2 2-19,1 0-19,-1 6-20,3 3-42,-7 3-117,0 6-56,1 3-20,-3 6 3,3 5 20</inkml:trace>
  <inkml:trace contextRef="#ctx0" brushRef="#br0" timeOffset="756">940 474 173,'0'15'291,"2"-3"15,-2-3 10,3-1-120,2-4-82,0-1-43,1-1-20,5-2-15,0-3-9,2-2-4,1-1-5,-1-5-8,-1 1-5,-1-5 0,-4-3-2,0-3-2,-2-1-1,-5-2 2,-2-3 3,-1 0 12,-4 1 10,0 4 15,-1 2 17,2 4 10,-3 4 3,2 1-5,-1 5-11,0 5-11,-1 1-16,-1 6-8,1 2-3,-2 5 0,1 3 4,1 2 1,-2 2 0,3 1-3,-2 1-1,4 0-4,-2 0-3,5-1-4,2-3 0,2-2-1,1-1-3,3-3 1,2-2-1,0 0-1,2-3 0,2-4 1,0-1 1,-1-2-2,2-4 3,-1 0-2,2-3 0,-2-4 4,0 2 14,-4-1 17,2 1 25,-4 1 25,-2 2 20,0 2 13,-1 1 0,-2-1-17,0 4-21,0 0-26,0 2-23,1 1-17,-1 3-9,4 0-15,-1 5-20,4-1-20,-2 1-36,3 1-48,0 1-52,3-2-51,0-1-62,-3 1-118,0-4-39,0 1 5,-2-5 33,4-3 48</inkml:trace>
  <inkml:trace contextRef="#ctx0" brushRef="#br0" timeOffset="1245">1220 419 199,'5'-10'332,"0"5"25,-2 2 14,0 0-99,-1 4-92,1 2-56,1 3-29,1 2-19,-2 2-11,2 2-15,-2 2-15,2 1-14,-3-2-7,1 2-7,1 0-4,-4-3-3,2 0-1,-2-3-1,0-1 2,-2-4 5,2-1 6,-2-1 8,0-5 12,2-3 8,-2-3 11,2-5 5,2-2 8,-2-4 9,4-2 14,1-1 14,3 2 16,-1-1 15,2 2 7,2 5 0,0 0-13,2 5-17,-2 4-23,0 1-21,1 6-14,0 4-11,-3 3-11,2 2-2,-3 3-8,-1 3-4,-1 0-6,0 2-4,-3 2-16,0-1-27,1 1-53,-3-2-73,2 0-82,-1 0-78,-2-2-115,3-1-94,-1-3-10,1-1 38,5-4 64,-2-2 69</inkml:trace>
  <inkml:trace contextRef="#ctx0" brushRef="#br0" timeOffset="1633">1578 334 23,'3'-26'355,"1"5"50,-2 3 43,-1 3 15,1 6-136,-2 2-84,3 5-56,-1 3-33,1 7-28,2 4-22,0 4-18,2 5-20,-2 2-21,-2 2-19,1 3-28,-1 0-38,0 0-51,-3 1-54,2-1-53,-1-4-52,1-1-57,-2-5-83,0-6-22,0-3 14,3-5 32,3-5 42</inkml:trace>
  <inkml:trace contextRef="#ctx0" brushRef="#br0" timeOffset="1839">1756 308 161,'5'-21'315,"0"4"19,-2 5 11,-2 3-101,1 2-96,-2 2-58,0 2-31,0 2-13,1 1-4,-1 1-2,2 3 0,-2 3-1,-2 0-1,1 4-5,-2 1-5,-2 1-1,-1 1-7,-2 1-5,-2 0-3,0 0-4,-2 0-2,3-2-3,-2 0 0,3 0 0,3-5 2,0 2 10,0-3 15,1 1 17,4 1 20,0 0 19,2 2 14,2 3 7,4 0-3,0 1-13,3-1-11,5 3-16,1-2-22,2 0-37,3 0-50,3-2-74,5 0-89,5-4-172,-1 0-87,-1-2-30,-3-1 19,0-1 49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3:50.9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225 426 201,'2'-2'288,"-1"1"13,1-1-2,1-2-127,-1-1-75,1 1-44,0-4-20,2-1-14,-2-1-10,-2-4-4,1 1-5,-2-4 0,-2-2-3,-1-4-2,-1-1 0,-4-2 4,1-2 1,-2 1 3,-2 2 9,-2 2 15,2 4 8,0 4 7,0 4 4,-1 5 0,-1 3-2,0 6-3,-1 5 0,1 5 9,-1 4 8,1 3 1,-1 6 4,0 3-6,4 1-5,-2-1-12,4 3-9,1-2-7,4-1-4,0-2-4,6-3-1,0-2-3,2-2 0,3-4-4,3-2-2,0-5-2,2-3-2,1-3 0,1-3-2,0-7 1,1-3 1,0-3-1,-3-5 1,1-3-1,-3-2 1,0 2 17,-2 2 27,-4 2 37,0 5 32,-2 3 28,-3 2 11,0 2-6,0 2-24,0 5-30,-2 1-31,1 6-24,-1 1-12,2 5-9,0 0-3,3 3-9,2 0-3,0-1-8,4 1-14,-1-4-20,0 0-17,2-3-21,1-2-15,0-4-21,1-1-10,0-4 1,0-5 0,2-4 9,-1-3 6,1-6 12,-3-4 13,2-5 13,-2-3 14,0-2 14,0 4 25,-3 0 35,-2 9 38,-1 1 31,-3 6 20,0 3 9,-2 3-4,0 2-15,-2 5-18,0 2-17,-1 6-13,1 2-9,2 4-4,0 1-4,0 4-12,2-1-5,1 1-6,1-1-5,0 1-4,2-4-3,-1-3-5,-2 1-3,2-5-5,0-3 0,1-3-5,2-3-5,0-4-9,0-6-11,4-3-9,-2-3-12,3-5-3,-1 0 8,-1-2 12,-3 3 19,2 4 30,-4 3 30,-3 2 23,-1 4 12,-1 0 4,-1 6-1,0-2-10,2 6-14,-2 0-8,2 3-5,-1 3 2,1 2 3,1 1 1,3-2-2,-3 2-6,0-1 0,2-2-5,-3 1-7,3-2-7,-2-1-1,2 1-3,1-1-2,-2 0-1,3 1-2,1 0-1,-2 1 2,2-2-2,-2 4 0,-1-2 0,-2 1 4,-3 2 4,-3 0-2,-2 2 5,-3-1-3,-4 2-5,-1 0-15,-1-1-29,0-1-51,1-1-68,5-1-71,2-1-64,6-2-96,3-4-75,5-4-6,6-4 38,2-7 55,1-2 60</inkml:trace>
  <inkml:trace contextRef="#ctx0" brushRef="#br0" timeOffset="994">763 153 103,'3'-41'335,"0"7"45,0 7 25,-3 6-50,0 4-120,2 7-64,-1 7-32,1 6-18,1 7-6,-1 8 2,1 6 0,2 5-6,-2 2-23,0 3-23,0 5-31,-1 1-48,-1 2-71,1 0-78,-4 0-145,-1-2-122,3-1-53,2-3-2,6-6 39,3-5 63</inkml:trace>
  <inkml:trace contextRef="#ctx0" brushRef="#br0" timeOffset="1209">1076 558 261,'4'-2'331,"5"-1"15,0-3 9,4 0-146,1-3-91,3-1-55,1-2-27,2-3-16,2-2-6,-2-1-4,0-3-4,0-1 2,-2-5-1,-1 0 4,-4-5 2,-2 0 5,0 0 17,-5 2 27,-2 3 38,-3 4 33,-1 6 18,-3 7 20,-5 4 12,-4 8 0,-4 5-17,-6 8-14,-2 6-10,1 4-16,1 7-26,5 3-26,3 1-25,7 3-21,3 0-23,5-2-39,4-1-61,6 0-77,5-4-85,5-1-90,4-4-149,2-4-56,1-4 8,1-2 52,2-4 70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3:52.6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526 363 46,'4'-23'262,"-6"-1"24,-2 0 9,0 0-67,-3 3-86,1 2-51,-1 2-26,1 5-20,2 5-9,-1 2 0,-2 7 0,-1 4 9,-2 6 12,-3 6 15,-1 3 13,-1 4 11,-2 2 3,1 2-2,2 1-10,0-2-8,2 2-7,3-2-8,4 1-7,4-4-3,2 3-3,6-6-3,2-1-8,5-3-4,2-3-6,2-1-8,2-5-6,4-4-6,-2-1-4,2-4-11,-1-5-14,-1-4-17,-1-3-15,-2-6-20,-3-1-13,-2-7-5,-1 0 5,-4 1 11,-3-2 18,-4 3 24,-2 0 26,-2 5 16,-2 4 10,-4 1 9,0 5 1,-2 5-3,-3 2 0,-2 4-2,-2 5 0,2 4 2,-2 2 2,6 2-3,4 3-5,4 3-8,5 0-12,6 2-23,3-2-26,3 1-25,2-2-36,5-4-41,-1 1-75,-1-7-103,2-4-48,-4-1-7,-1-4 15,-2-2 34</inkml:trace>
  <inkml:trace contextRef="#ctx0" brushRef="#br0" timeOffset="551">184 0 208,'-20'0'282,"-2"6"23,1 7-8,2 8-93,0 7-43,0 7-16,5 4-7,1 5-3,2 2-8,0 2-12,5 3-18,0 0-19,3 0-21,4 0-21,2-1-13,6-4-14,1-1-11,9-3-21,2-5-25,7-2-35,4-6-37,7-5-60,-1-6-132,5-9-56,2-6-17,0-9 11,1-6 28</inkml:trace>
  <inkml:trace contextRef="#ctx0" brushRef="#br0" timeOffset="779">766 202 287,'14'-28'342,"-1"5"15,7 8 11,1 8-150,6 7-85,5 9-38,-1 7-5,1 7 6,-2 5 9,-3 7 5,0 4-4,-7 3-15,-1 3-22,-5 3-22,-6-1-20,-4 3-21,-4-3-26,-5-2-30,-5-3-35,-5-2-45,-3-4-55,-7-4-118,-4-2-72,1-6-18,-1-5 7,4-2 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2:02.4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22 427 105,'-2'0'240,"2"-1"19,0-1-28,0 1-59,0-2-55,0 1-30,-2-1-24,2 2-14,0-2-7,-1-2-8,1 2-3,-2 0-5,2 0-5,0 0-4,0 0-1,0-1-6,-1 1 1,1 0 2,0-2 2,0 2 1,0-1 1,0-1 3,0-1-5,1 0-4,-1 0-1,0 0-4,0 0-2,0 2 3,0-2-2,0 3 1,0 1 4,0-1 1,0 1 1,0 1 0,0 0-1,0 1-3,0 0-1,0 1-3,0 0 0,0 1 0,0 4 3,0 0 4,-1 3 5,1 3 4,-4 2-1,1 1 2,2 0-3,-1 1-3,-1 2-2,2 0-6,1 0-1,1 0 0,2-1-1,0-1-3,2-1 1,-2-3 0,4-1 3,-1-2-5,2-2 3,-2-2 0,2-2 2,2-3-3,-1-3 2,1-3-5,-2-2 0,2-2-3,-3-4-1,1-1 3,-3 2-2,-1-2 3,2 3 4,-2 1 0,-1 4-1,-2 2-2,-1 2 3,4 5-3,-3 1-3,4 4 1,0 2 1,1 3 1,3 0 0,-1 2 0,4-1 0,2-1 2,-1 0 1,2-1 3,0-2 6,2-2 8,0-1 9,4-4 10,-2-1 14,0-2 11,1-4 8,1-4 2,-5-1-2,-1-5-5,-2-3-3,-3-5-7,-7-2-11,0-4-10,-8-4-16,-3-1-17,-1-1-25,-4 4-31,0 1-40,4 6-40,-2 3-35,3 3-43,2 4-79,1 4-76,-2 2-19,1 5 15,3 0 26</inkml:trace>
  <inkml:trace contextRef="#ctx0" brushRef="#br0" timeOffset="1364">685 439 146,'4'3'294,"-4"-1"20,1-1 18,1 0-95,0 1-82,-2-2-47,0 0-28,0 0-18,0 0-19,0 0-16,0 0-14,0 0-12,0-2-14,0 2-17,0 0-25,1 0-38,-1 0-111,0 0-76,0 0-32,2-4-8,1 0 11</inkml:trace>
  <inkml:trace contextRef="#ctx0" brushRef="#br0" timeOffset="1672">1215 60 148,'-1'-14'265,"-1"1"17,-1 2-10,0 2-102,0 2-61,0 2-37,0 4-24,-1 1-9,-1 1-2,1 5 6,-4 3 11,-1 3 10,-1 2 11,-1 4 4,-2 3-3,0 3-9,1 1-12,1 2-13,-1 3-15,3-1-11,1 2-8,4-2-8,0-2-5,3 0-3,2-4-10,6 0-15,1-3-17,6-4-16,2-2-20,6-5-26,5-5-45,-1-2-89,4-5-47,2-7-14,0-1 3,3-6 21</inkml:trace>
  <inkml:trace contextRef="#ctx0" brushRef="#br0" timeOffset="1925">1540 153 161,'9'-9'292,"-4"3"17,-4 4 18,-1 2-109,-1 5-83,-3 2-44,0 5-22,-2 3-17,-1 2-12,2 2-9,2 2-10,0 0-4,1 2-6,2-1-4,2-1-1,1-1-1,0-4-1,2-1-1,2-1-2,-1-4 7,-3-2 3,2-4 11,-4-1 2,4-3 7,-2-4 3,2-5-4,-2-3-7,3-6-9,-3-3-9,1-5-16,-3-1-13,2-1-13,2-1-15,2 2-15,0 2-13,5 4-10,0 1-8,2 2-7,2 4-3,3 1 4,-3 3 12,3 1 22,-3 1 34,-4 1 36,0 1 39,-5 1 34,-4 1 23,-1-1 12,-4 2 0,-7 0 0,0 1-6,-3 1-7,-3 2-8,0 3-8,-2 0-13,6 2-12,1 3-12,1 2-12,4 2-10,4 2-6,4 2-5,2 2-1,4 1-1,4 4-1,0 0-3,2 3 2,1 0-2,3 0-3,-2-2-6,-2-1-4,-4-2-11,-2 0-13,-4-4-14,-3-2-15,-2-1-20,-5-1-21,0-4-34,-4 1-96,1-2-64,1-3-28,2-3 1,5-3 17</inkml:trace>
  <inkml:trace contextRef="#ctx0" brushRef="#br0" timeOffset="2509">2354 91 248,'13'-13'317,"-1"-1"11,-4 2 7,-3 3-146,-2 0-94,-1 2-50,-6 1-22,0 1-11,-5 1-4,-1 2 2,-5 2 4,-3 0 10,-5 3 7,-2 3 8,-2 5 9,0 1 7,-1 6 2,-1 1-4,3 7-1,-1 1-10,3 3-7,2 1-4,4 2-6,7 0-5,5-1-3,2-2-3,8-3-2,4-2-3,3-2-1,8-4 2,1-4 1,4-4-2,5-4-2,1-4 0,1-3-4,1-7-1,0-2-2,-1-6-1,-1-3 1,-1-6 0,-4-3 0,-3-5-4,-4-1-1,-6-3 5,-4 2 9,-5-1 10,-4 5 11,-4 3 9,-5 6 8,-5 6-1,-5 6-4,-2 8-9,0 4-8,-1 5-9,2 8-13,4 5-41,7 4-66,8 5-154,7 2-115,3 1-59,0-5-23,3-4 18,-1-3 53</inkml:trace>
  <inkml:trace contextRef="#ctx0" brushRef="#br0" timeOffset="4690">967 909 48,'-6'0'203,"0"1"12,-2-1-34,1 0-52,1 0-38,-2 0-20,3 0-9,-1 0-5,3 0-1,-2 0 0,2 0 0,1 0-5,1 0-4,-1 0-7,2 0-9,-2 0-10,2 0-6,0 0-6,0 2-1,0-2-3,2 0-1,-2 0 2,2 0-1,1 0 5,0 0-3,2 0 0,4 0 0,4 0 0,1 0-2,7-2-1,2 1-2,7-1-1,3 1-1,6-2 0,0-2 1,7 2 0,-2 0 1,7-1 1,-2-1-1,5 2 2,-1-1-3,3-1 0,-1 1 0,5-2 2,0 0 0,0 0-3,2-2 5,-2 1-1,0 1-2,0-3-2,0 1 0,-1 2 1,-1-1-1,1-1 0,-2 2 0,-2 2 1,1-2-1,-4 1 0,1 0 0,-3 3 0,-2-3 2,-2 1-4,-2 2-2,-6-3-8,-3 3-21,-1-1-53,-6 1-114,-4 1-60,-8 1-33,-6-3-5,-5 1 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3:53.9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3 712 10,'-3'-3'292,"3"0"24,1 0 14,5 2-25,2-1-127,4 1-75,3 1-41,1 0-25,6-2-12,2 2-9,0-2-16,1 1-23,4-2-47,-6 0-112,-1-3-80,-6 0-43,-2-3-14,-6 0 6</inkml:trace>
  <inkml:trace contextRef="#ctx0" brushRef="#br0" timeOffset="159">75 612 221,'-25'-3'312,"8"0"19,6-2 11,4 2-133,7 0-85,5 0-50,6-1-29,8-1-18,8 1-26,6-1-35,10 2-64,4-2-123,1 0-64,4-1-34,0-4-5,-1 0 16</inkml:trace>
  <inkml:trace contextRef="#ctx0" brushRef="#br0" timeOffset="323">835 266 217,'6'-16'318,"-2"1"26,-4 3 16,2 3-136,-2 3-79,-2 3-41,-2 5-20,-4 7-8,-2 4 0,-1 7 13,-3 5 13,1 3 11,-2 6-4,0 0-5,1 1-13,3 2-16,3-1-20,3 2-18,4-2-12,2-2-12,4-1-6,6-1-7,3-4-5,1-2-7,4-4-8,0-4-5,1-4-6,2-4 0,-2-5-2,0-4 5,-1-4 10,-3-4 7,-1-4 4,-2-4 4,-2-1 3,-3-5 1,-5 0-1,-3-1 2,-3 2 3,-3 1 1,-2 3 1,-5 3-1,-1 2-1,-4 5-3,1 0-11,0 3-28,-1 3-42,7 1-47,2 4-66,4 1-145,5 0-69,7 2-13,3-2 20,11-2 34</inkml:trace>
  <inkml:trace contextRef="#ctx0" brushRef="#br0" timeOffset="720">1301 462 70,'4'-5'299,"0"2"20,-4 1 13,-2 4-55,-4 3-107,-2 2-59,0 5-25,0 3-13,-3 3-2,3 3-6,0 3-7,2 0-14,1 2-9,2-1-10,3 1-10,3-2-3,2 0-5,1-2-3,2-2-1,3-2-2,0-5 1,2-1 3,-1-4-2,1-4 3,-3-1 1,2-4 0,-2-4 5,-2-2 8,1-4 9,-6-4 9,-1-1 5,-2-5 4,-2-2-4,-4-2-7,-2-1-9,-3 1-20,0-3-29,-1 3-38,4 1-44,3 2-70,5-1-142,3 2-68,5 0-17,4 0 11,4 2 28</inkml:trace>
  <inkml:trace contextRef="#ctx0" brushRef="#br0" timeOffset="1082">1636 22 52,'13'-10'242,"-4"4"20,1 1 17,1 5-86,-5 5-63,-1 1-33,0 3-16,-4 0-13,-1 2-9,-3 2-8,0-1 0,0-2 0,-2-1-1,0-1 4,0-2-2,1-2-3,2-1-9,2-3-28,5 0-58,1-3-157,2-4-94,2-4-47,0-4-23,0 0 7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3:57.3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65 255 291,'-2'-13'342,"2"4"18,-1 1 11,1 3-157,0 4-85,0 1-49,1 5-20,-1 5-12,2 2-5,-1 5-1,1 2-6,1 1-9,-1 2-4,1 2-4,-3 2-5,2-2-2,-1 0-2,-1-1-4,0-1 2,-1-1-4,-1-7 2,2 0 0,-2-6 4,1-2 1,-1-3 1,1-5 2,-1-4 0,-1-4 0,1-5 3,-1-5 3,-3-4 6,3-5 7,-2 0 6,-1-6 8,-1-1 8,2 0 9,-1 0 14,3 1 11,0 1 9,3 3 7,0 1-6,3 3-7,2 3-18,4 2-21,2 6-18,3 3-15,1 2-15,2 4-14,1 2-16,0 5-17,0 2-32,2 4-38,-1 3-47,-1 3-45,-1 3-45,-4 3-81,-1 3-85,-7 3-22,-6 1 17,-3 1 35,-8 1 48</inkml:trace>
  <inkml:trace contextRef="#ctx0" brushRef="#br0" timeOffset="396">16 384 196,'-10'4'313,"5"-2"15,4-4 10,6-2-118,4-2-95,5-2-53,4 0-29,2-3-11,4 1-5,0-1 2,1 2 6,-1 1 7,-2 3 8,-4 2 6,0 0 3,-5 4-4,1 2-4,-3 3-1,-4 5-2,-1 1-8,2 3-4,-5 4-4,0 0-7,2 3-8,-2 0-10,0 2-15,2 0-23,0-2-23,-1 1-22,-2-2-19,0-3-14,-1-3 3,-1-3 14,-1-6 16,-1-3 17,2-6 17,0-4 14,0-6 10,0-1 6,3-6 8,0-3 7,4 1 7,2-2 8,1 2 9,1-1 11,4 4 11,0 1 8,2 1 3,-1 4 3,1 1-5,1 4-7,-1 1-6,-1 5-11,0 2-8,-3 2-2,-1 2-4,-4 4 0,-3 2-3,-3 3 0,-2 4-3,-2 1-3,-3 3-3,0 2-3,0-1 0,-4-1-3,5 2-1,0-4-2,1-1-4,3-1-4,3-4-7,2-2-14,7-4-20,1-2-20,4-4-18,4-4-24,3-1-24,1-5-24,0-4-16,1-1-7,-4-6 11,2-3 42,-2-2 62,-5-3 73,1 1 63,-7 1 59,-2 2 42,-3 4 15,-2 2-4,-4 7-12,0 0-17,0 4-21,-2 4-20,-1 0-20,-1 6-19,1 3-14,-1 3-10,-1 1-7,4 4-9,-1-1-6,2 2-10,-2 0-6,2 2-3,0-2-2,2 0 0,-2-2-3,2-2 3,-1-3-2,2 0 4,-1-2 2,1-3 4,0-1 5,0-4 4,2-2 2,1-2 4,2-3 7,3-2 10,0-1 10,2 1 10,1 1 18,1 0 11,0 2 3,-2 2-6,1 1-17,-4 4-12,-1 2-21,0 3-18,-2 2-12,-1 1-7,-1 4-2,-2-1-3,3 1-5,-3 1-7,-1 0-9,1-2-6,1-1-9,-3-1 0,-1-2 6,3-2 7,-3-1 13,2-4 9,0-2 6,1-5 2,0-1 1,5-3-3,-2-1-2,2-1 0,2 0 1,0 4-2,2 0-2,0 2-3,-1 2-1,-1 3-4,-1 1-2,-1 6-2,0-3-8,-3 4-8,1-1-1,-4 2-5,4 0-1,-3-1 3,-1-1 8,-1-1 7,3-2 12,-3-1 7,2-1 6,1 0 7,0-4 10,2 2 10,-1-1 6,-2 0 1,2 0 2,-2 3-7,2-1-11,-2 4-9,5 1-17,-2 3-27,4 1-51,0 2-65,2 3-66,1 2-113,4-2-122,2 1-45,3-1 15,4-2 44,0-2 57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3:58.8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95 98 201,'16'-29'317,"-5"5"29,-3 6 16,0 5-116,0 2-73,-2 8-37,1 3-21,-1 6-10,2 3-9,-2 4-10,1 5-13,-3 5-20,0 1-16,0 3-24,1 0-37,-1 3-40,-2 0-44,-2 0-60,-2-1-122,-2-1-75,-5-1-21,-1-3 13,0 0 25</inkml:trace>
  <inkml:trace contextRef="#ctx0" brushRef="#br0" timeOffset="160">89 468 42,'-8'10'280,"0"-2"34,5-2 24,2-3-29,2 0-101,2-1-64,7-2-40,-2-4-28,5 4-22,2-1-20,0-2-25,2 2-22,-3-1-25,0-1-34,-3-1-65,-3-1-119,-3-4-58,-8 0-20,-2-4 1,-3-1 20</inkml:trace>
  <inkml:trace contextRef="#ctx0" brushRef="#br0" timeOffset="327">15 218 215,'-8'-23'316,"3"1"25,4 1 20,2 3-118,6 1-84,3 3-47,2 3-33,2 0-21,3 4-29,5 2-34,-1 4-39,6 1-54,-3 4-132,-1 4-80,-2 2-35,-1 2-5,2 3 18</inkml:trace>
  <inkml:trace contextRef="#ctx0" brushRef="#br0" timeOffset="476">325 291 18,'-2'8'324,"2"-4"30,0-1 27,0 0 6,2-2-139,1-1-92,0 0-58,0-1-47,4 0-58,2-1-59,5-1-89,-1 0-129,2-1-66,0-2-15,1-2 10,1-3 32</inkml:trace>
  <inkml:trace contextRef="#ctx0" brushRef="#br0" timeOffset="618">530 155 233,'0'-11'336,"0"1"35,0 2 30,0 2-116,0 2-84,2 2-48,0 2-28,-2 3-20,3 3-17,0 5-15,1 4-11,1 1-6,-2 4-13,-1 1-15,0 0-28,-2 1-39,0 2-49,-2-1-60,-3-1-117,0-1-113,-1-4-45,0-4 2,3-4 28,1-4 48</inkml:trace>
  <inkml:trace contextRef="#ctx0" brushRef="#br0" timeOffset="811">549 212 139,'8'-21'305,"0"1"28,4 4 24,0 2-77,1 4-84,2 4-41,0 1-21,2 5-12,0 3-16,-1 5-18,3 2-20,-5 4-16,0 4-18,-2 1-12,-4 4-15,-7-1-24,-1 4-27,-1-1-34,-7 1-33,-2-2-40,-2 1-59,-3-1-105,-2-4-38,2-1-4,1-4 15,8-3 27</inkml:trace>
  <inkml:trace contextRef="#ctx0" brushRef="#br0" timeOffset="1017">794 467 48,'11'-2'276,"-1"1"24,-1-3 12,-2 3-73,-3-2-106,1 2-120,0-5-156,1 0-86,0 0-45,2-2-22,5 2 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4:00.0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77 64 276,'12'-18'348,"-4"2"34,-2 4 26,-1 2-143,-2 4-72,-3 4-31,-4 5-16,-5 6-15,-2 5-9,-4 5-9,-1 4-7,-2 1-21,4 3-25,2 0-21,4 1-13,4 1-5,4-1-9,5-2-4,5-1-13,2-2-25,1-4-57,4-4-78,1-3-172,-1-6-105,-1-6-45,-4-4-2,0-7 36,-1-4 69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6:15.63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119 123 133,'-6'3'285,"4"0"17,1-2 13,2 2-104,2-3-80,3 1-48,6-1-24,0 0-18,9-1-10,2 0-9,4-1-5,2 1-9,1-1 0,-3-1-8,0 2-14,-4-2-25,-4-1-47,-8 2-123,-7-3-66,-8 1-30,-7-6-5,-1 3 12</inkml:trace>
  <inkml:trace contextRef="#ctx0" brushRef="#br0" timeOffset="199">0 6 120,'-1'-2'249,"2"2"12,7-2-4,11 2-109,4 0-62,8 0-38,8 0-48,3 2-127,0-2-73,-1 0-37,-1-3-20,-7 2-8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6:55.78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139 78 68,'0'-5'268,"-2"2"20,0-1 11,1 1-75,-1 0-85,1 1-47,-4 1-28,4-1-17,-2 2-10,1 0-9,0 2-5,-1-1-4,0 1-3,0 1 2,-2 3 3,0 1 7,-2 4 2,0 0 8,1 7 4,-1 2 4,-2 4 3,-1 3-2,2 5 1,-2 1-5,2 0-7,1 1-3,4 1-7,0-2-4,3-2-4,1 1-6,4-2 1,2-2-3,2-1 1,4-1-2,1-3-1,3-2 1,-1-1-1,3-4-1,1-3-1,-3-4-2,0-3-1,-1-5-1,-1-2-4,0-4 2,-1-4-4,-1-1-3,-4-4-2,-1-2-1,-3-1 2,-2-1-1,-3 0 3,-3 0 6,-4 2 6,-2-3 3,-1 5 2,-4 0 5,-3 4-1,0 1-2,-6 2-7,1 5-6,0 2-19,0 4-19,0 4-27,1 0-30,5 6-37,2 1-92,3 2-92,1-2-39,4-1-2,6 0 14,6 0 31</inkml:trace>
  <inkml:trace contextRef="#ctx0" brushRef="#br0" timeOffset="819">537 445 186,'3'-1'325,"1"-1"24,-3 1 10,-1 1-111,0-2-102,2 1-65,-2 1-42,1 0-30,1-2-24,0 2-25,-1 0-39,-1 0-110,0 0-80,0 0-38,-5 0-10,4-3 7</inkml:trace>
  <inkml:trace contextRef="#ctx0" brushRef="#br0" timeOffset="1370">1116 248 10,'1'-10'248,"-1"-2"21,0 2 15,0-2-64,0-2-76,0 2-52,-1-1-28,-2-1-16,1 2-12,-1-1-5,2-2-5,-4 1 2,2 1 3,-2-2 3,-2 1 6,-2 2 6,-1 0-1,-1 3-1,-3 0-6,1 1-6,-4 4-9,0 3-8,-2 2-3,0 2-4,1 2-1,0 2 1,1 4-1,4-1-2,3 2-1,3 2 0,4 1-2,3 0-2,5 1 0,5 1 0,4-2 0,2 1 0,6-1 0,1 0 1,5-1 1,2-2 2,1 0 3,1 0 5,1-1 3,-3 0 4,-5 3-1,-1-2-1,-5 3-3,-5 0-4,-3 1 1,-5 2-1,-6 2 0,-1-2-1,-7 3-2,0-2 1,-3-1-2,-5 0 0,0-1-1,-2-2-1,-2-1 3,-2-1-3,0-5 1,2 0 0,1-2 0,2-3 1,0-3 3,5-3-1,6-3 0,1-4-7,3-4-10,7-4-19,1-6-22,7-4-21,3-2-23,4-4-19,2 5-45,-1 0-110,3 4-44,-4 5-11,-1 2 3,0 6 15</inkml:trace>
  <inkml:trace contextRef="#ctx0" brushRef="#br0" timeOffset="2040">1722 351 250,'3'-8'272,"0"-2"13,1-1-56,0-2-87,-3-2-58,1-3-31,-1-2-16,1-1-4,-2-4-1,0-1 7,0 1 7,-2-2 12,-2 1 9,-2 4 7,-1 4-1,1 3-2,-2 3-13,0 4-11,-5 5-16,0 6-13,-2 3-9,0 6-7,0 2-1,2 3-2,1 5 1,4-1-2,1 1-1,6-1-2,2 0 0,6 0-1,1 0 1,6 0 1,2 0 1,2-1 3,4-1 2,-1 2 2,5-1 4,-4 1 3,0 0 0,-5 1-1,2-1 1,-6 2-2,-2-2-3,-3 0-2,-5-2-4,-2 1 0,-4-2 0,-2-2-3,-4-2 3,1-1 5,-1-2 7,-4-5 12,2-2 11,0-4 10,-2-4 7,4-4 2,-1-2 0,5-6-14,3-2-22,4-2-38,6-6-53,7-3-65,5 1-148,7-5-90,1 1-36,2 1 3,0 4 28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6:58.44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4 488 28,'-1'-21'300,"2"1"28,7 1 21,2 2-18,6 2-122,1 2-60,4 2-33,1 2-23,0 5-15,-1 2-14,-3 5-14,3 2-13,-2 4-12,-2 4-5,-2 2-6,-1 3-4,-5 2-4,-2 0-3,-2 2-1,-4-1 0,-1 0 2,-1-3-2,-4-2 4,-2-4 1,-1 0 6,-2-4 3,-3-2 8,-3-6 12,2-2 11,0-4 7,-1-4 5,6-4-5,-4-5-8,8-4-20,4-4-25,4-3-33,5 0-37,8-3-33,1 0-35,7 0-32,3 3-56,1 0-103,-1 5-40,0 2-2,-4 8 16,-2 5 26</inkml:trace>
  <inkml:trace contextRef="#ctx0" brushRef="#br0" timeOffset="350">542 482 89,'7'7'226,"-3"-1"12,1 0-9,1 0-90,1-3-53,-3 2-29,4-5-14,0 0-10,0-2-12,-1-4-9,2-1-5,-1-5-5,-4-2-2,1-4 2,-1 0 3,-4-3 12,0 0 8,-4 2 14,1 1 14,-3 1 9,-2 2 3,-5 5-3,0 2-9,-1 2-10,-2 6-11,-1 3-8,1 5-5,-3 2-3,3 4-3,-1 1 1,3-1-5,1 4-4,4-1-3,1 0-2,0-1-3,7 1-1,2-2 2,2 0-3,3-3 3,2 0-1,2-3 1,2-2 2,0-2 0,-1-1 3,3-4 1,-3-3 2,1-1 2,0-3 5,-4 0 7,0-2 16,-2 3 14,-2-1 8,-4 2 4,0 2 2,0 1-8,-3 2-11,2 4-16,-5 0-8,-1 4-8,2 1-8,2 1-5,2 1-5,2 0-5,2 2-8,5-1-15,3 0-21,4 0-23,0 0-27,5-3-40,-2 0-87,4-5-77,-1-2-26,1-5 1,2-5 15</inkml:trace>
  <inkml:trace contextRef="#ctx0" brushRef="#br0" timeOffset="824">917 253 139,'14'-46'293,"-4"3"26,-2 2 22,-1 7-91,-4 5-78,2 8-40,-3 5-29,-1 3-29,1 6-19,0 4-15,-1 8-14,1 5-4,1 7 1,0 5 3,3 7-1,-1 5-2,0 2-3,1 3-6,2 2-2,0-2-5,-2-1-2,1 0-1,-1-3-3,-1-2-6,1-3-6,-3-3-11,0-3-16,1-4-11,-1-2-15,-2-1-9,3-5 1,-4-4 1,1-2 7,-1-5 7,0-2 11,0-5 13,-1-5 8,-3-2 6,0-4 9,-3-4 7,1-1 9,-3-1 9,-3 0 7,3 3 10,-4 1 9,2 3 0,-1 4-1,0 4-4,0 6-6,-2 2-6,1 6-3,-3 4 0,3 2-1,4 5-1,-4 2-4,7 1-1,3 1-4,-1 0-7,6 1-2,0-1-1,4 0-2,2 0-10,8-1-12,-2-2-21,7-2-35,-1-1-100,3-3-95,0-3-41,1-3-16,6-4 8</inkml:trace>
  <inkml:trace contextRef="#ctx0" brushRef="#br0" timeOffset="2024">0 491 263,'4'-5'297,"4"1"10,2-2-19,6 0-123,1 1-66,9-1-30,5 2-16,6-2-4,3-1-4,8 3-4,7-2-2,5 2-3,5-4-5,8 2 0,-4 0-3,1-1-6,-3 1-7,-6 0-9,-6 1-15,-6 2-20,-7 0-24,-8 0-26,-5 3-46,-9 0-76,-7 0-74,-6 2-31,-7-2-4,-9 1 15</inkml:trace>
  <inkml:trace contextRef="#ctx0" brushRef="#br0" timeOffset="2292">390 560 216,'-16'4'250,"2"2"15,6-1-61,4-1-63,4-1-38,1 0-18,9 0-13,5 1-4,9 0-9,8-1-5,6-2-10,8 2-7,7-1-6,4-2-6,2 0-1,1 0-3,-3-2-3,-2-1-1,-4 2-1,-7-1-3,-1 1 1,-12-3-4,-4 3-4,-9 0-10,-3-1-17,-7 2-35,-4 0-96,-8 3-104,-4 0-54,-6 0-20,3-1-1,-2-2 22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6:59.81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38 235 58,'8'-15'272,"0"-2"27,-3 1 17,0 1-64,-1 2-80,2-1-43,-3 2-25,-1 3-17,0 0-13,-2 2-11,1 1-12,-1 1-11,0 1-9,0 0-5,0 2 0,0 0-6,-1 1-3,1-1-3,0 2-2,-2-1-5,0 1-2,2 0-1,0 0-2,-1 0 1,-1 0-2,1 0-3,1 0-4,-5 0-2,5 0-1,-3 0-2,2 1 0,-3-1 3,3 0 1,-1 0 2,-1 0 2,1 0-2,1 0-1,-3 0-7,3 0-5,-2 0-14,0 0-14,0 2-20,1-1-28,-1 2-76,0 0-99,-1 0-44,-4 0-12,2 0 3,-5 2 23</inkml:trace>
  <inkml:trace contextRef="#ctx0" brushRef="#br0" timeOffset="1900">427 291 133,'-2'-17'287,"2"1"21,0 1 17,0 0-100,0 3-77,0-1-36,0 5-20,2-2-8,0 3-9,-1 3-8,-1 1-10,2 0-11,-2 3-14,2 0-12,-1 3-6,1 3-2,-1 2-1,4 5-1,-2 2 1,2 1-1,-2 2-4,2 2 0,-2-1-3,0 2 0,5-1-3,-4-1 0,0 1 2,1-4-2,-2-1 0,-2-3 0,1-1 0,-2-4 2,0-1 2,-2-1 2,2-2 0,-1-3 3,-2-2 0,-2-1 1,1-5 1,1-2 0,-3-3-1,3-5 1,2-2 2,1-5 1,0-1 6,3-1 6,3 0 8,-2 0 6,5 3 3,-3 5 0,2 1-3,1 3-5,-1 2-10,2 5-5,1 2-9,-2 1-7,2 4-4,0 2-2,0 2-2,1 3 1,-2 3-1,3 2 0,0 2-1,0 3-2,-2 0-3,1 2-8,-1-2-4,-3 1-6,1-4 0,-4-1 0,-1-3 8,-3 0 6,-1-4 5,0-2 9,-1-2 9,-1-1 6,-1-1 6,-1-6 5,1 2 4,3-4 4,0-3-1,0 0-1,5-3-1,2 0-3,-1 1-5,4 1 0,0 2-4,2 2-3,-3 2-5,4 2-3,-4 5-5,2 3-3,-1 3 0,-2 5-2,-2 3-1,2 3-4,-4 2-16,3 1-21,-2 3-31,0 1-34,-1 0-37,2-1-42,-3 2-62,1-3-95,-1-1-33,-1-1 2,1-5 23,-2 0 31</inkml:trace>
  <inkml:trace contextRef="#ctx0" brushRef="#br0" timeOffset="2605">1167 136 181,'14'-27'305,"-4"3"30,-2 2 19,0 2-106,-2 5-75,-2 3-46,0 3-35,-3 3-25,-1 5-18,2 5-14,-2 5-6,-2 9 0,1 4 5,-3 10 7,-5 3-4,1 4-4,-1 3-4,-5 0-8,-1 0-7,0 1-9,-1 0-17,0 0-23,2-3-21,0 1-24,1-2-25,1-2-28,3 1-59,1-5-92,4-4-39,-1 0-10,3-6 10,5-4 24</inkml:trace>
  <inkml:trace contextRef="#ctx0" brushRef="#br0" timeOffset="2879">1419 501 169,'9'-17'313,"-6"4"23,-2 1 11,-1 3-106,0 1-90,-3 5-54,-3 2-30,-2 2-22,-1 5-11,-2 0-8,1 5-6,2 1-8,2 0-6,1 1-3,1 1-4,4-1-1,6 0-1,-2 3 3,8-1 0,3 1 0,5-1 2,2 2-1,3-2 3,0 1 1,1 1 5,-3 1 4,-1 0 7,-1 0 2,-9 0 2,-3 1 4,-9-1-2,-10 2-9,-10-2-27,-10-2-39,-15 1-97,-10-4-129,-10-1-71,-10-3-31,-2-4 1,-7-5 27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5:22.18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1277 44 105,'-2'-2'253,"-1"-1"17,1 0-5,0 2-92,1-1-69,-1 1-37,1-2-18,-1 1-12,0 0-2,1 0-1,1 0 4,-2-1 2,-1 2 2,0-1-4,2 1-2,-2-1-4,-1 1-5,-1-1-6,1 0-8,-3 1-5,-2 1-1,-1 0-1,1 1-4,-4 1 4,1 3 0,-2 2 1,1-1 5,0 3 1,-3 1 1,5 1 0,-1 3 1,4-3-3,0 5-1,3-3-4,2 2-2,1 0 0,4-1-1,1 2 0,5-2 0,-2-1-1,7-1-1,0 0 2,-1-3 0,6 0 0,-2-1-1,-1-2 4,2-3 0,-2-2 2,-1-1 2,2 0 4,-6-4 0,2-1 4,-4-4 0,-3-1 1,0-2-1,-2-3 0,-3-2-3,-3-1-2,-1-3 1,-1 0-2,-1 2-5,-2-2-2,1 3-4,-2 1-8,1 2-10,4 4-16,-2 1-20,1 2-27,5 4-38,-3 1-87,3 3-89,0 0-38,0 0-8,4-1 14,1 4 30</inkml:trace>
  <inkml:trace contextRef="#ctx0" brushRef="#br0" timeOffset="459">1406 122 239,'5'4'335,"-2"1"25,-2-4 23,3 1-122,-4-1-76,3-1-48,-3 0-24,0 0-22,1 0-22,-1 0-23,4 0-32,-3 0-33,3 0-41,0 0-44,4-1-55,-3-1-127,3-1-62,-2 0-22,2-1 8,3-2 26</inkml:trace>
  <inkml:trace contextRef="#ctx0" brushRef="#br0" timeOffset="669">1657 18 221,'2'-3'293,"-1"0"19,1 0-9,0 1-116,1 2-68,-2 0-41,1 0-23,1 4-13,1 0-7,-1 2-1,0 2 1,1 2 2,-1 1-1,1 2-2,-1 1-1,-1-1-9,1 4-6,-2-1-4,-1 0-5,0 2-3,2 0-13,0 1-17,-2-1-23,0 0-26,1-2-56,-2-1-124,-3-3-59,0 0-19,2-4 5,2-4 17</inkml:trace>
  <inkml:trace contextRef="#ctx0" brushRef="#br0" timeOffset="923">1910 89 84,'4'-5'276,"0"1"16,-2 2 9,-2 2-87,0 0-91,0 0-54,5 3-24,-4 5-13,4-1-5,-4 2 1,1 2 0,1 1 1,-1-1 0,3 3-1,-2-2 2,2 2 0,3-2-1,1 1 4,0-1 3,4 2 8,3-2 7,3 0 9,0 0 11,3 0 8,0-1 6,-3 0-3,0 1-8,-5-1-12,0-1-13,-2 1-13,-6-1-12,0-1-8,-4 2-5,-2-3 0,-5 2-2,-1-2-6,-2 0-13,-3 1-24,-3-3-34,-3 0-45,-1 0-51,-6-2-110,-3-2-92,-3-2-30,3-2 3,3-5 27,2 1 41</inkml:trace>
  <inkml:trace contextRef="#ctx0" brushRef="#br0" timeOffset="1252">1980 132 198,'16'-12'301,"0"0"19,4 2 11,4-1-131,0 4-80,6-1-47,-3 4-34,3 0-29,-2 2-54,-4 0-137,-2-1-79,-3 0-41,-2-1-18,-2-1 5</inkml:trace>
  <inkml:trace contextRef="#ctx0" brushRef="#br0" timeOffset="2009">97 1332 63,'-7'-1'268,"3"1"27,-2-2 24,3 1-67,1-1-71,2 2-40,2-1-23,1 1-15,3-2-23,3 2-16,4-1-17,6 1-14,4 0-14,3 0-7,-2 0-10,3 0-10,-2 1-15,-2-1-24,-2 2-25,1-2-38,-5 0-80,0-2-93,-4 1-37,-4-4-9,-3-2 10,-6-3 30</inkml:trace>
  <inkml:trace contextRef="#ctx0" brushRef="#br0" timeOffset="2235">24 1136 206,'-12'-8'310,"4"2"15,4 0 9,9 2-135,6 1-82,8 0-52,5 1-35,6 2-27,5 2-41,-4 1-99,3-2-98,-1 2-50,-3-1-25,1-4-2</inkml:trace>
  <inkml:trace contextRef="#ctx0" brushRef="#br0" timeOffset="10942">1023 828 110,'-1'-6'273,"1"2"19,-2-1 10,1 4-101,-1-1-83,0 2-46,1-1-26,1 1-17,-3 1-6,-2 1-5,4-1 1,-3 4 3,1-2 1,0 1 3,-2 2 5,0 2 2,1-1 3,-6 4-3,4 0-4,0 2-2,-4 2-6,1-2-4,-2 3-5,1 1-4,-2 0-3,-1 1 0,-1-2-3,1 1 0,-3 1 0,5-3-1,0-1 2,-2 0-3,5-2 0,-1-2 2,2 1-1,-2-2 1,3 0-1,-1-3 0,2 2 1,2-4-2,-3 1 0,5-1 0,-2-3 0,-1 3 0,4-4 1,0 1 2,0 1-2,0-2 2,2 0 3,0 0 2,1 0-2,-2 0 0,7 0 2,-2-2 0,6 2-2,2-1 0,2 1 1,2 0 2,3 0-1,1 1-2,5 1 0,0-1-1,0 1-3,1-1 0,-1 1 0,-1-1-4,1 1 0,-2-1-3,-2 0-1,1-1-7,-6 2-8,-1 0-8,-3-2-11,-3 0-9,-1 0-12,-6 0-12,3 0-17,-4 1-28,-1 1-60,-2-2-73,-4-2-29,-2 1-8,0-3 11</inkml:trace>
  <inkml:trace contextRef="#ctx0" brushRef="#br0" timeOffset="11438">1087 1046 84,'-8'-14'288,"-2"4"30,1-1 24,2 4-64,3-1-86,0 2-45,1 3-28,2 2-19,1-3-21,0 4-16,0 4-10,1 0 0,1 6 2,-1 4 7,3 7 12,-1 6 12,-2 3 0,3 6-7,-3 4-13,1 4-15,0 3-17,-1 1-42,-1 1-54,2 2-71,2 0-154,-7-3-117,-6-4-57,-13-5-7,-12-10 29,-8-4 57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7:23.38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207 1 223,'34'-6'291,"1"11"31,1 8-14,3 8-78,1 9-36,-4 9-16,1 8-14,-3 7-5,-7 9-13,-3 7-15,-9 7-21,-6 8-21,-9 4-21,-12 2-28,-8-1-38,-12 0-51,-7-3-51,-10-3-61,-5-4-141,-7-5-97,-8-6-37,-4-8 8,-9-7 31,0-8 43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2:08.7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11 631 196,'-5'-8'295,"4"1"21,-1 1 15,1 1-130,1 0-73,-2 3-39,2 0-25,0 1-18,2 1-15,-1 3-5,2-1 2,3 6 13,1 1 13,1 5 17,1 4 9,4 3 7,0 4-3,4 4-11,0 1-11,2 1-17,2 2-14,0-1-10,-3-1-10,3-1-5,-5-3-3,-3-3-2,-1-4-1,-2-4 2,-4-2 0,2-4 1,-5-4-2,0-2-1,-1-2-6,-1-5-9,1-6-14,-1-3-11,-1-6-16,2-4-10,0-5-7,-1-6 2,2-3 6,2-5 12,3-4 13,-3-1 13,3-1 12,-2 1 8,2 2 6,-2 3 7,-3 4 3,0 4 1,1 5 3,-1 2 1,0 4-1,0 2-5,2 4 2,3 1-1,0 1-5,7 2 1,3 0 1,9 2-4,4-1 4,11-1-3,6 0 0,8 0 0,9-1-1,4-1 2,12-1-2,0 2 2,7-2-3,6-3 2,2 1 0,3-1-1,-2 0 1,-6 1 1,-2-1 3,-7 2 0,-4 3 1,-10-1-2,-7 2-10,-9 3-17,-10 2-25,-7 2-31,-10 1-40,-11 4-95,-6 3-89,-11 1-32,-11 1-5,-8 1 15</inkml:trace>
  <inkml:trace contextRef="#ctx0" brushRef="#br0" timeOffset="661">613 853 117,'-13'3'289,"-2"-3"26,2-5 15,1-3-87,2 0-90,2-2-52,2 2-27,0-2-11,3 2-5,1 3 3,0-1-2,2 3-1,2 2-5,1 2-7,0 2-9,5 3-11,-2 3-8,2 3 0,0 3-5,3 2-4,-1 0-2,-2 1-4,1 2 1,1-2-2,-2 0 0,0-1 0,-1-4 0,-2-1-2,-2-4 2,0-1-2,-3-2 1,0-2 1,-1-3-1,-1-3-1,-3-4-4,4-3-2,-6-3-2,3-4 1,-1-1-2,4-3 3,1-1 6,3 1 4,4-2 4,1 2 0,4 3 6,2 2 1,0 2 0,5 5 2,-1 2 2,0 4 2,0 4 1,1 4 7,-1 4 1,-1 3 0,0 3 2,-3 3-6,2 3-3,-3 0-7,1 1-4,-3 1-9,0-2-12,1 0-20,-2 0-31,-2-2-35,1-1-40,-1-3-62,-4-3-124,-3-3-53,-2-4-10,-3-4 17,3-5 27</inkml:trace>
  <inkml:trace contextRef="#ctx0" brushRef="#br0" timeOffset="1154">862 566 127,'-2'-15'410,"-1"3"32,4 0 13,4 0 5,8 2-219,1 1-124,5 1-73,-1 4-40,0 4-23,-3 4-8,-3 5-7,-4 3-2,-3 6 5,-5 3 4,-2 3 6,-6 0 4,0 2 4,-2-1 1,-2-2 6,3-4 2,0-2 4,0-4 4,3-2 1,1-2 4,4-3 5,2-3 0,6-1-2,2-2-8,8-2-19,4-1-30,5-3-33,2-1-33,2 2-41,2-1-78,-1 1-76,-1 1-19,2 1 3,-2 3 17</inkml:trace>
  <inkml:trace contextRef="#ctx0" brushRef="#br0" timeOffset="1439">1297 841 348,'-4'12'435,"4"-3"39,0-5 26,4 2-116,5-4-137,2-1-102,5-1-71,8-1-64,2-2-65,4 0-56,5-2-59,3-1-74,1-3-119,1-1-41,-2-4 0,0-3 23,0 1 38</inkml:trace>
  <inkml:trace contextRef="#ctx0" brushRef="#br0" timeOffset="1637">2080 481 70,'-10'-6'326,"-2"1"20,4 1 10,-1-1-24,1 2-162,2 0-85,-2 3-44,-5 0-17,4 3-11,-6 2-4,1 2 0,0 4 3,-2 1 6,2 2 4,0 3 5,3 1 0,3 2-2,3-2 0,4 1-3,2 0-6,7 0 1,0-1-1,3-2-1,5-1-1,0 0-1,3-2-1,-1 3-5,2-3 0,-2 1-4,2-1 0,-5 2-2,-3-1-1,-3-1-4,-6-1-2,-3 2-5,-5-4-10,-6 4-14,-2-4-16,0-1-21,0 0-18,-1-4-21,6-1-38,1-3-68,2-1-62,5-4-19,5-2-3,5-4 18</inkml:trace>
  <inkml:trace contextRef="#ctx0" brushRef="#br0" timeOffset="1949">2193 683 217,'11'-6'337,"-5"2"21,-1 1 12,-2 1-113,2 4-95,-2 3-56,0 5-25,-1 2-10,-1 1-7,1 4-5,-2-1-10,0 2-11,0 0-12,0 0-13,0 0-20,0-1-25,-2-1-34,1-2-35,-1-2-53,-2-2-105,-3-4-72,1-1-24,-2-5 4,-1-3 24</inkml:trace>
  <inkml:trace contextRef="#ctx0" brushRef="#br0" timeOffset="2157">2171 598 252,'4'-9'335,"4"1"19,2 4 10,2 1-137,1 3-101,4 3-56,0 1-32,-2 4-17,0 1-10,2 3-8,-4 3 0,-3-1 0,2 3-1,-4 1-5,0 0-3,-1-1-7,-2-2-3,0-2-5,-4-1-5,-1-1 3,0-4 4,0-2 5,0-2 6,-1-5 2,1-1 5,0-4 4,0-4 2,1-2 1,4-2 6,2-3 7,2-2 8,2 2 11,0 3 12,3 1 9,-1 6 6,1 2 2,1 4-2,0 4-7,0 2-8,-2 5-12,0 2-12,0 2-22,-5 2-34,0 0-36,-2 0-44,-3 0-75,-3-3-125,-1-3-52,-6 0-11,-2-4 12,-4-2 33</inkml:trace>
  <inkml:trace contextRef="#ctx0" brushRef="#br0" timeOffset="2506">2480 467 161,'20'-30'302,"2"3"23,-2 8 21,1 5-98,-1 7-85,1 5-48,-2 7-25,-2 4-19,-2 4-9,-5 5-14,-2 3-4,-3 2-3,-1 1-7,-4 1-2,0 1-8,-2-2-9,0 0-4,2-4-5,4 0-20,0-5-37,5-1-41,4-6-90,1-1-116,4-6-61,4-2-17,5-4 15,4-2 36</inkml:trace>
  <inkml:trace contextRef="#ctx0" brushRef="#br0" timeOffset="2719">3148 458 268,'-5'0'344,"-4"3"21,-7 6 22,-2 6-133,-4 6-94,0 3-48,0 6-28,1 2-21,4 2-16,4 2-12,5 0-8,7-3-5,2-1-2,6-2 1,4-3 3,6-6 0,4-3 2,1-5-2,3-4-5,1-6-12,0-5-16,1-5-12,-3-6-12,-2-6-10,-1-4-1,-5-6 2,-2-4 12,-5 2 16,-2-1 26,-1 4 26,-3 5 19,-3 5 11,0 8 5,-2 4-4,-2 7-14,1 8-18,-2 5-28,2 4-55,1 4-90,2 1-172,2-1-88,-2-2-49,-2-5-14,-3-5 35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4:05.7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245 38 243,'-8'-10'324,"-1"2"27,-2 0 27,1 2-130,-4 3-66,0 0-35,0 3-18,-2 3-7,-3 3-9,0 3-4,0 6 3,-1 5-1,2 2-6,1 5-8,2 3-11,3 2-15,6-1-18,2 2-19,4-1-9,4-1-9,2-2-13,6 1-22,1-3-38,3-2-48,1-2-50,5-1-46,4-2-40,-1-4-38,2-3-56,-5-2-42,0-5 1,-1-5 20,-2-5 32</inkml:trace>
  <inkml:trace contextRef="#ctx0" brushRef="#br0" timeOffset="219">317 363 226,'3'-25'288,"-2"1"21,3 1-29,0 3-89,2 2-55,4 4-33,1 2-20,3 1-5,1 4-1,5 4-1,0 1-4,3 6-7,-1 1-7,3 6-12,-3 4-13,-1 1-9,1 4-6,-3 1-6,-3 3-6,-2 1-4,-3-1-4,-3 2-4,-3-2-3,-2 1-2,-6-2 0,-2-2 5,0-3 17,-1-6 32,-2-2 30,-1-6 19,2-5 15,-1-5 10,0-5-9,1-5-23,5-5-26,2-4-24,2-6-27,7-3-41,5-3-45,5-2-51,6-2-56,3 2-75,3 0-125,2 5-45,-1 2-2,-5 7 25,0 5 46</inkml:trace>
  <inkml:trace contextRef="#ctx0" brushRef="#br0" timeOffset="551">1050 332 129,'2'16'269,"1"-4"16,0 0 6,0-2-110,5-2-77,-2-2-37,2 0-22,2-5-9,1 1-8,0-4-6,3 1-7,-3-5-3,2 0-5,-2-3-2,0-4 0,-3-1-1,1-4-4,-4-1 2,-2-2 3,-1-2 4,-2 2 11,-2 1 19,-3 4 16,1 3 15,-5 2 9,-1 4 6,-4 2 1,1 5-4,0 5-6,-2 2-1,0 2 0,-2 4-3,4 1-5,-1 0-6,3 1-14,3-1-10,2 2-10,1-3-10,5 1-6,2-1-8,1-1-3,3-1-2,2-4-5,0 0 1,2-2-3,2 0-1,-1-4-1,0-1 1,0 0 1,-1-1 2,1-2 0,-2 0 2,-2-1 4,-1 3 1,-1 0 1,-1-1 1,-2 2-1,1 0 1,0 0-1,-1 3-1,1 2 0,0 1-1,2 0-6,0 0-20,1 3-23,0-3-30,2 1-37,0-1-44,3-1-71,-3-1-103,-1-4-37,-1 0-4,3-3 19,1-3 35</inkml:trace>
  <inkml:trace contextRef="#ctx0" brushRef="#br0" timeOffset="997">1349 273 261,'6'-9'309,"-1"5"14,0 1-13,0 1-119,-2 4-78,1 2-40,1 2-20,-2 2-13,1 2-10,-1-1-7,0 3-9,-1-1-4,-1 0-3,1 2-5,-2-3-1,-2 2-1,2-3-1,-1-1 0,-1-2 1,0 0 4,1-3 0,-2-3 4,1-5 2,2-1 4,0-4 3,0-2 5,3-4 6,2-2 10,1-1 9,7-1 16,1 0 15,3 0 14,-1 2 14,6 3 6,-1 3-1,1 3-6,0 3-15,0 5-17,-1 2-15,-4 5-10,-1 5-9,-5 2-10,-3 5-7,-1 3-20,-3 2-31,-1 2-41,-1 1-48,-1 1-50,3 0-46,2 0-44,-3-3-106,2 0-45,3-3 2,-2-3 26,2-5 35</inkml:trace>
  <inkml:trace contextRef="#ctx0" brushRef="#br0" timeOffset="1373">1847 243 171,'8'-33'347,"-3"3"45,-2 6 48,0 3-69,2 6-90,-2 5-64,0 3-44,0 6-28,2 6-36,0 5-29,1 4-15,2 5-9,-2 2-12,1 3-22,-1 3-25,-1 0-43,2-1-47,0 1-48,-1-1-50,1-1-50,0-1-89,-2-5-66,-2-2-12,-1-7 23,3-2 28,0-5 49</inkml:trace>
  <inkml:trace contextRef="#ctx0" brushRef="#br0" timeOffset="1581">2119 201 83,'10'-13'310,"-2"1"25,-4 1 12,1 5-52,-5 2-124,-3 2-69,-2 4-43,-3 2-19,0 2-11,-4 3-9,-1 2-5,0 2-2,-1-1 1,1 3-1,-1 0 1,0-2-1,0 3 2,3-3 3,1-1 10,4-1 12,1-2 17,5-2 23,5 0 27,6 1 13,3 0 3,8-1-3,3 1-13,2-1-20,3 2-26,0 0-25,2 2-48,0 1-69,-1 1-70,2 2-96,-3 0-147,-1 0-74,-1 2-8,-2-4 33,1-2 53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4:07.8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289 207 133,'-20'-18'286,"1"3"23,0 0 22,2 3-103,-1 4-67,1 2-36,-1 3-19,-2 3-10,-1 3-7,-1 3-7,0 3-4,3 3-9,1 3-13,1 3-12,6 3-11,3 0-9,5 3-7,8 0-4,3 0-2,3 1-3,6 0 0,5 0-4,1-1 1,3 0-4,3 2 0,-4-4 1,2 0 0,-6 0-1,-4-1 0,-6-3 2,-5 0 3,-6 0-1,-6-3 1,-7-2-2,-4-1-4,-1-1-10,-2-2-17,4-3-17,2-1-13,6-1-21,3-3-14,5-4-6,8-6 1,3-2 1,10-5 5,4-5 15,3-3 18,2-1 14,4-1 19,-3-1 22,1 0 21,-4 3 26,-4 2 26,-5 2 35,-2 4 33,-4 2 24,-5 5 10,0 2-4,-3 3-12,-2 4-14,0 4-18,-1 5-10,-1 6-9,1 4-6,-2 2-1,2 5-20,-1 1-19,1 2-20,-1 3-12,4 1-20,-2-2-32,0 3-49,0-3-61,-1-1-60,1-3-52,0-3-40,2-3-31,-2-4-43,-1-7-33,-2-7 7,0-3 27,4-9 31</inkml:trace>
  <inkml:trace contextRef="#ctx0" brushRef="#br0" timeOffset="491">514 565 182,'2'-28'300,"1"2"24,0 7 12,6 2-119,-1 4-76,2 4-45,4 3-25,0 2-10,0 6-7,-3 3-3,-1 2-6,-1 5-5,-4 1-9,-2 3-10,-4 2-12,-3 1-22,1 3-23,-3 1-29,0 1-26,3 0-48,-4-2-100,2 1-59,1-3-24,-1-2 5,8-5 16</inkml:trace>
  <inkml:trace contextRef="#ctx0" brushRef="#br0" timeOffset="681">776 718 258,'24'-1'302,"-3"-1"17,-3 2-21,-3 2-118,-1-2-74,-3 1-43,-3 1-21,1-1-8,-2-1-7,1-1-4,1-1 1,4-2 0,0-3-3,2-1-6,1-3 0,1-2-6,0-2-3,0-3-1,-3-2-4,0-2 1,-3-3-4,-3 0 2,-2-2-1,-4-1 1,-2-1 3,-6 2 7,0 2 12,-4 2 14,0 4 13,-2 5 13,2 6 12,-4 6 6,0 6 4,1 4 5,-1 4 3,3 4 0,-2 5 2,4 2 1,1 1-10,1 1-9,3 1-14,4-1-12,4 0-11,4 1-13,2-2-7,2-1-7,4-3-1,3 0-3,-1-3-5,5-4-5,1-1-11,3-3-14,0-5-20,0-2-13,3-5-16,3-3-12,-3-6-4,0-4 1,0-7 10,-4-2 7,-3-4 14,-4-2 13,-5-2 15,-4 0 13,-4 1 17,-3 4 18,-3 2 24,-3 5 19,-3 3 19,1 5 16,-3 2 11,-3 2 3,-1 5 1,0 2-4,-5 5-5,1 3-7,-1 5-7,1 2-8,0 2-15,3 5-11,1 2-13,4 2-12,5 3-10,3 0-6,3 0-10,5 0-7,4-3-13,5 2-19,3-5-39,3-2-62,6-2-71,1-5-65,0-5-109,2-4-102,-2-4-24,0-8 28,-3-5 54,3-7 65</inkml:trace>
  <inkml:trace contextRef="#ctx0" brushRef="#br0" timeOffset="1270">1785 211 7,'14'-49'326,"-2"4"58,-2 9 47,-3 4 12,-1 8-138,-1 9-69,1 6-30,0 8-19,-1 8-18,0 7-9,1 8 0,1 5-15,0 3-29,1 5-33,-1 1-28,-1 3-15,-1 0-14,3-2-12,-4 1-13,1-4-22,-2-1-26,-1-4-32,1-6-42,-1-3-34,-2-5-25,0-4-15,-2-7-10,-1-2 0,0-7 15,-2-4 13,-1-6 18,-2-3 25,2-1 40,-2-3 40,-2 4 46,-1 2 43,0 4 46,-3 3 36,1 6 28,0 6 23,-4 3 7,3 4-5,-2 4-14,5 3-25,2 2-28,5 2-29,6 0-26,4 0-22,4 0-20,4-1-26,5-3-47,3 0-60,6-2-75,2-3-166,2-3-83,1-4-28,-4-2 17,-5-5 45</inkml:trace>
  <inkml:trace contextRef="#ctx0" brushRef="#br0" timeOffset="1815">2871 379 192,'-1'-27'312,"-1"0"29,0 2 29,2 2-105,-4 3-60,4 6-35,0 2-19,-2 3-21,2 4-16,-3 7-12,0 4-16,0 6-11,0 4-6,-1 5-7,1 2-10,0 2-12,0 2-15,0 0-7,1 0-12,1-1-7,-1-2-20,1-2-27,-1-4-27,2-1-21,-2-5-15,2-5-13,0-2 2,0-7 12,0-4 17,2-4 17,1-7 13,-1-4 14,-1-6 15,4-3 14,-2 0 11,0 0 9,0 1 11,1 4 13,0 6 9,-2 4 4,1 4 3,2 5 4,1 3 1,2 6 3,3 3 0,3 6 5,2 2 4,3 2-1,0 1-8,3 2-8,0-1-12,2 0-9,-3 0-10,1-3-9,-2-1-9,-4-2-12,1-5-13,-4-1-12,-2-4-5,0-4-6,-3-3 2,-1-3 8,-1-6 10,-5-1 10,1-4 12,-4-4 7,-2-2 5,-1-1 9,-1-1 14,-1 3 25,2 5 27,-1 1 26,2 4 21,-1 5 6,3 3 0,-1 3-10,1 8-19,-1 4-23,3 4-14,3 5-10,-1 5-12,3 1-10,1 1-12,2 1-13,-2-1-33,-1 1-51,0-2-59,0 0-62,-4-2-95,1-2-126,-4-4-43,-4-2 12,-1-5 35,-4-2 51</inkml:trace>
  <inkml:trace contextRef="#ctx0" brushRef="#br0" timeOffset="2451">2587 78 58,'-18'-14'240,"1"2"19,-1 6 16,1 2-92,1 5-52,-3 4-24,3 7-10,-2 3-2,0 4-2,4 5-2,0 5-6,4 4-10,4 3-9,4 1-11,2 4-16,5-1-8,3 2-12,6 0-10,2 0-2,6-2-12,3-1-16,2-1-24,6-3-31,2-5-49,-2-5-105,2-7-80,0-7-28,-2-8-1,5-8 21</inkml:trace>
  <inkml:trace contextRef="#ctx0" brushRef="#br0" timeOffset="2699">3169 81 242,'15'-17'310,"1"5"13,3 8 11,1 6-147,5 6-78,1 6-36,0 5-5,0 7 1,-2 2 8,0 7 8,-5 2 2,1 2-8,-7 3-11,0 0-14,-7 0-15,-3 0-13,-3 0-16,-5-1-23,-1-2-26,-5-2-30,0-1-33,1-3-41,-4-4-98,3-3-79,0-4-28,2-8-1,5-3 16</inkml:trace>
  <inkml:trace contextRef="#ctx0" brushRef="#br0" timeOffset="2958">3853 508 215,'18'-3'316,"0"-2"19,0 1 16,2 1-120,1-1-81,0 1-47,2-1-26,1 2-13,0 0-18,-2-1-13,2 2-13,-2-2-9,-5 0-16,0-1-18,-2 3-37,-3-2-54,-7-1-136,-5-1-70,-3-1-28,-8 0 0,-2 0 19</inkml:trace>
  <inkml:trace contextRef="#ctx0" brushRef="#br0" timeOffset="3108">4019 407 87,'-10'-1'309,"1"-3"30,6 1 15,0-2-51,5 0-122,2 1-75,5-2-45,4 0-29,5 0-29,4 3-28,5 0-52,1 0-140,-1 2-72,0-1-39,-2-1-11,-4 0 13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4:11.4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23 228 153,'3'-25'292,"-1"0"25,-2 3 19,0-2-104,0 3-57,-2 1-29,-1 4-4,1 1-1,-1 3-2,2 3-8,-1 1-15,0 4-19,1 1-25,-1 4-24,-1 5-15,0 3-12,2 4-5,-1 5-5,1 2-3,1 3-2,1 1 0,2-2-6,5 4-2,0-4-3,3 1 0,5-1-3,1-2-5,5-4-1,2-1-1,0-5-3,1-3-1,-1-4-2,-1-3 2,1-6 1,-5-3 4,0-5 3,-6-1 7,1-3 5,-6-1 9,-2-3 12,-2 0 14,-2 3 19,0-1 30,-2 5 33,0 2 21,0 4 3,0 1-6,0 4-17,0 2-26,0 4-30,0 4-23,0 4-8,-2 5-4,2 3-2,-2 3-4,2 1-8,0 6-9,0-1-6,2 1-23,1 0-32,1 1-61,1-2-73,1 0-71,2-1-89,1-4-136,-1-1-45,0-5 14,0-2 52,5-5 62</inkml:trace>
  <inkml:trace contextRef="#ctx0" brushRef="#br0" timeOffset="470">581 221 209,'-1'-13'322,"-1"0"22,2 4 12,-2 1-113,1 2-93,1 3-59,0 2-29,1 1-24,1 1-10,0 4-10,1 1-6,0 3 1,3 3 4,0 0 10,2 3 6,2 1 12,2 2 10,0 2 5,3 1 0,-2 0-3,4 3-6,-4-1-11,0 2-12,-1 0-9,-4 0-6,-3 0-4,-2-3-6,-4-1-11,-4-1-26,-5-4-38,-4 1-48,-5-6-94,-4 2-123,-4-4-53,0-5-9,8-2 17,1-7 38</inkml:trace>
  <inkml:trace contextRef="#ctx0" brushRef="#br0" timeOffset="754">613 276 133,'14'-21'272,"0"0"13,5 1 9,2 5-116,6 0-76,-2 3-40,5 2-19,-3 2-13,0 2-8,-4 3-5,-2 2-6,-4 2 2,-2 2-1,-4 5 8,-5 2 7,-1 5 4,-4 3 5,-1 0-2,0 4-5,0 0-10,0 0-3,4 1-5,0-2-1,6-2 0,-1-2 3,4-2 6,1-2 6,1-4 13,0-2 13,-2-3 17,2-3 18,-3-2 18,-3-4 16,0-2 3,-4-4-3,-5-2-17,-3-4-16,-6-2-27,-2-2-33,-4-2-53,-2 2-77,3 0-85,-2 3-167,5 2-88,-2 2-34,5 5 15,0 2 46</inkml:trace>
  <inkml:trace contextRef="#ctx0" brushRef="#br0" timeOffset="1231">1291 239 233,'5'-19'309,"4"1"13,1 2 8,1 4-143,5 1-77,0 2-41,1 3-13,2 3 1,-2 3 3,2 5 7,2 1 5,-1 4-3,-1 2-5,-1 3-9,-3 2-10,-2 1-12,-2 1-11,-5 2-7,-1-1-7,-2 1-4,-4-2-8,-2 1-4,-1-4-6,-2 1-3,-2-4 2,0-4 5,0-1 4,-1-5 9,1-3 8,0-5 13,-1-4 8,-1-4 11,4-4 6,1-4 7,2-3-2,3-1-7,3-5-12,4-3-11,3-1-14,5 0-21,2 3-40,2-1-47,5 4-62,-4 2-131,1 5-90,0 6-37,-4 5 6,0 4 35</inkml:trace>
  <inkml:trace contextRef="#ctx0" brushRef="#br0" timeOffset="1558">1759 203 258,'3'14'363,"0"-3"26,0-2 30,-1-2-91,-2-1-84,0-3-54,0 2-33,0-4-25,3 2-43,2-1-76,2-2-89,5 0-81,-1 1-132,6 2-110,-1-3-45,3-3 11,2-1 38,4-4 51</inkml:trace>
  <inkml:trace contextRef="#ctx0" brushRef="#br0" timeOffset="1722">2031 93 251,'0'-8'327,"-1"2"16,1 3 19,-2 5-131,2 5-70,-2 4-37,-1 5-20,-2 5-5,2 3-7,0 3-15,-3 2-16,4-1-18,-2 1-9,0-1-14,3 1-14,-3-3-28,4 2-35,-1-6-38,1-1-43,0-4-44,1-4-67,-1-4-76,4-4-20,-3-7 9,4-5 22</inkml:trace>
  <inkml:trace contextRef="#ctx0" brushRef="#br0" timeOffset="1884">2026 358 148,'0'-31'257,"0"-4"31,0 2 19,0-1-82,0 4-56,0 1-24,2 5-16,-2 5-5,3 4-19,0 3-18,2 4-21,-1 5-19,1 5-17,0 2-10,0 5-2,-2 5 0,-3 0 2,-5 4-3,1 2-3,-6 1-19,-2 2-33,-1-1-36,-1 2-48,-2 2-105,0-2-101,5-2-41,1-1-2,7-4 16,6-2 36</inkml:trace>
  <inkml:trace contextRef="#ctx0" brushRef="#br0" timeOffset="2205">2460 160 40,'12'4'254,"-6"3"19,-1 0 14,-2 5-77,-3 0-78,-1 0-47,-2 3-25,-1 0-21,1 0-11,-2 0-7,3 0-8,-2 0-7,4-1 0,-1-1-4,-1-2 1,2-2-2,-1-3 2,1 0 4,-2-5 0,2-1 0,2-4 0,-1-4 3,2-4-1,5-4-3,-2-2-2,4-6 2,1-2 1,3-2 8,1-1 14,0 2 10,1 1 12,0 6 7,-3 3 1,1 4-6,-3 4-10,0 4-8,-2 5 2,-1 3-2,-3 5 2,0 2 1,1 4 0,-4 1-6,-2 3-9,0 0-9,0 0-8,0-1-2,0 1-4,1-1-2,-1-2 0,0-3 1,0-1 2,0-4 3,2-2 6,-1-4 1,1-2 4,3-5 3,1-3 1,2-2 0,3-2 1,2-1 3,-1 0-2,-1 3-2,-1 0-2,2 4-7,-2 4-1,-2 1-6,-3 5-3,2 3-5,-2 1-17,-1 4-30,-3 1-45,2 1-70,-3-2-141,0 3-73,0-2-24,0 0 10,0 0 34</inkml:trace>
  <inkml:trace contextRef="#ctx0" brushRef="#br0" timeOffset="2678">2842 337 135,'5'-3'283,"1"0"-29,1-4-117,-3-3-171,1-1-132,-5-7-72,-5-5-36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7:06.24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392 510 208,'1'0'267,"-1"0"18,0 0-51,0 0-56,0 0-48,0 0-27,0 0-17,0 0-12,0-1-6,0 1-8,0 0-4,0 0-3,0 0 1,0-2 5,0 2 1,0-2 7,0 2 2,0 0 2,0 0 1,0-1-6,0 1-7,0-3-6,0 0-10,-1 0-10,1-1-7,-5-4-9,5 1-5,-3-4-3,2-1-4,-3-3-2,3-1-4,-1-4 0,-1-2-3,0-3-4,1-3 0,-3-1-2,2 1 3,-3-2 0,1 2 1,0 1 5,-1 1 1,0 4 3,-4 2 2,2 2 1,0 2-1,-4-1-1,2 5-2,-1-1-2,-1 4-1,1 0 2,-1 3-1,2-2-1,-2 4 1,3 1 0,-4 1 0,0 2-4,1 3 3,1 2-2,-2 1 0,-3 3 0,4 3 3,-4 1 0,1 2 0,2 3 0,-2 2 2,1 2-4,3 2 2,1 3 0,1 3 2,4 0-1,0 5-1,2 1 0,3 0 0,0 0 0,3-2-1,2-1-1,3-1 1,3-4-1,0-1-2,3-3-1,1-3 0,2-3-2,-1-1 2,1-4 3,2-2 1,-1-2 1,-1-5 2,0-1 4,1-3 1,-1-3 3,0-1-3,0-4 0,-2-2-4,1-2 4,1-4-5,-4 0-2,1-2 1,-3-1 0,-1-4 1,1 2-2,-5-3 0,1 2 2,-2-1 2,-2 1 3,-2 1 5,4-2 6,-5 4 4,-2-1 1,-1 2 3,0 3 3,2 1 3,-3 3 0,1 0 1,0 4 3,0 1-3,-1 2-4,1 2-10,0 2-11,-3 1-2,1 4-6,0 2-5,-1 5 3,0 4 2,-4 2-1,4 5 1,1 3 2,2-1 1,0 4 2,3 0-5,1-1 5,3 0-3,2-2-2,2-5-2,3 0-2,0-3 4,5-3 0,-2-2 1,3-4-1,3-2-11,1-2-28,1-3-46,-1-4-55,5-1-64,-4-3-117,0-1-100,-1-4-34,-1 1 12,3-2 40,-5-2 53</inkml:trace>
  <inkml:trace contextRef="#ctx0" brushRef="#br0" timeOffset="1056">783 708 113,'0'-10'306,"0"-1"30,0-1 24,-4 0-69,4 0-77,-1 0-42,-3 0-14,3 0 0,-1 2 1,1 2 9,-1 2 0,0 0 0,2 1-14,-1 4-20,1-2-24,-2 3-29,2 2-26,0 0-19,2 5-10,1 4-2,-1 3 1,-1 4 1,2 3 5,-1 1-4,1 3-6,-1-1-10,1 2-4,0 2-7,2-3-14,-4 1-20,4-1-16,-2-2-29,0-4-36,-1-2-30,0-4-16,-1-4-6,-1-1-12,0-7-6,0-1 8,-3-6 13,1-3 12,-2-6 12,-4-3 30,-1-7 34,0-4 26,-2-2 30,-1-5 25,1-3 23,-1-2 22,2 1 19,2 2 11,1 2 2,7 5-5,2 5-13,4 4-16,5 4-14,3 4-7,4 5-5,4 5 1,2 2 0,-5 7-1,1 1-1,-3 3-5,-4 4-2,-3 4-6,-3 1-3,-7 1-9,-7 2-4,-3 0-4,-6 2-5,-2-2-4,-4-3-8,-4 0-6,4-2-16,1-3-26,1 1-40,6-3-114,-2-1-85,10-2-36,2-2-5,11-3 13</inkml:trace>
  <inkml:trace contextRef="#ctx0" brushRef="#br0" timeOffset="1837">1051 932 234,'0'-2'297,"3"-1"19,-3 3-25,4-1-97,-4 1-69,0 1-41,1 1-20,-1 1-12,0 1-8,0 4-11,0 1-8,-1 0-10,1 1-9,-4 2-14,1 0-20,3 1-33,-1 1-66,-3-2-114,4 0-59,-1-1-22,-1-1 0,2-2 22</inkml:trace>
  <inkml:trace contextRef="#ctx0" brushRef="#br0" timeOffset="2276">1281 614 208,'-2'-6'289,"0"1"23,-1 0-26,2 3-87,-3 0-61,0-1-45,-1 2-32,-2 1-17,0 1-16,-3 2-10,-1 3-5,-1 2 0,0-1 0,1 1 0,0 2 1,2 1-3,2-1-1,4 2-2,0-1-5,3-1 0,3 2-3,0 0 0,4-1-2,2 1 1,4-2 2,-1 1 4,3-1 10,2 1 9,0-2 15,3 0 9,-5 0 7,0-2 2,-1 1-4,-6 1-8,-2-2-8,0 2-11,-4 0-6,0 2-4,-4-1-4,0-1 1,-4 2-7,0-1 1,-2-1-6,-2 0-14,1-3-13,-1 1-22,1 0-25,3-3-32,-1-1-47,1 0-83,2 0-80,4-3-30,0 0-2,5-6 19</inkml:trace>
  <inkml:trace contextRef="#ctx0" brushRef="#br0" timeOffset="2666">1407 630 169,'1'-14'308,"2"3"26,-1 0 15,1 4-110,-1 2-82,1 2-38,0 2-17,2 2-4,0 4-1,1 2 0,-1 2 0,-2 3-11,0 3-16,0 2-18,1-1-12,-3 4-18,1 1-22,-1 0-30,1 1-36,0 0-37,0 1-41,2 0-59,-3-1-116,-1-2-48,3-2-6,-1-5 17,4-2 27</inkml:trace>
  <inkml:trace contextRef="#ctx0" brushRef="#br0" timeOffset="2876">1586 812 112,'6'-12'326,"-2"1"42,-2 4 29,1 1-61,-1 1-90,0 4-61,-2-1-34,1 4-19,1 1-9,-1 3-4,3 1-11,-1 2-7,0 1-17,1 3-22,1 0-22,-2 1-25,1 1-29,-3-2-41,1 1-48,-2-1-52,-2-1-51,-1-1-76,-2 0-107,-1-1-36,-3-3 10,1-4 30,-2 0 42</inkml:trace>
  <inkml:trace contextRef="#ctx0" brushRef="#br0" timeOffset="3082">1536 764 182,'-1'-27'329,"-1"3"25,2 2 14,0 3-105,3 4-108,1 2-83,2 2-62,4 4-64,2-1-99,3 2-108,0 3-51,1 0-16,5 0 7,-3 2 29</inkml:trace>
  <inkml:trace contextRef="#ctx0" brushRef="#br0" timeOffset="3208">1772 561 212,'6'-7'346,"-3"-2"45,1 3 40,-3 0-92,2 0-86,1 2-59,1 3-40,-2 2-36,4 6-27,-2 2-23,3 4-8,0 4-5,0 4-4,-4 1-9,1 1-12,0 1-9,0 0-9,-2 1-7,2-1-11,1 0-18,-3-1-19,0-2-19,2-3-23,-2-2-18,-1-1-9,0-4 6,-1-2 11,1-5 17,-1 1 15,-1-5 10,0-5 10,0-1 4,-3-3 6,2-4 2,-3-4 9,1-1 12,-2 0 13,1 0 13,-4 2 12,2 2 8,1 2 7,0 3 1,0 5-3,-1-1-4,0 5-2,1 2-4,-1 4-2,-1 0 2,2 3 0,4 0 1,-5 3-3,4 0-3,1 0-4,1 1-3,0 1-6,1-1-1,4 1-4,1-1-3,0-1-5,2 0 0,5-1 1,-2-2 0,0-2-1,6 1 0,-4-4 3,4-2-1,0-2-2,1-2-5,-2-2-1,1-4-1,1-2-3,-4-2-4,2-3 1,-5-2 0,-1-2 4,0-1 0,-5-1 4,2 1 7,-6 0 10,-1 0 7,-1 2 12,-3 3 12,1 2 10,-2 4-3,-1 1-3,0 4-3,-2 4-5,1 1-6,-2 5-4,1 5-3,0-1-1,2 5-3,3 2-2,-3-1-10,4 2-3,1 2-7,1-2-10,1 0-17,2 0-27,2-2-33,-1-1-30,1-1-32,3-1-24,0-2-16,3-2-15,2-3-40,-1-3-70,4-3-22,2-3 2,-2-5 16,4-2 36</inkml:trace>
  <inkml:trace contextRef="#ctx0" brushRef="#br0" timeOffset="3857">2213 798 95,'10'-10'296,"-2"-1"26,-1 5 13,-3 1-70,-1 1-101,-2 4-68,3 0-39,-3 4-19,1 1-12,-1 1-6,3 3-6,-3 2-7,2-3-2,-1 3-8,0-2-3,0-1-4,2-1-3,-3-2 3,2-1 2,-1-2 5,0-2 5,1-5 8,2-1 3,-2-3 8,3-3 1,2 0 1,0-1 8,2-1 7,0 4 10,1-1 3,2 5 5,0 1 4,-4 5-1,4 5-5,-7 3-6,2 2-6,-1 4-9,-3-1-8,1 4-5,-1-2-4,-2 0 1,1-3 10,2 0 19,2-3 19,-1-3 14,6 0 8,3-5-6,4-1-23,3 0-52,3-3-82,2 0-95,2-2-185,-6 1-98,-1 1-39,-9 0 9,-7 2 43</inkml:trace>
  <inkml:trace contextRef="#ctx0" brushRef="#br0" timeOffset="5189">1341 1155 168,'-2'-1'228,"0"1"-7,-1 0-45,2 0-50,-1 0-40,-1 0-33,0 0-19,-1 0-9,0 0-4,-1 0 3,2 0 1,1 0 9,-1 0 4,2 0 5,-1 0 2,0 0 3,1 0 0,1 0-1,0 0-4,0 0-3,0 0-1,0 0-6,1 1-3,3-1-3,-1 0-1,2-1-4,4 1-1,2-2-5,6 1 3,4-1-6,4-1 1,7 0-2,4 0-2,5 0 2,2-1-1,4 2 2,3-1-3,0 2 1,2-1-2,-3 0-5,3 2 1,-4 2-4,-1-2 2,-5 2-2,-6-2-1,-4 0-4,-6 1-3,-4-1-11,-3 2-8,-6-1-19,-2 1-16,-3-1-21,-2 2-42,-6 0-100,-1 2-61,-6-1-23,-3 2-1,-2 0 12</inkml:trace>
  <inkml:trace contextRef="#ctx0" brushRef="#br0" timeOffset="5611">1451 1241 56,'-22'3'238,"6"-2"28,5 1-7,7-1-66,5-1-50,8-1-37,4-1-21,11-1-16,4-1-8,9-1-3,6 1 3,4-1-7,5-1-2,2 2-9,4-1-7,2 1-9,0-1-21,-3 2-35,-3 0-76,-6 0-127,-6-1-70,-10-3-37,-7 3-8,-8-2 17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7:16.24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1 921 139,'-1'-3'306,"1"2"25,0-1 20,0 1-86,1 1-84,2-2-46,4 1-20,4-1-7,0-1-8,6 0-8,1-1-14,0 1-18,2-2-24,0 1-32,-1-1-38,-3 1-40,-1 1-40,-3 0-48,-4 1-85,-3-1-81,-5 3-30,-7-3 4,-2-1 22,-4 1 40</inkml:trace>
  <inkml:trace contextRef="#ctx0" brushRef="#br0" timeOffset="163">64 831 11,'-18'-6'261,"2"-1"37,2 1 23,2 0-35,8 1-102,4 1-68,4-1-49,8 2-40,6 0-50,4 2-95,4-2-108,-1 1-55,2 1-25,5-3-5,1 3 20</inkml:trace>
  <inkml:trace contextRef="#ctx0" brushRef="#br0" timeOffset="418">640 528 6,'5'-10'285,"-2"1"28,-2 3 21,3-1-29,-4 3-112,0 3-69,0-1-42,0 4-21,-4 1-2,3 4-2,-2 5 8,-1 3 16,0 3 9,-4 5 4,3-1-9,0 2-8,2 0-15,2 1-16,-3 3-17,4-4-10,4-2-6,0 1-4,1-2-5,3-3 0,5 0-1,-2-4-3,4 0-1,2-3-5,0-4 4,-1-1-1,3-4 0,-2-2 3,-4-5 0,-1-2 0,1-5-2,-4-4 2,-1 3 2,0-3 10,-5 2 12,0 4 11,-1 1 11,0 1 3,-2 3-3,0 4-7,-2 1-14,2 1-11,-2 6-4,2 2-3,2 1-2,1 2 1,4 0-1,-1 2 3,2-1-3,1-1 0,3-1 4,1-2 9,0-2 13,1-1 14,1-3 17,0-3 16,-3 0 14,-1-4 2,-2-2-2,-1-2-11,-3-4-13,-4-1-15,1-4-18,-4-2-10,1-4-15,-2-1-24,-4 0-40,2 2-58,-1 1-77,3 3-79,2 4-103,-6 2-124,4 2-43,-2 4 17,2-2 55,3 1 68</inkml:trace>
  <inkml:trace contextRef="#ctx0" brushRef="#br0" timeOffset="988">991 257 215,'5'-23'296,"6"-1"18,0 3 5,6 0-119,2 3-55,5 3-26,1 5-4,-1 2-3,-2 5-6,0 5-10,-3 5-14,-6 5-17,-4 5-19,-4 4-16,0 4-11,-7 5-7,-4 2-5,0 1-3,-4-1-3,0 0 3,1-5 6,1-3 10,2-4 14,3-5 14,-1-5 9,4-1 4,4-3-1,4 0-9,6-3-25,6-1-43,6-2-57,2 0-66,4 0-103,-2-2-134,-2 2-58,1 2-11,-4 1 29,1 4 47</inkml:trace>
  <inkml:trace contextRef="#ctx0" brushRef="#br0" timeOffset="1308">1552 620 70,'4'-6'289,"-2"-2"34,2 2 32,-3-1-35,-1 1-63,0 1-28,0 1-22,0 1-16,0 3-9,2 0-14,-1 4-18,-1 4-18,2 2-12,0 4-6,-1 0-18,-1 5-26,0 0-21,2 0-19,-2 4-19,0-2-33,0 0-50,1 0-65,-1 0-69,2-1-66,-2-1-121,-2-4-88,-1-1-12,0-7 27,-2-4 53,4-4 61</inkml:trace>
  <inkml:trace contextRef="#ctx0" brushRef="#br0" timeOffset="1539">1538 680 114,'6'-16'284,"2"5"25,5-3 19,1 0-82,3 3-75,1-1-37,2-1-21,1 3-13,-3 0-8,0-1-2,-2 2 8,-2 2 6,-2-1 18,-4 2 19,-2 2 9,-2 1-4,-2 0-16,0 1-22,-4 4-23,0 1-18,-2 4-14,-2 4-4,-2 2 1,0 4 7,1 2 2,-2 2-8,1 2-4,2 1-7,1 1-8,3 1-7,4 1-7,3-2-6,3 1-4,5-1-7,5-1-16,3-1-29,2-2-49,4-3-60,-1-2-61,1-4-57,3-1-52,-4-4-91,3-4-58,1-3 6,-2-3 36,7-6 41,-2-4 60</inkml:trace>
  <inkml:trace contextRef="#ctx0" brushRef="#br0" timeOffset="1906">2593 132 126,'0'-34'328,"-2"7"24,-1 4 15,-2 10-66,-3 7-99,-4 9-43,-3 7-13,-4 11 16,3 9 21,-4 6 16,0 8-1,0 7-16,1 4-24,5 7-36,2 2-38,4 4-40,4-2-46,9 1-54,8-1-57,11-1-59,4-2-54,9-3-51,3-3-126,3-8-57,0-4 1,-1-6 24,0-7 41</inkml:trace>
  <inkml:trace contextRef="#ctx0" brushRef="#br0" timeOffset="2336">3287 519 10,'-4'-21'261,"2"3"28,-2 3 24,0 3-52,-1 2-80,-2 5-50,-1 1-29,-2 4-13,-2 4-1,-3 2 10,0 5 16,-3 2 18,1 5 12,-1 3 2,0 4-8,1 1-22,2 1-25,1 2-29,6-1-28,2 1-33,4 2-39,5-1-44,7-1-45,5-1-44,5-3-47,5 1-69,4-6-86,1-4-19,1-4 11,3-6 25,0-4 40</inkml:trace>
  <inkml:trace contextRef="#ctx0" brushRef="#br0" timeOffset="2577">3557 599 100,'5'-18'305,"-4"3"24,-1 4 14,0 4-70,-1 2-107,-4 5-61,1 3-32,-1 5-17,-2 2-10,2 4-7,-1 1-3,0 3-8,1 0-9,0 1-6,5-1-7,0 0-2,4 0-1,0-1-1,4-4 2,2-2 9,-2-2 11,1-2 20,2-4 25,-1-3 15,-2-3 17,1-3 6,-3-4 0,-3-5-15,1-2-18,-4-1-23,0-1-24,0-2-39,0 1-48,0 2-51,5 2-54,4 1-55,0 1-82,7 4-82,2-2-22,0 3 19,3-2 31,3 4 48</inkml:trace>
  <inkml:trace contextRef="#ctx0" brushRef="#br0" timeOffset="2861">3859 437 82,'3'-9'292,"1"1"30,-4 2 22,0 2-65,0-1-96,-2 2-59,0 3-42,1 0-27,-1 5-19,1-1-16,1 5-10,0 2-6,3 1-4,2 2 2,1 3-2,2 1 2,0 3 2,0-2 2,1 4 5,0 0 5,-2-1 2,-1 1 2,-1-2-1,-4-1-2,-2-2-4,-5 2-7,-1-2-9,-1-1-17,-1-2-21,-4 0-30,4-2-60,1-2-125,0-2-61,5-3-23,4-2 0,7-4 21</inkml:trace>
  <inkml:trace contextRef="#ctx0" brushRef="#br0" timeOffset="3168">4241 438 89,'9'-17'300,"-3"4"32,-1 1 25,-2 2-61,-1 2-92,-2 1-54,-2 2-33,0 2-26,-2 0-19,-3 3-17,-1 3-7,-4 3 1,-1 2 3,-3 2 7,2 5 4,-3 2 1,2 1-6,0 2-12,3 2-13,3 2-10,1-2-10,3 1-6,5-1-4,0 1-4,5-4 0,4 1-2,1-2-1,1-2 2,3-2 2,2-2 4,0-2 1,-2-5 1,4-1 5,-4-4 0,2-4 0,-2-3 0,2-3-2,-4-5-2,2-4-2,-1-4-1,-2-4-1,-1-1-1,-2-2 0,-5 1 8,-1 2 9,-2 3 7,-4 6 8,-2 3 0,-2 5 1,-4 5-6,-1 4-8,-5 2-9,2 7-7,1 2-3,2 2-6,2 5-11,0-1-12,5 2-18,2 2-23,4 1-30,4-2-25,0 1-26,9-2-27,-2-2-54,2-1-109,2 0-40,1-4-6,2-3 16,-1-1 29</inkml:trace>
  <inkml:trace contextRef="#ctx0" brushRef="#br0" timeOffset="3650">4753 518 178,'10'-5'306,"2"-1"16,-3 2 14,7 1-107,0-1-88,4 3-48,4 0-19,1 1-11,2 0-10,5 0-10,2 1-9,-1 0-18,1 3-29,-4-3-33,1 1-58,-4-2-137,-4 0-71,-4 0-31,-5-3-2,2-2 16</inkml:trace>
  <inkml:trace contextRef="#ctx0" brushRef="#br0" timeOffset="3850">5114 306 184,'-6'-6'327,"1"0"22,-1 3 17,2 5-80,-1 2-71,0 5-30,-2 6 0,3 5 8,-2 3 0,1 6-19,2 4-32,-1 3-37,1 5-50,2-1-81,-3 1-99,-2 2-128,-5-1-156,2-1-84,-7-4-25,3-4 30,0-4 65</inkml:trace>
  <inkml:trace contextRef="#ctx0" brushRef="#br0" timeOffset="4702">5647 185 21,'0'-3'273,"0"3"26,-3 0 16,-2 3-41,-3 1-92,0 3-55,-2 4-26,0 1-7,0 3-6,0 1-1,2 4-7,3-1-7,-2 3-12,7 0-11,0 2-12,7 1-15,1 0-17,3 2-19,5-2-27,2 1-26,6-2-24,2-2-29,4-4-49,0-3-111,3-4-45,0-4-10,2-4 4,3-4 20</inkml:trace>
  <inkml:trace contextRef="#ctx0" brushRef="#br0" timeOffset="4921">6118 303 69,'0'-24'289,"0"3"28,-4 3 21,1 3-61,-4 4-97,2 3-58,-1 3-39,0 5-23,-5 3-17,1 3-9,2 5-11,-3 0-3,3 5-4,2 0-5,1 1-5,-1 1-4,6-2-4,0 1-2,5-1 2,-1-2-2,1-1 4,3-2 9,0-4 14,3 0 16,0-5 20,2-2 12,-4-3 13,3-3 3,-2-3-8,-2-1-15,0-7-15,0 1-22,0-4-26,-2 1-35,1-1-41,2 1-43,2 2-61,-1 1-127,-1 0-70,5 3-20,1 3 10,4 1 29</inkml:trace>
  <inkml:trace contextRef="#ctx0" brushRef="#br0" timeOffset="5247">6408 87 182,'3'-7'285,"0"1"19,0 0 3,-3 2-104,2 0-67,-2 3-33,-2-1-24,1 2-12,-2 0-12,-4 3-8,1 1-2,-1 6-3,-2-2 2,3 3 3,3 3-6,-1 0-1,3 2-9,2 0-4,6 2-8,-1 2-6,8-1-3,1 2-1,5 0 4,2 0 5,1 2 6,-2-2 7,1-2 1,-4 1 1,-2-2-1,-8-3-6,-7-2-2,-2-1-4,-7-1-3,-8-1-6,-2-1-20,-4-1-32,1-1-41,3-1-47,1-1-74,4-2-124,4-3-55,4-3-8,5-3 18,6-2 32</inkml:trace>
  <inkml:trace contextRef="#ctx0" brushRef="#br0" timeOffset="5565">6629 143 129,'21'-24'292,"-1"1"29,-1 4 20,0 2-94,-1 7-76,-3 4-43,-2 4-30,0 6-19,-5 4-20,-4 6-12,-4 4-13,-1 1-6,-6 4-8,3-1-6,-6 2 3,4-2 3,0 0-2,1-1 1,1-3-2,4-2-3,4-1-6,2-3-2,5 0-8,5-1-15,3-5-21,6 1-22,2-4-25,5-3-25,0-3-29,-1-3-18,2-4-10,-3-5 8,-3-3 17,2-5 42,-7 1 53,-3-6 60,0 0 51,-5 1 34,-5-1 20,1 1 0,-4 3-10,-2 1-9,-2 5-5,-2 3-5,-2 2-7,-2 5-9,0 5-14,-3 3-12,-3 6-16,0 3-8,0 3-6,0 3-1,1 2 0,1 2-3,4-1-2,2 2-3,2-1 0,2 1-4,2-2-4,4 0 2,3-3-4,0 0-3,2-4-3,0-1-4,-1-4 0,6-2-4,-6-4 1,4-4 1,-1-5-1,-3-2 1,-1-4 3,-3-4 3,0-2 0,-5-3 7,-3-2 11,-2 2 8,-4 2 10,0 2 8,-1 4 4,-1 4-3,-1 4-5,1 5-8,0 3-9,-1 5-9,1 4-2,2 3-4,1 4-2,2 2-3,3 3-12,3 3-16,3 3-27,7 2-33,-2 2-70,3-2-128,0 2-57,-2-2-21,-8-1 8,1-1 24</inkml:trace>
  <inkml:trace contextRef="#ctx0" brushRef="#br0" timeOffset="6358">5893 875 31,'-10'-8'265,"3"2"26,3-1 21,2-1-59,5 1-87,2-1-49,6 1-28,6-3-18,6 3-10,5 0-5,10 1 3,5-2-1,6 2 7,5 1 2,7 1 6,7 1 2,2 0-1,3 0 0,2 0-8,1 0-10,2 0-7,-4 0-14,-1 0-11,-2 2-8,-6-1-12,-8 2-22,-8 2-30,-5 1-38,-9-2-40,-7 4-72,-9-3-132,-5 2-58,-10 2-9,-9-3 12,-8 2 32</inkml:trace>
  <inkml:trace contextRef="#ctx0" brushRef="#br0" timeOffset="6669">6672 903 91,'-5'3'274,"4"0"28,-1 2 24,2-1-80,2 2-70,-1 2-31,2-1-16,-1 4-14,-1 1-14,2 0-15,-1 1-13,0 0-16,-2 3-13,1-1-16,1-2-9,-1 2-8,-1 0-5,0-3-3,2-1-3,0-1-5,-1-3 1,-1 0 0,4-3 4,-3-1 0,2-4 3,2-2 2,-1-5 8,5-2 2,-3-4 4,2-4 3,1-4 5,1-4 9,-1-1 11,4 0 14,-2 2 18,0 2 11,0 4 5,0 5-3,2 4-4,-1 4-13,1 6-19,3 3-11,0 4-10,0 5-7,-2 3-8,0 3-4,-3 2-6,1 1-25,-3 1-38,-3 2-49,-1 0-57,-2-1-64,-1 1-86,-4-5-120,0-1-38,-2-3 8,0-6 35,3-4 50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5:36.81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56 353 40,'-2'-5'251,"2"0"25,2 1 18,0-2-73,-1 0-66,4 0-35,-2-1-20,0-3-7,2 3-2,-4 0 1,4-2 4,-2 1 0,-1 1-4,0-1-8,-1 1-5,-1 1-13,0 1-13,0 1-9,0-1-8,-1 2 0,1 0-6,0 0-4,-2 3-1,0-1-3,2 1-5,0 0-5,0 0-5,0 0-7,-3 1-2,2 2-3,-3 1-1,1 3 0,-3 5 3,-3 1 3,1 4 0,0 2 2,-2 2 3,1 3-1,1 0 0,1 0 1,2 2-1,2-1-2,3 1 0,2-2 1,1 0 1,2 0-1,1-5 3,2 1-2,3-4-1,-1-2-1,1-4 4,1-1-1,0-1 0,-3-5-3,5-2 4,-2-4-3,1-1-3,0-4-1,3-2-2,-2-4-2,2-2 1,-3-2-4,0 0 3,-3-2 9,0 3 5,-4 3 10,0 2 7,-1 3 3,-3 1-1,-1 2-6,-1 3-9,0 2-12,0 2-7,0 4-2,0 4 0,0 3 1,0 1 3,2 4 1,0 1 2,2 0-2,1 3-3,2-2-4,2 1-1,0-2-1,3-2 0,2-1-2,0-3 6,2-1 2,-2-5 3,3-3 3,-2-5 1,2-1 2,-3-5 3,4-2 0,-6-5 2,4-3-1,-5-4 0,2-6 1,-5 0-1,-2-3-1,-3-3 1,-1 3 0,-4 0 3,-1 2-2,-2 2 0,-3 5-7,-2 1-9,-2 4-28,-2 5-33,3 3-43,-2 5-43,1 2-55,-3 5-119,3 5-63,4 1-14,2 1 19,4 2 31</inkml:trace>
  <inkml:trace contextRef="#ctx0" brushRef="#br0" timeOffset="801">786 588 55,'18'-3'290,"-1"0"29,0 0 19,1 0-52,2-1-110,2 0-66,-1 2-39,3 0-31,0-1-27,-1 3-26,-4-1-26,3-1-40,-6 1-114,-3 1-76,-7-3-35,-2 1-7,-4-2 6</inkml:trace>
  <inkml:trace contextRef="#ctx0" brushRef="#br0" timeOffset="966">895 465 237,'-7'-9'327,"4"0"19,3 2 11,4 2-140,9-1-90,1 3-55,7 2-47,5 1-54,-4 1-133,2 1-97,-2 1-51,-3 0-25,1-2 1</inkml:trace>
  <inkml:trace contextRef="#ctx0" brushRef="#br0" timeOffset="2263">1534 227 48,'-1'2'213,"1"0"19,0 1-32,0-1-46,0 1-38,-2-3-28,1 1-20,1 1-14,0-1-8,-2-1-1,0 0 0,1 0 3,-1 0 2,-1 0 9,1 0 1,1 0 6,-3 0-1,3-3-1,-5 2-7,3-2-3,0-2-4,-2 1-7,0-2-3,2 0 0,-2-2 4,0-1 4,1 0 3,-1-1 4,2-2 4,-1 1 2,3-1 0,1-1-1,0 0-3,1 2-3,4 0-7,2 1-8,3-1-5,0 2-10,1 2-11,5 1-7,3 0-9,-2 2-3,2 3-2,0 1 1,2 1 1,-1 4-1,-4 1 0,1 0 1,-5 2-1,-3 2 3,-1 1-2,-7 2 1,-4 3-1,-4 2-2,-5 2 1,0 1-6,-6 2-6,-4-1-6,0 1-3,-2-2-3,-1-2 3,2-1 3,2-3 7,2-1 8,3-5 7,7 0 5,4-5 4,2 2 6,3-3 4,3 2 5,3-2 3,10-2 1,-2 2-2,8 0-6,2 0-5,-2-1-5,5 1-17,-2-2-22,2 1-25,-2-1-28,1-1-30,-2 0-25,-2-1-19,0-2-14,-3-4-28,0 0-62,-6-4-45,1 0-11,-5-4 9,5 0 23</inkml:trace>
  <inkml:trace contextRef="#ctx0" brushRef="#br0" timeOffset="2763">1933 173 80,'6'-14'281,"-3"1"30,-2 1 22,3 0-64,-3 1-73,1 2-33,0 0-14,1 3-7,-3 0-11,1 3-17,1 0-21,0 3-24,-1 0-27,1 3-17,-1 2-14,3 2-6,-2 5-2,-2 3 1,0 2-2,0 2 2,0 2-3,-2 0-4,2 2-14,0-1-19,0 1-27,0-1-29,0-1-34,2-1-37,2-1-64,-4-3-89,0-2-34,0-3-1,0-5 17,4-2 32</inkml:trace>
  <inkml:trace contextRef="#ctx0" brushRef="#br0" timeOffset="2995">2081 243 127,'5'-15'306,"-3"2"31,-1 1 24,1 2-86,1 5-86,-2 0-58,1 2-39,-1 3-29,3 2-19,1 2-16,-2 5-5,2 3-4,-1 2 1,2 1-5,-1 1-5,0 2-1,0 2-9,0-2-12,-2 1-23,0 1-26,-1-2-32,2 0-54,-12-2-122,4 1-56,-8-4-12,-3-4 2,2-1 22</inkml:trace>
  <inkml:trace contextRef="#ctx0" brushRef="#br0" timeOffset="3220">1913 211 220,'0'-18'311,"0"2"18,4 1 9,2 2-137,4 0-90,5 5-52,5-2-25,0 3-21,7 3-13,0 1-12,1 1-2,2 0-3,-2 2-4,1 2 5,-3-2 2,-3 2 8,-2-2 7,-5 0 8,-1 0 15,-3 0 14,-3 0 12,-1 0 12,-2 0 1,-1 0 1,0 3-1,2 0-7,0 3-7,1 1-2,1 5-4,4 2-2,-2 4-8,1 1-9,1 4-4,0 1-5,-1 1-7,0-1-2,-4 0-12,-1-3-16,-4 0-20,-3-4-24,-1-1-24,-2-4-20,-5-1-12,0-4-6,-2-1 1,0-5 5,2-2 13,0-5 21,0-3 22,2-3 25,1-3 31,0-3 25,2-3 21,0-1 15,3-2 13,0 0 8,3 1 9,-2 5 8,4 0 5,0 4 0,3 6-5,1-2-13,1 6-14,4 1-11,0 5-14,3 1-14,1 4-5,3 2-5,0 2-6,0 2-2,0 1-7,1-2-7,-5 0-17,1 0-18,-2-3-20,-2-2-14,-5-2-10,4-4-3,-4-2 13,-1-4 12,-1-4 21,0-3 15,-4-4 21,2-4 17,-3-2 12,0-4 13,-2-1 15,-2 0 13,0 0 15,1 3 11,-1 3 11,0 3 2,1 5-6,1 4-16,0 1-19,0 8-16,0 0-13,3 8-14,2 5-2,1 5-2,1 6 1,3 6-2,-1 3-4,2 5-14,0 1-34,-3 1-48,0 3-81,-4 0-136,-4-1-75,-1-2-27,-9-2 11,-5-1 34</inkml:trace>
  <inkml:trace contextRef="#ctx0" brushRef="#br0" timeOffset="3963">1594 758 215,'0'-4'316,"6"3"22,6-2 24,8 0-116,7 2-74,12 1-39,3-2-19,8 2-8,3 2-13,5-2-11,5 3-12,5-2-8,2 2-12,3-2-8,-4 3-12,0 0-12,-4-1-23,-6 0-34,-7 0-43,-1 0-46,-12 0-72,1-1-134,-15 1-53,-4-3-10,-12 1 19,-9-1 34</inkml:trace>
  <inkml:trace contextRef="#ctx0" brushRef="#br0" timeOffset="4216">1991 849 129,'-8'-3'298,"2"-1"21,-1 1 12,3 0-98,1 3-87,-4 0-54,3 3-24,-5 1-9,0 4 1,0 1 9,-4 3 5,-1-2 3,-1 4-2,2-1-5,0 2-7,-3 0-14,5 3-9,-2-1-12,2 1-8,5 1-7,1 1-3,2-1-4,4-1-2,4 2 0,2-4-1,2 2-1,7-3-1,-3-1 0,4-4 0,2 1-1,2-4-3,1-1-2,-1-5-1,4 1-3,-2-5-2,1-1 3,-4-4 1,-2-2 4,-3-2 3,-3-2 9,-6-1 11,-3 2 15,-3-1 10,-3 1 11,-5-1 4,-3 4 1,-5-1-9,-1 4-9,-2-1-13,-3 2-11,-1 3-8,0 2-16,1 2-23,1 4-26,5-1-33,1 2-32,3 2-33,6 0-24,4 2-18,6-2-31,2 2-57,4-3-44,4-1-6,2-3 12,6-1 27</inkml:trace>
  <inkml:trace contextRef="#ctx0" brushRef="#br0" timeOffset="4613">2366 978 146,'-3'0'288,"-4"0"20,-1 1 9,-2 3-112,2 0-84,1 4-48,2-1-29,0 2-15,2 2-11,3-1-4,2 2-5,1 0 0,4-1 2,2-2 4,4 0 6,3 0 7,-1-3 10,3-2 5,-1 1 11,1-4 6,0-1 11,-3-1 4,1-4 1,-4-4 2,-1-1-7,-3-4-13,-3-4-15,-3-3-17,-6 0-23,-4-3-28,-6 2-37,-7 0-40,-5 6-56,-11 3-142,-8 2-69,-6 5-19,-6 6 7,-2 3 26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8:15.06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6 254 91,'0'-13'280,"-1"2"29,-1-3 26,1 0-77,1 1-67,-2-2-31,2 2-16,0 1-4,0 0-5,0 2-6,0 2-6,0 0-1,2 2 2,-2 2 2,0 1 4,0-2 4,0 3-5,0 1-11,1 1-19,1 1-16,-1 3-14,1 3-9,0 5-8,-1 5-4,-1 5-7,0 5-8,-1 3-9,1 5-9,-4 2-5,4 1-1,0 2-4,0-1-3,0-1-3,4-4-9,-3 1-13,2-5-30,-3-3-42,2-2-57,1-4-64,2-1-59,-1-5-62,-2-2-110,1-2-50,0-7 11,-3-4 39,9-6 54</inkml:trace>
  <inkml:trace contextRef="#ctx0" brushRef="#br0" timeOffset="713">485 272 239,'-1'0'298,"1"0"19,0 1-27,-3-1-90,1 2-67,2-2-39,0 0-28,-1 0-18,1 0-15,-2 0-9,1 0-6,-3 0-1,1 0-1,-2 0 1,-3 0-1,-1 0 1,1-2-2,-3 1-4,-2-1-2,-1-1-3,-2 0 0,2-2-2,-2 1 1,0-3 4,1 0 8,0 0 4,1-2 14,5 2 13,1-2 8,0 0 8,3 0 10,2 1 5,3 1-2,0-1-7,5 2-5,2 0-10,3 0-13,1 2-12,7 1-10,-1-2-4,0 2-5,5 2 1,-1 1 0,1 0 2,3 0 2,-1 1-1,-3 2 5,-1 2-5,1-1 1,-4 4-1,-3 2 0,-1 1-2,-2 2-2,-5 2 0,-2 1-3,-3 4-3,-1-1 1,-3 1 1,-2 1-1,-2 0 2,-1 0-1,-4 0-3,2 0 3,-5-1-5,2-1-2,-4 1-2,3-2-1,-4 0-2,1 0-2,1-2-1,-1-1 0,3-1-1,-2-4 2,3-1 1,0-1 1,-1-4 1,3-1 3,-1 0 0,2-5 0,2 1-3,2-3 3,-2-1-1,3 1 0,2-2 2,1 0 0,2 0 2,2 0 1,1 1 2,2-1 0,6 2 5,0-1 3,2 2 1,3 2 0,0 1 1,-1 0-1,6 3-3,-4-1-6,4 5 0,-4-1-5,2 3-8,1 0-20,-2 1-27,3 1-39,-3 1-44,2 1-49,0 2-57,-6 0-127,0 0-51,-2 0-6,-6-2 25,6 0 34</inkml:trace>
  <inkml:trace contextRef="#ctx0" brushRef="#br0" timeOffset="1750">789 98 196,'0'-7'270,"0"2"21,0-1-39,0-2-75,3 1-54,-3-1-33,2 2-19,-2 2-8,0-2-5,0 3 0,0-1 1,1 3-1,-1 0-1,0-1-5,0 2-4,-1 0-7,1 0-3,0 4 0,0 3-3,0 2-3,1 3 0,-1 3 0,3 1-3,1 4-2,-1 1 2,2 1 1,1 1 0,3-1-3,1 2-1,1-1-4,5-1-5,-2-1-5,3-1-4,4-2 0,-4-3-2,4-3-3,0-3 1,-3-4-2,3-1 0,-2-4 0,1-5-1,-2 1 2,-1-7-3,-1 1 0,-2-5-3,-2-2-4,-2-2 1,-2-2-5,-3-3 0,2-2-1,-6-2 1,-1-1 3,0 1 3,-1 0 5,-3 3 8,3 3 7,-1 4 6,1 3 8,-3 2-1,4 5-6,0 2-3,0 4-6,4 4-2,-3 2 1,4 5 6,1 5 12,0 4 15,2 3 15,-1 2 10,-1 3 6,3 4 3,-2 2-6,1 1-13,1 1-13,-1 1-14,2 0-10,-4 0-11,3-2-6,-1-1-10,-1-1-25,-1-4-39,-1-3-48,1-2-54,-1 0-55,1-3-78,-3-5-117,-1-2-37,-2-2 11,-2-5 31,2-1 48</inkml:trace>
  <inkml:trace contextRef="#ctx0" brushRef="#br0" timeOffset="2520">1603 374 186,'2'-5'304,"-1"2"17,1-1 10,-2 2-115,2-1-86,-2 2-40,0-1-17,0 0-7,0 2-6,0-1-6,0 1-19,0 0-28,1 0-36,3 0-56,-1 0-146,-3 0-76,0 0-37,0 0-6,-3 0 15</inkml:trace>
  <inkml:trace contextRef="#ctx0" brushRef="#br0" timeOffset="3154">2163 276 93,'-2'5'276,"-1"-2"18,3 0 14,-1-2-88,1 1-81,-2 1-48,2-3-21,0 0-10,2 0-3,-2 0-5,0 0 0,1-2-1,-1-1-2,0 0-5,2-1-3,-2-1-1,0-2-3,-2-1 0,2-2 1,-1-1-2,-1-2 5,-1-1-4,0-1-4,-2-3-5,0 0-6,1 0-6,-1-3-8,-2 0-3,3 2-5,-4 1 0,2 0 0,-2 4-1,-1 1-1,0 4 2,0 3-1,-3 3 1,-1 3 0,-4 3 0,0 3 1,1 3 1,-3 3 1,1 0 1,2 1 4,2 2-1,1-1 0,3 1 3,3-2-1,2 0 0,3 0 4,5 0 2,5-1 5,2-1 3,2 1 4,6-3 5,-1 0-2,7-3-3,1 1 1,0-1 0,4 2 1,1-2 6,-2 1 4,1 2 7,-4 2 2,1 0-5,-4 2-6,-5 0-6,-3 4-9,-3-3-7,0 3-5,-6 1-1,-3-1 1,-2 1 1,-4-2-1,-2 1 0,-5-1-3,-2-1-2,-1 0-3,-3-1-2,-2-4-4,1 1-2,-4-4 1,3-1 0,0-1 0,0-4 3,3-1 2,1-4 2,3-2 0,0-2 1,4-4-1,3-6-7,4-1-3,2-6-7,4-1-8,6-4-10,3 0-13,1 0-14,4 0-25,1 3-34,-1 1-44,3 5-72,0 2-128,-4 2-54,1 4-13,-6 2 20,0 4 37</inkml:trace>
  <inkml:trace contextRef="#ctx0" brushRef="#br0" timeOffset="4995">2707 184 242,'1'2'298,"-1"-2"19,0 0-24,-1 0-94,-1-2-64,2 0-35,0-1-21,0-2-14,0 1-6,0-4-8,0 2-3,0-3-4,0-1-7,0-2 1,-1-2-3,-3 1-2,-2-2-2,-2 0-5,0-1-5,-2 3-3,-2 3-1,-1 1-5,-4 4-2,3 1-1,-2 4-2,-1 1-1,-1 3-3,1 4-1,4 1 3,1 2 0,-1 1 2,4 1 1,4 1 2,2 1 1,4 1 6,6 1 2,1 1 2,7-1 7,1 1 4,6 0 5,7 2 2,-1-1 0,4 1-1,1 1-6,-1 0-4,-2 0-8,-4 2-5,-5-1-11,-2-1-11,-8 0-11,-2 0-10,-7-1-6,-7 1-7,-5-3 3,-2 0 3,-5-3 9,-1-2 11,-2-4 8,1-3 11,2-4 10,-2-4 12,4-2 12,1-7 8,3-1 8,3-6-2,3-1-7,5-5-15,3-2-21,7-3-34,5 0-39,7-3-35,3 4-39,5 2-36,5 2-56,0 3-110,-1 5-42,0 2-8,0 2 18,-2 5 31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8:20.88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9 262 138,'-1'-1'215,"-1"-1"15,1 2-56,1 0-50,-2-2-29,0 2-12,2-1 0,0 0 0,0-1-3,0-1-1,0 0-1,0 2-4,0-2-6,0-1-6,0 2-8,0 0-9,0 1-9,0-1-5,0 1-8,0 1 3,0-2 3,0 1 7,0 1 13,0 0 14,0-2 8,4 1 3,-4-1-2,1 0-8,2 0-15,1 0-14,-3 2-9,2-1-11,1-1-8,2 2-2,-3 0-2,0 0-1,0 0-2,2 0 0,0 2 0,0-2 0,1 1 1,0-1 1,0 0 1,-1 2 3,2-2 4,-1 1 3,-2-1 3,0 0 4,-3 0 4,2 0-1,-3 0 3,2 0-5,0 0 0,-1 0-6,3 1-3,-1-1-2,3 2 0,-2 0 1,1-1-1,-2 1-2,2-2-1,-1 0 0,0 1-3,1 1 1,-4-2 0,2 0-1,-1 0 2,0 0-2,-2 0 3,1 0-2,-1 1 5,0-1 2,-1 0 5,1 0 7,0 0 7,-2 0 7,2 0 1,-2 0 3,2 0-3,0 0-3,0 0-6,0 0-10,0 0-4,0 0-6,0 0-5,0 0-3,0 0-2,0 0 0,0 0-2,0 0 2,0 0 3,0 0 1,0 0 7,-1 0 1,1 0 4,0 0-2,-2 0 1,2 0-2,0 0-5,0 0-4,0 0-1,0 0-2,0 0-1,0 0 0,0 0 0,0 0 0,0 0 0,0 0-1,0 0-1,0 0 2,0 0-1,0 0 2,0 0 1,0 0-2,0 0 0,0 0 0,0 0 1,0 0-1,0 0-1,0 0-2,0 0-1,0 2-3,0-1 1,0 2-2,0 2 4,0 1 4,-1 1-2,1 2 2,0 0-1,-5 2-7,5-1 0,-3-1-9,2 1 0,-1 0-5,0-3-5,1 1-4,1-1-8,-4-3-1,4 3-3,-1-3-1,1-1 4,-2 0 4,2-1 13,-1-1 6,1-1 6,0-1 7,-2-2 0,0-5 2,1-1 1,-1-3 1,2-3-1,-1-1-3,-2-4 3,1 1-1,2-1 2,2 1 0,1 4 5,-2 0 3,2 1 2,1 4 0,-1 2 0,2 2-2,1 5-3,2-2-2,0 4-1,0 2-4,0 1 1,1 4-1,1 1-1,-2 0-2,0 2-1,1 1-5,-1-2-1,0 2-7,-2-1-2,3 0-5,-2-1-1,-1 0-3,1-2 0,-1-2 3,-5-2 9,2 1 10,1-4 6,-4-1 8,1-3 6,2-1 2,1-4 1,-3-1-1,3-4 2,0 1 4,2-2 7,1 1 13,-1 1 7,1 0 8,2 3 6,-1 1-2,1 2-1,-1 3-11,3 2-9,-3 4-12,0-2-8,1 5-9,-2 2-9,-1 1-2,1 0-10,-3 2-8,1 3-21,3-2-21,-3 3-28,-1 0-37,3 0-36,-1 2-34,3-4-39,1 2-81,0-4-77,0-2-17,0-2 13,6-4 31,0-1 47</inkml:trace>
  <inkml:trace contextRef="#ctx0" brushRef="#br0" timeOffset="1263">754 84 63,'9'-24'320,"-1"3"34,-3 6 18,0 1-43,-2 7-119,-1 4-62,-1 3-36,-1 6-18,-1 4-5,-1 5 3,-1 5 0,-3 2-8,-1 4-15,-2 1-13,-1 1-16,1 2-12,-4 2-11,4-2-10,-3 1-21,2-1-27,-2 0-31,3 2-36,0-2-35,2-2-39,2-1-79,2-4-80,-2-2-25,5-6 3,0-2 20,5-4 33</inkml:trace>
  <inkml:trace contextRef="#ctx0" brushRef="#br0" timeOffset="1537">1080 300 248,'-4'-9'317,"1"1"16,2 2 4,-5 3-146,-2 2-81,1 2-46,-1 2-19,1 0-11,0 3 2,1 2 4,3 1 0,-1 1 3,3 1 3,2-1 1,1 1-2,1-1 2,4 1-4,-3 1-2,6-2-2,-1 2-4,-1 2 1,0-3-4,1 3-4,-2 0-2,-2-1-6,-2-1-5,-5 2-7,1-1-4,-7-1-10,-5 0-15,-1 0-25,-5-3-30,0 0-37,-5-1-47,1-2-81,2-5-88,-3-2-32,4-5 5,4-2 19,2-4 44</inkml:trace>
  <inkml:trace contextRef="#ctx0" brushRef="#br0" timeOffset="1824">1140 89 131,'31'-26'324,"-2"3"32,-7 8 30,0 6-58,-1 6-103,-5 6-65,-2 5-39,-6 2-29,-5 4-27,-1 2-27,-6 2-18,3 0-5,-2-3-5,-1 0 11,4-4 16,4-2 22,2-2 18,8-2 8,8-4-4,10-1-39,10-6-76,8-3-127,8-4-182,7-8-98,7-8-42,13-7 0,11-7 43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8:11.41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125 147 52,'-5'-14'250,"2"2"23,2-1 1,-4 1-62,4-2-60,1 4-42,0-2-26,0 3-13,0 0-5,0 1-2,0 2-2,0 0-4,1 2 1,-1 1-1,0-2-6,0 2-1,0 0-4,0 3-3,0-1-4,0-1-8,-1 2-7,-1 2 2,1 2 0,-4 4 6,2 1 5,-2 5 6,1 2 10,0 2 2,-2 3-1,3 1-4,-1 2 6,3 2 1,-1 2 0,1-1 3,1 2 3,-2-2 0,2 1-6,0-1-1,0 0-6,2-3-3,-2-1-5,0-1-5,0-1-4,1-1-9,-1-5-5,2 1-8,-2-4-3,1-1-8,-1-1-11,0-4-24,0 2-38,0-4-51,0-1-55,0-1-58,-1 1-87,-2-3-113,-4-3-32,-2-2 14,-1-2 35,4-4 49</inkml:trace>
  <inkml:trace contextRef="#ctx0" brushRef="#br0" timeOffset="1086">107 30 131,'-2'-9'289,"0"1"19,2 2 15,-1 2-107,1 1-81,0 3-43,0 3-13,1 2-3,-1 8 15,4 4 22,-3 3 23,1 5 19,-1 6 8,-1-1-3,5 4-14,-5 0-22,0 1-27,0 0-29,-5 1-36,4-3-41,-2-1-52,-2 0-59,0-2-68,-6 1-133,-2-2-108,0-2-39,-7-4 7,1-4 38,-2-6 51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5:46.52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513 13 63,'18'-2'259,"3"1"19,10 0 11,10-1-80,7 1-76,12 1-47,14 0-24,5 0-14,11 0-8,7 1-9,8 1-7,1-1-2,5-1-1,-7 0-6,-1 0-2,-3 0-2,-7-1 3,-7-1 1,-4 1 0,-9 1 1,-12-2-1,-5 1-5,-9 1-14,-9 1-24,-8 1-34,-7 1-70,-6-1-105,-7 3-53,-7-2-20,-6 2 3,-6-2 23</inkml:trace>
  <inkml:trace contextRef="#ctx0" brushRef="#br0" timeOffset="805">1364 135 208,'-3'-6'282,"0"1"15,0 1-23,0 1-96,-1-2-65,3 2-36,-4 0-23,2 2-18,-2-1-11,-1 2-5,-2 2-6,-2 0 0,-1 5 2,-1 0 4,-3 2 3,0 2 2,0 1 2,0 0 3,-2 1-3,4 4-3,-2-1-2,3 1-5,1 2-3,2 1-5,5 1-1,-2-2-4,6 2 2,3-1-2,4-1-1,2 0-1,2 0 0,4-3 1,1-2 0,6-1-3,0-1 0,2-3 0,2-1-1,-1-2-4,2-3 2,0-2-1,-2-1 0,-4-3 1,1 0 0,-5-3 3,-1 0 0,-5-3 3,-2 2 4,-4-3 3,-3 2 6,-2-2 3,-5 2 5,-3 0 3,-5-1 0,1 0 4,-6 0-4,-2 2 1,-2-1-4,-4 2 1,0 0-7,-1 3-4,1 0-5,1 2-9,1 2-16,2 2-24,4 0-31,3 2-38,5 2-63,2-1-120,4 2-51,7-1-11,3-1 8,9 2 31</inkml:trace>
  <inkml:trace contextRef="#ctx0" brushRef="#br0" timeOffset="1289">1864 229 49,'0'0'249,"-4"2"20,0 2 17,-2 4-89,-1 2-63,1 4-39,-1 1-27,3 1-18,-2 2-12,2 0-9,3 0-2,2-2-4,3 0 2,3-3 4,3 1 3,-1-2 5,5-2 1,3-1 2,3-3 0,0-1-6,1-2-4,0-2 1,0-2 0,-3-2 3,-1-3 4,-1-3 4,-3-4-2,-4-1-5,-2-6-8,-7-3-13,-3 0-22,-9-1-31,-6 1-38,-8 4-68,-4 4-133,-4 3-65,-5 4-24,1 4 3,-6 4 22</inkml:trace>
  <inkml:trace contextRef="#ctx0" brushRef="#br0" timeOffset="2139">0 1000 172,'14'-1'236,"0"-2"14,3 0-59,-1 1-63,5-1-42,-2 0-34,-2 0-27,4 2-41,-4-2-69,0 0-88,-4-2-47,-2-1-23,-4 0-1</inkml:trace>
  <inkml:trace contextRef="#ctx0" brushRef="#br0" timeOffset="2276">50 889 127,'-10'-1'291,"3"-1"25,4 1 19,3-1-102,6 1-80,2-1-52,5-1-32,4 1-28,4 2-26,1 0-30,1 2-38,-2 0-88,0-2-103,-3-2-52,-3 2-21,0-3 2,-3 3 25</inkml:trace>
  <inkml:trace contextRef="#ctx0" brushRef="#br0" timeOffset="6731">505 654 71,'2'-2'280,"1"0"22,-1 1 21,-1 0-71,1-1-85,0 1-49,-1-1-27,-1 1-16,0 1-3,0 0-4,0-2 8,0 1 6,-1 1 12,1-2 12,0 1 6,0-1 4,-2 1-3,2-1-7,-2 2-15,2-2-11,-1 2-19,1 0-17,0 0-16,-2 0-14,-1 4-7,1-3-4,-2 4-3,-1 2 0,0 2-3,1 3 5,-1 3 1,-2 2-2,1 1 3,0 3 1,1 1 1,0 1 0,1-1-2,-1 1-2,0-2-1,-1 1 2,3-1-3,0-3 2,-1 0-2,3-1 4,-2-2-3,1 0-1,0-4 0,1 2-4,1-3 3,0 1-1,0-2-2,0-3 0,0 1 1,1-1-3,3-1 2,0-2-2,4-2 2,1 2 4,3-2 0,1 1 1,4-2 1,0 2-4,2-2 1,0 0-2,0 1-9,0-1-10,0 0-17,-5 2-15,3-2-23,-2 0-22,-1 0-18,-1 0-14,-2 0-13,1-2-6,-4 2-2,1-3 1,-2-1 3,-2-2 6,-2-4 13,-1 0 18,-4-2 17,-1-1 24,-5-1 30,4-1 31,-3 2 28,1-1 22,-1 1 20,0 2 14,2 1 12,-2 2 3,6 1 2,-4 1 4,3 1 0,1 1-3,1 2-8,0 1-5,0 2-3,3 2 5,-1 3 3,2 2 10,0 2 5,-1 4 2,2-1-7,-1 4-13,1 1-19,-4 0-15,3 1-17,-1 1-11,-2 1-8,1 0-7,0 0-13,-2-2-19,1 1-26,-1-1-31,2-1-34,-2 0-32,2 0-28,1-4-24,1-1-52,-7-2-85,6-7-26,-3-4 3,2-1 17,6-8 34</inkml:trace>
  <inkml:trace contextRef="#ctx0" brushRef="#br0" timeOffset="7425">877 834 116,'10'-9'275,"-1"1"19,0 1 14,3 1-98,0 1-74,1 2-39,0 3-16,1 0-6,0 0 4,2 3 1,-3 2-2,4 1 3,-4 1-4,1 2 0,-3 3-6,0 3-8,0 2-11,-3 1-6,-3 3-11,-2-1-9,-1 3-9,-2 0-6,0 1-3,-4-2-3,-1 0-2,1 1-11,-1-2-12,-4 0-21,2-1-32,1-1-38,-2-2-53,-3-1-96,1-3-84,1 0-28,-5-6 3,3-2 24</inkml:trace>
  <inkml:trace contextRef="#ctx0" brushRef="#br0" timeOffset="7703">953 1041 158,'11'-3'302,"0"-2"25,2 2 15,3-3-105,0 2-83,1-1-53,0 1-35,-3-1-25,4 2-27,-2-1-31,-1 1-37,3 0-63,-4 1-119,0-1-61,0 0-19,-2 2-2,0-2 18</inkml:trace>
  <inkml:trace contextRef="#ctx0" brushRef="#br0" timeOffset="7862">1342 1008 139,'1'1'345,"3"-1"36,-3 0 29,-1-3-61,0 1-118,0 0-76,0-1-58,0 1-55,0 1-59,4-2-52,-1 3-48,3-2-76,-2 1-113,1 1-46,3-2-4,-3 0 15,6 1 30</inkml:trace>
  <inkml:trace contextRef="#ctx0" brushRef="#br0" timeOffset="8010">1541 879 117,'9'-5'330,"-2"1"33,-2 1 24,0 0-50,-1 1-108,1 1-71,-1 1-42,0 1-21,1 4-15,-1 1-17,3 4-9,-4 2-10,3 2-3,-4 2-12,-1 1-11,-1 2-10,-1 1-22,-1 1-30,-4 1-36,0 2-48,1 0-71,-3 0-132,0-3-54,-3-3-14,3-1 20,0-7 31</inkml:trace>
  <inkml:trace contextRef="#ctx0" brushRef="#br0" timeOffset="8200">1696 979 142,'19'-13'306,"0"1"29,-3 3 24,3 0-84,-2 2-76,2 5-41,0-1-22,-1 3-15,-3 1-14,-2 3-21,-2 3-19,-2 2-20,-2 1-18,-6 5-11,-1 0-8,-4 3-3,-4 3-3,-3 2-4,-2-2-1,1-2-2,0-1 2,4-3-2,2-3 3,2-1 3,2-4 5,4-1 4,7-1-1,0-1-1,7-2-9,2-2-29,4-3-49,3 0-69,2-5-158,-3 2-83,-2-3-37,-2-4 2,-5 1 32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2:25.7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380 1524 68,'-18'3'306,"6"2"30,-1-1 20,0 2-37,4-1-112,1 2-57,0 1-32,3 2-18,2 5-10,1 2-7,1 2-12,2 2-11,1 2-11,1 0-12,4 0-6,0 0-4,4-4-2,8-5 6,5-7 20,16-13 30,12-13 24,24-22 20,19-19 1,21-25-5,26-28-59,26-29-121,25-26-139,26-30-202,13-20-112,1-14-51,-8-13 7,-14-4 75</inkml:trace>
  <inkml:trace contextRef="#ctx0" brushRef="#br0" timeOffset="12075">84 4872 195,'-19'-15'289,"2"2"20,2 2 17,4 2-127,2 3-68,2 0-36,4 3-23,0 3-9,1 3-8,5 3-2,2 8-3,2 5-3,2 3 1,5 4-5,2 1-12,3 3-10,2-1-10,-2-2-4,1-2-3,2-1 0,-2-3 1,3-6 8,1-6 15,3-7 12,3-10 16,6-8 16,7-10 9,9-10 2,6-10-8,9-8-10,4-9-15,5-8-20,3-7-42,3-6-51,3-5-65,1-3-96,-2 2-142,0 1-66,-7 8-14,1 3 23,-9 8 48</inkml:trace>
  <inkml:trace contextRef="#ctx0" brushRef="#br0" timeOffset="13644">2323 3617 97,'-3'-5'251,"-2"2"19,0-1-4,-1 1-75,0-2-55,-1 1-31,2 1-22,-3-2-13,-1 2-14,3 0-13,-1 0-12,-1 0-10,1 2-8,-1-1-5,0 2-4,-2 0-4,-1 2 0,-2 1 0,-1 1 0,2 1-2,-4 2 0,0 2 2,-3 2-1,3-1 2,-3 4 1,2-1 0,-4 2-1,-1 2 2,3 1-1,-1 1 4,-2 4 0,2 2 4,-2 4 0,2 2 3,2 2-1,-1 3 0,1 3-4,0 0-1,1 3-2,-1 2-2,3 1 1,0 1 0,1 3 2,1 4 0,-1-2 3,3 2 1,0 1 3,-1-2 0,-1 2 0,-1-1 3,-1 1 0,0-3-3,0-2-1,0-1 0,-1-3-6,0 0 1,3 0-4,2-2 1,-1 3-4,4-3 2,-1 0-2,0 0 0,3-3 1,1 1-1,0-1 0,2-2 0,1 1 4,2-2-2,2-1 3,1 0 1,2-1 1,5-2 2,4-1-2,0-1 1,5-3 0,5-1-1,1-3 1,4 0-1,2-1 4,4-1-3,3-1 3,-2-1-3,5-1-2,3-1-1,1 0 0,2-1-1,2-1-2,3-1 2,5 0-2,2-1-1,6-1-2,1-1-3,4-1 1,4-2-4,0 0 3,4-2-4,-4-1 2,3 0 2,-1-2-1,-1 1-3,1-2 1,0 2-5,1-2-1,1 0-2,2 0-4,2-2 2,-2 1 2,2-2 1,0 0 4,-3 0 1,1 0 3,-2-2 3,3 2-1,-4-3 0,5 2-3,-1-2 0,0 0-2,-1 0-2,1-2 0,-4-1 3,1 2 0,-4-4 2,-1-1 4,-2 2 2,-1-4 1,-2 1 3,1-4 2,1 1 2,1-1-1,-1-2 2,2-1 2,-2 1 3,-1-1 6,-2 1 1,-1 1 6,-1-2 2,0 4 3,-4-2-4,2 0-5,-1 0-5,0 1-5,1-2-6,2 1-3,0-2 0,0 1 0,1-4 2,-1 1 4,0-2 3,1 0 0,-1-2 0,0 0 0,-2 0 1,0-4-4,-1-2-3,0-1-3,-1-4 0,-1-2-3,0-5-2,0-4-1,-3-1-1,-3-1 2,-2-2 0,-4 1-1,-4-2 0,-6 4 2,-5-4 1,-2 4 2,-6-2 3,-7 0 0,-3 1 4,-4-1 0,-7 0-1,0-2-2,-8 0-2,-3-1-4,-3 1 4,-3-1-5,-2 3 0,-3 2 1,-4-1-1,-1 4 2,-3 1-4,-2 0 1,-4 0 2,1 3-2,-4 0-4,-2 1-1,-1 1-3,0 2-2,-2 1-2,-2 2-1,1 1 4,-5 2 1,2-1 2,-5 2 2,-1-1 3,-1 2 2,-5-1 0,-2 1 0,-2 0 0,-3-1 0,-1 3 0,-2 1 0,1 0-3,-1 3-2,0 0-1,2 0-2,-1 3 0,1 0 0,0 2 1,-1 0 0,1 0 3,-3 3-1,1-2 2,-4 1 3,2 4 0,0-1-1,2 4-4,-1 1-1,1 2-5,1 4-5,1 2-3,0 1-3,-1 2 0,4 1 3,-3 1 2,3-1 6,-3 2 1,1-2 6,2 1 0,-3-1-2,1 2 4,1-1-2,2 1-2,2-1 0,1 2-2,0 2-3,5-3-3,-4 3-1,4 0-2,0-1-1,5 4-1,-4-1 1,3 2 2,0 0 2,0 0 5,-1 2 2,-1-2 4,0-1 1,-2 0 2,2 0 0,-1-1 0,1 1-2,-1-1 2,2-1 0,-1 0-2,0 2 0,1-2 2,-3-2 1,3 1 0,-1-1 1,-1-1 1,4-1-1,-4-2 0,5 0 1,-3-2-2,1 0-2,0 1-2,2 0 0,-2 2-7,2 1-12,1 2-20,2 2-32,-1 2-72,1 2-98,-1 1-47,1-1-18,3 1 9,0-1 21</inkml:trace>
  <inkml:trace contextRef="#ctx0" brushRef="#br0" timeOffset="15692">1548 3399 221,'-2'-6'256,"1"0"12,1 0-52,0 1-95,1 3-52,-1 0-29,0 1-14,2-1-6,-2 2-2,2 3 3,-1 0 5,4 5 2,-2 2 0,4 7-2,2 2-4,0 3-4,3 3-6,-2 0-5,3 2-2,1-1-3,1-4 2,-1-2-2,-3-4 4,0-2 4,5-4 14,-3-4 14,5-6 14,2-5 13,5-8 8,6-6 2,9-10-6,6-7-1,7-6-5,7-5-4,5-3-7,7-7-7,3 0-10,5-4-27,2 2-41,1 2-47,-3 4-52,-11 5-127,-3 8-85,-12 5-33,-6 7 6,-9 4 25</inkml:trace>
  <inkml:trace contextRef="#ctx0" brushRef="#br0" timeOffset="16313">1498 3368 201,'-4'-2'243,"1"2"13,0 3-58,0 3-74,-1 5-40,3 5-26,-1 5-9,4 7-8,1 4-7,2 1-6,3 2-8,4-1-6,3-2 1,3-5 5,0-2 9,7-7 16,2-3 26,5-7 24,4-8 16,7-9 8,3-6-8,4-9-20,4-5-55,3-7-71,3-3-115,-3-3-140,0-5-73,-2-5-31,-1-3 9,2-7 32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8:45.24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316 122 200,'0'-4'266,"-1"-4"22,-1 2-21,0-1-85,-1 2-41,0-1-19,1 2-7,-2-1-6,1 2-6,0 2-5,-1-2-2,1 1-4,0 1-10,-2 1-10,0 1-9,-2 5-13,0 2-8,-1 2-9,0 5-7,-4 2-4,2 1-2,-1 3-2,-1-2-1,-1 4-5,1-3-3,0 2-2,1-1-1,0 0 0,3-3-2,-1 0-2,-1 0 1,2-2-2,2-2 1,-1-1-4,4-2 0,-3-4-4,5 1-2,-1-6-2,2 2 3,2-4-4,1-4 2,3 0 4,0-6-1,1-2 2,-1-5 1,3-2 0,-1-5 0,2-2-3,-4-2 5,4-1 1,-4-2 5,2 1 9,-3 0 21,1 1 24,-1 1 24,-2 2 19,-2 5 14,1 3 1,-2 5-13,2 4-24,-1 1-23,-1 6-27,2 6-14,1 3-11,0 8 0,1 6 2,0 3 4,4 5 2,-2-2 1,-1 1-1,3 1-4,-3-1-4,4 1-13,-4-1-16,1 1-25,1-2-34,-1-3-43,-3 0-44,2-4-41,-2 1-31,0-3-31,0 0-58,-1-4-65,-4-5-8,-1-4 21,-3-4 30,-1-2 44</inkml:trace>
  <inkml:trace contextRef="#ctx0" brushRef="#br0" timeOffset="528">19 371 216,'-8'3'326,"2"-3"15,1 1 9,5-1-125,0 2-101,5-2-57,1 2-31,4-2-18,2 0-7,1 0-4,4 0-3,-1 0-2,5-2-1,-1-1-1,1-3 0,1 0 0,1-1-2,1-2 2,-3-2-3,1 1 1,-3-1 4,-3 2 6,-1 0 11,-5 3 13,-2 2 23,-2-1 16,-1 2 16,-2 3 2,-1 0-4,-1 0-10,-1 0-17,-1 3-17,1 2-11,-2 2-10,2 2-4,-3 3 0,2 3-3,-1 0-2,2 2-4,2 1 1,-1-2-3,2 2-3,0 0-2,0 0 2,2-3-4,-2 0-2,2-1-2,0-5-6,1 0-4,-1-5 2,-2-1 0,2-1 1,1-4 2,-1-4 6,4-3 4,-1-3 0,0-4 1,0-1 2,3-1 7,-3 2 4,-1 1 12,-1 3 11,-2 3 4,1 1 2,-3 3-4,-1 3-8,1 2-8,-2 2-7,0 6-6,2 1-3,-2 3 3,3 2-2,-2 0-1,4 2-1,0 0-5,2-1 0,2 0-7,0-2-8,4 0-8,-2-4-9,2-2-7,1-1-3,-3-5 3,3-2 4,-1-2 7,-2-4 6,3-2 7,-3-5 3,0-2 6,-1-1 1,-2-1 6,-2 0 8,1 0 6,-2 3 9,-1 3 10,-3 0 11,1 3 3,-1 3-1,-1 2-2,0 1-11,0 3-8,0 3-10,0 3-8,0 6-5,0 1 0,2 5 0,1 3-3,-1 2 0,1 2 2,1 2 4,-2 0 1,1 1 0,-3 1 5,3 0 0,-3-1 1,0 1-2,-1-1-5,-2-3 0,-5 1-4,-2-3-4,-4-2-4,-8-2-2,-3-2-1,-4-2-4,-1-5-5,2 1-12,-2-5-15,5-4-24,4 2-22,2-4-25,6-4-29,4 0-19,7-3-27,8-4-50,4-2-80,9-5-27,3-4 4,5-1 16,8-4 37</inkml:trace>
  <inkml:trace contextRef="#ctx0" brushRef="#br0" timeOffset="1283">828 500 224,'16'-21'349,"-6"2"38,-1 1 35,-4 4-102,0 4-80,-4 1-55,1 1-41,-2 4-36,-3 2-35,1 4-25,-3 5-21,-1 2-11,0 6-7,1 2-1,0 2-1,2 4 0,0-1 0,3 1-2,0-1 2,0-1-1,3 0-6,0-4 0,2-2-3,3-2-4,-2-2-4,4-4 0,-2-2 1,4-4 1,-2-2 5,4-4 1,2-4 3,1-3 3,-1-4 0,3-4 6,0 0 11,-2 1 17,-2 3 21,0 2 22,-5 4 8,-5 1 3,0 4-8,-1 2-11,-4 4-15,0 6-17,0 3-10,-2 4-2,0 2-6,0 4-5,2-1-17,0 4-22,2-2-23,2-1-30,2 2-31,-1-4-37,3-2-24,1-2-20,1-4-12,1-4-10,3-3-26,-3-4-57,1-5-53,0-6-11,-1-5 8,5-5 24</inkml:trace>
  <inkml:trace contextRef="#ctx0" brushRef="#br0" timeOffset="1657">1385 257 229,'11'-36'367,"-3"4"57,0 9 43,-5 5-99,0 6-94,0 3-65,-3 4-50,2 8-37,-2 6-26,0 7-14,2 7-6,-1 6-4,2 4-8,1 3-20,0 4-16,4 2-15,-2 2-30,1 1-44,1-2-61,4-1-66,-1-1-82,2-5-146,1-3-60,2-6-1,0-6 34,1-6 53</inkml:trace>
  <inkml:trace contextRef="#ctx0" brushRef="#br0" timeOffset="1876">1853 542 315,'5'3'347,"0"-1"13,-2-1 10,2 1-163,-1-1-95,-1 1-48,-1-2-20,1 0-8,0 0-4,0-3-1,2 0-3,0-2-4,3-1-7,-2-3-9,4-1-8,-1-5-9,0-3-7,1-3-5,-2-3-3,1-2 4,-2-1 7,-4 2 17,0 2 24,0 3 15,-3 4 14,-3 6 4,-2 0 0,-1 6-9,-6 4-11,-3 4-10,-4 7-5,0 3 1,-3 4 8,0 3 0,2 1 3,0 1-4,5 0 0,0 0-6,6 0-8,1-4-3,3-1-5,5 0-2,2-4-5,1-1-3,2-2-4,4-4-2,1-3-1,1-2-3,1-4 3,1-2 1,1-3 3,-1-1 0,1-2 1,-3 0-1,0 3 1,-1 3 2,-4-3-4,0 6-2,-1 1-2,0 1 0,1 6-6,-3-1-14,2 3-18,1 0-28,3 3-33,1-2-33,3 1-50,3-2-99,0 0-68,2-5-16,2-1 9,2-3 21</inkml:trace>
  <inkml:trace contextRef="#ctx0" brushRef="#br0" timeOffset="2306">2243 432 24,'8'-10'299,"-3"4"26,0 2 13,-3 2-31,-1 5-123,-1 2-81,-3 4-43,0 3-25,1-1-12,-1 6-9,-2-2-5,0 0-9,-1 2-7,2-4-6,0-1-7,0-1-4,0-4 0,3-2 4,-1-3-1,2-3 6,0-2 5,2-6 4,1-3 8,2-3 3,3-3 5,4-4 7,1-1 6,3 2 10,1 2 10,2 2 12,-1 5 11,-1 5 10,2 5 6,-5 5 3,3 3 0,-4 6-4,0 3-5,-1 3-5,-5 2-7,1 2-11,1-1-11,-1 2-9,-2-3-9,2 1-12,5-1-20,-2-2-31,6-2-38,-1 0-48,6-4-62,0-2-147,2-4-66,3-3-17,5-3 14,4-3 33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8:47.90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0 479 253,'15'-22'370,"-7"2"27,-1 5 12,-2 5-110,-1 2-126,-1 8-58,-3 5-25,0 7-7,2 6 9,-1 6 14,1 4 9,3 4-4,1 0-10,1 2-12,2-1-19,0-2-12,1-2-8,1-4-5,-3-4 8,0-4 19,-2-5 22,0-3 24,-1-5 6,0-4 1,3-1-11,0-7-24,4-5-29,1-4-30,3-4-28,0-3-37,4-4-58,2-2-81,2-5-88,6 2-85,-1 0-118,1 3-88,1 3-13,-2 8 46,-1 5 69,-4 7 79</inkml:trace>
  <inkml:trace contextRef="#ctx0" brushRef="#br0" timeOffset="269">490 611 139,'-5'18'290,"2"-3"20,1-1 15,2-2-97,3 0-90,2-3-38,3 0-18,3-2-9,2-1-8,2-1-5,3-2-6,1-3-12,0-2-10,2-1-9,-1-4-10,2-4-8,-3-4-9,2-3-4,-4-3-2,2-3-1,-6 2 2,-1-3 9,-4 5 16,-3 3 26,-3 1 18,-2 5 9,-2 4 5,-3 2 5,-4 4-1,-4 2-6,-1 7-2,-2 2 5,2 5 4,-2 5-1,3 2-8,5 4-10,2 1-10,3 3-12,6-1-10,3 2-11,2-1-16,5-2-21,5-1-34,2-3-46,1-4-52,2-7-46,4-2-51,2-8-87,1-6-70,1-6-8,-1-8 22,0-5 32,0-10 53</inkml:trace>
  <inkml:trace contextRef="#ctx0" brushRef="#br0" timeOffset="589">1132 405 308,'3'-37'392,"0"6"60,-3 5 52,-1 6-117,-1 7-78,2 3-60,-2 4-39,-1 3-25,0 7-23,0 5-9,-2 8-6,3 4-4,2 6-13,0 4-32,3 6-25,2 4-29,0 4-17,2 0-12,-1 2-15,2-1-30,-4-2-59,1-4-83,0-2-86,3-7-71,1-4-59,-1-6-72,2-6-60,2-6 22,3-7 53,3-4 54,3-5 59</inkml:trace>
  <inkml:trace contextRef="#ctx0" brushRef="#br0" timeOffset="799">1475 666 3,'8'-13'358,"-1"4"46,-2 2 22,-3 4 13,-4 1-150,-3 5-120,-4 3-76,-2 1-39,0 4-22,-3 3-8,1-1-6,1 1-3,2 1 0,4 0-1,2-2 5,4-1 1,2 0 5,1-3 7,4-1 16,1-5 9,2-2 10,0-2 9,3-7 2,-1-1-5,0-6-8,-2-1-15,0-4-15,0-4-15,-2 2-19,1-4-32,-1 2-38,0 2-45,1 2-45,1 2-44,1 3-31,6 5-20,1 5-11,0 1-21,4 2-26,-1 2-5,1 2 13,2 1 29</inkml:trace>
  <inkml:trace contextRef="#ctx0" brushRef="#br0" timeOffset="1038">1799 547 60,'14'4'228,"-1"-4"51,-5 0 27,-4-3-21,-2 0-44,-2-1-47,-3-1-30,0 1-30,-4 1-21,0 1-26,-3 2-15,0 3-15,-2 3-5,-1 3-1,2 5-2,-1 0-2,0 4-5,4 4-4,1 0-4,2 1-9,5-1-4,0 1-7,5-3-8,4-2-12,4 0-13,1-2-14,5-4-15,1-3-9,4-3-3,0-3 7,3-3 4,1-5 10,-1-4 14,-2-3 10,-1-3 6,-3-4 5,-1-3 10,-4-1 7,0-4 12,-3 0 16,-3 1 26,-1 2 35,-5 1 35,1 5 32,-3 5 17,-1 1 0,-1 5-18,0 0-31,0 6-31,-3 4-34,2 5-18,-3 5-13,0 7-2,0 2-2,1 4-6,1 1-8,1 4-2,1-1-6,0 0-10,0 2-14,1-2-23,1-3-52,0-3-73,-1-5-88,1-3-69,0-5-84,-1-6-123,-1-5-26,2-6 30,-2-8 67,-2-2 60</inkml:trace>
  <inkml:trace contextRef="#ctx0" brushRef="#br0" timeOffset="1478">2002 463 291,'-10'-24'362,"3"1"40,1 4 37,3 2-134,0 2-83,3 5-55,2-1-48,2 4-50,2-1-52,4 4-51,4 2-44,2 2-40,6 2-40,3 2-54,-1 4-101,3-2-40,-2-2-7,1-1 20,-1 0 26</inkml:trace>
  <inkml:trace contextRef="#ctx0" brushRef="#br0" timeOffset="1622">2272 348 142,'0'-4'293,"0"-2"34,0-3 29,-2 2-86,2 1-54,-1 0-27,1 1-13,1 4-19,-1 1-18,3 3-11,-1 3-8,3 4-8,1 5-6,-2 6-1,1 5 0,2 2-13,-1 2-22,-1 5-24,1 2-40,-1-1-54,-2 2-68,0-4-65,-1 1-63,-1-4-98,-2-4-102,-1-4-24,-1-7 23,1-4 44,-2-3 49</inkml:trace>
  <inkml:trace contextRef="#ctx0" brushRef="#br0" timeOffset="1825">2270 689 55,'7'-13'262,"3"-4"21,5 2 13,4 0-73,1-1-78,4 1-48,1 0-19,2 1-5,0 0-4,0 4 3,-5 1 9,0 3 11,-3 0 8,-6 3 8,-5 0-3,-2 1-7,0 2-15,-6 4-13,0 0-12,-3 4-13,-3 2-6,1 3-7,2 3-5,0 2-6,0 2-9,3 0-5,1 3-7,2-2-2,4-3-6,-1 0 0,5-4-2,0-3 2,3-2-1,-1-4 8,0-4 1,4-4 8,0-4 8,-1-4 14,2-4 14,-2-3 20,-1 0 23,0-3 26,-3 0 27,-1 2 17,-3 1 4,-3 3-3,1 1-15,-3 5-28,2 4-30,-2 4-27,0 7-12,2 7-7,0 7 6,3 10 21,-2 6 18,-1 6 22,1 6 15,-2 5 8,-3 2-1,2 5-14,-3 2-17,0 0-20,-1 2-22,-4-1-20,-1-4-18,-6-3-24,-2-6-18,-3-8-21,-2-6-8,-2-9-6,2-8 3,-3-7 13,0-9 16,1-9 17,3-8 10,2-8 9,6-6 4,5-7 1,7-7-5,8-4-5,7-6-21,8-6-44,12-2-52,9-1-100,15-4-153,15 1-238,14-5-107,13-2-28,14-1 12,18 0 84,23 2 143</inkml:trace>
  <inkml:trace contextRef="#ctx0" brushRef="#br0" timeOffset="4479">4060 214 171,'-3'-5'304,"-2"2"31,-1-1 24,-2 2-102,2-1-69,-2 3-36,-2 0-17,-4 3-8,-1 3 0,-2 3 7,1 3 6,-3 2 5,-1 0-4,2 4-11,-2 0-20,4 2-26,-1-1-23,2 3-17,3 0-16,2 1-9,2-1-5,4 0 1,4 1-9,6 0-1,2-4-1,2-1 2,3-1 0,2-5-4,-1-3 4,-3-3 5,2-5-2,-2-2 5,-3-5 5,-2-5 2,-1-2 5,-2-4 7,-3-2 7,0-1 7,-3 1 5,0-1-2,0 4-3,-1-1-9,1 4-8,3-1-11,0 4-11,5-1-6,3 2-14,4 0-24,3 2-40,7-2-45,3 0-45,3-2-40,1-1-22,-2 0 2,2 0 24,-2-1 40,-4-4 45,-3 1 45,-3-1 37,-5-4 35,-6 2 33,-6-2 28,-3 0 29,-6-2 30,-4 2 24,-1 3 21,-5 1 8,0 3 1,0 2-11,0 2-19,0 3-22,5 3-30,-1 4-16,1 4-16,5 5-2,-2 5-6,6 5 0,2 7-1,1 2-5,4 4-8,1 1-10,2 1-9,1 2-7,2 0-5,-2-1-5,2-1-9,0 2-16,0-3-40,0 0-79,-2-3-99,-1-5-90,-2 0-114,-3-4-120,-3-5-38,-2-3 42,-3-2 79,0-5 79</inkml:trace>
  <inkml:trace contextRef="#ctx0" brushRef="#br0" timeOffset="5064">3942 550 265,'-4'-6'327,"4"-2"17,0 2 1,2-1-136,4 0-87,3 0-49,3 3-30,3-1-16,3 1-11,6 1-15,1 1-18,3 2-38,4 0-84,-1-3-106,1-1-60,1-2-26,-1-3 3,1-2 24</inkml:trace>
  <inkml:trace contextRef="#ctx0" brushRef="#br0" timeOffset="5230">4762 244 196,'14'-15'345,"-1"1"49,-7-1 51,-1 0-54,-2 2-83,-3-1-28,-3 4-8,1 1-23,1 3-37,-1 0-39,-1 4-36,-2 4-31,3 5-28,-2 5-12,-1 5-7,5 4-7,0 4-4,0 2-12,5 0-8,-1 0-13,1 3-8,0-2-6,3 3-17,-3-3-37,3-1-73,-4-4-88,1-2-90,-2-3-102,1-5-133,-4-2-44,-5-5 32,-3-5 68,-5-4 75</inkml:trace>
  <inkml:trace contextRef="#ctx0" brushRef="#br0" timeOffset="5501">4575 373 189,'-3'0'298,"6"0"13,5 0 6,2 0-124,9 0-96,1 0-48,4 0-25,2 0-11,0-2-6,3 1-4,-2-3-6,-1 0-4,-2-3-4,-2-1-5,0-4 2,-3-1 1,-1-4 3,-3-1 9,-2 0 7,0 0 10,-4 0 14,-2 3 14,-1 0 20,-3 2 25,2 1 31,-4 3 24,2 0 17,-3 3 0,0 3-14,0 1-18,0 5-20,-3 5-24,3 5-16,-1 5-8,-2 6-5,1 5-5,2-1-10,0 2-11,0 0-9,2 3-6,1-1-3,0-1-5,0 1-7,0-2 0,1-4 0,-3-1-6,1-4-3,-1-5-1,-1-4 0,0-3-3,0-6-9,0-3-14,0-4-4,2-5-5,1-5-4,0-4 2,3-3 7,2 0 17,-1-1 8,-1 1 9,1 3 9,-1 3 10,-2 3 7,-2 3 2,0 3 0,-1 3 1,-1 4-4,-1 4-7,1 3 2,0 6-2,1 1 0,2 3 0,2 0 0,0 3 0,4 0-2,2-1 1,1-1 0,0-1-1,1-3-5,2-3-2,-2-1-1,3-6-2,0-1-7,1-4-8,2-5-8,-1-4-11,2-2-16,-2-3-9,0-6-5,-1-2 3,-2-4 3,-4-3 12,-1 0 11,-1 0 13,-6 2 16,-1 5 16,-4 4 18,-1 3 17,-2 3 14,-4 4 8,1 4 12,-2 0 7,-2 8 5,2 0 8,-1 5 0,1 3-1,0 3-7,3 3-13,1 2-18,2 2-16,4 1-13,1 0-8,5 2-5,1-1-10,2 0-5,4-2-18,1-1-36,3-3-64,1-3-77,7-3-77,4-3-100,-3-1-129,3-5-40,1-3 20,1-5 56,4-4 67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8:54.16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134 370 264,'14'-21'329,"-8"0"16,-1 0 11,-2 2-145,-4 2-92,-3 3-46,0 3-26,-3 3-10,-2 4-3,-2 4 6,-1 4 11,0 4 17,-2 3 11,0 8 7,-1 1-1,1 3-7,3 1-17,1 0-16,0 2-15,3-1-13,2 1-8,4-2-9,2 1-15,4-2-26,3-1-32,6-1-39,5-1-48,2-3-77,3 0-100,1-6-39,0-7 0,-1-4 22,3-4 39</inkml:trace>
  <inkml:trace contextRef="#ctx0" brushRef="#br0" timeOffset="237">418 435 85,'5'-14'286,"-4"4"18,-1 1 15,-1 1-70,-4 2-100,-2 3-56,-2 3-21,0 4-13,-4 3-4,2 0-3,2 5-4,-2 2-6,1 1-4,4 1-6,1 1-10,-1 1-5,4-2-4,2 2-4,2-3-4,0 0-1,2-3-2,1-1 2,0-2-3,1-4-1,0-1 1,4-6-1,-4-1 0,0-6 0,2-1 0,0-5 0,0-2-1,0-2 1,-1-4 4,3 2 9,-2 2 16,2 1 18,1 3 21,-2 4 14,-1 2 4,0 5 1,1 2-5,0 4-13,0 2-15,0 5-14,-1 3-9,-1 3-9,-1 2-7,-1 1-5,3 1-9,-4 2-7,0-2-2,0-1-13,-2 2-13,1-5-7,0-1-6,-1-4 1,-2-1 4,-2-4 7,-1-4 8,0-1 10,1-6 9,-2-1 6,0-7 5,3 1 3,-1-5 6,4-2 2,1 1 6,3-1 14,2 2 17,3 3 17,0 0 18,-1 3 14,4 3 4,-1 3-5,2 2-11,0 4-11,-1 1-16,-3 5-13,-1 5-12,-1 0-8,-3 5-14,-1 2-14,-2 1-24,-3 1-36,2 0-49,0 2-52,-1-1-53,2-2-48,-1 1-63,0-2-95,-2-5-24,0-4 19,0-4 35,4-5 44</inkml:trace>
  <inkml:trace contextRef="#ctx0" brushRef="#br0" timeOffset="804">837 453 162,'8'-17'314,"1"4"23,0 1 17,-1 1-97,1 5-95,-1 1-49,-2 5-32,2 5-18,-1 3-11,0 4-9,-2 1-8,-2 4-11,0 2-5,-1 0-8,1 3-8,-3-1-3,0-3-6,-3 0-1,3-2-2,-2-2-2,-1-2 3,0-6 0,1-2 3,1-4 3,-1-1 0,1-7 3,-1-1 0,2-4 6,2-2 1,1-2 11,0-1 11,5 2 16,-2-1 19,4 0 23,-1 6 20,4-3 16,-1 5 10,1 0 5,1 2-8,-1 4-13,-2 3-15,3 1-19,-2 5-21,0 3-15,-2 3-15,-4 5-12,0 2-19,2 1-22,-5 2-38,0-1-40,-1 0-47,1 0-52,-3-1-54,0-2-102,-5-2-88,2-1-24,-2-4 13,5-5 34,2-3 56</inkml:trace>
  <inkml:trace contextRef="#ctx0" brushRef="#br0" timeOffset="1196">1245 586 52,'11'0'244,"-1"0"12,4-1 6,-1-1-88,-1 1-76,2-4-37,-1 2-22,1-1-8,-1-2-6,1-2-6,-3 1-4,2-4-5,-1-1-4,0-1-4,-3-4 5,0-1 7,0-1 13,-5 1 15,-2 0 16,-2 2 18,-2 3 10,-1 3 9,-3 2-3,-1 2-6,-3 3-2,0 6 0,-1 2 4,-3 2 5,-1 4 5,1 3 11,0 5-1,-2 0-9,5 0-12,1 4-14,1 1-16,4 0-16,2 0-9,5 2-11,1-4-13,3 2-20,5-1-28,2-6-34,3 1-40,1-4-40,7-5-32,1-3-26,3-3-42,2-4-75,1-5-40,0-8-1,1-4 18,1-3 31</inkml:trace>
  <inkml:trace contextRef="#ctx0" brushRef="#br0" timeOffset="1510">1756 432 186,'5'-23'304,"-4"2"27,-1 3 21,-1 2-111,-3 2-81,0 2-40,-1 5-25,-3 2-9,0 5 0,-1 5-1,-1 4 4,-2 4 2,0 4 1,2 2-8,2 1-10,1 2-13,2 2-8,4 0-12,2 0-8,3 0-8,2 0-7,6-1-11,1-2-14,3-2-23,3-1-25,3-4-26,0-4-27,1-4-22,0-4-15,-1-4-5,3-4 0,-4-6 3,1-4 4,-1-4 20,-4-5 19,0-5 26,-2-3 32,-1-5 37,-3-2 34,-1 1 28,-3-3 19,0 1 17,-4 2 18,-1 3 14,-1 5 14,-1 4 16,-1 4 7,1 7-6,-4 4-17,4 4-10,-3 7-3,1 5-7,-1 10 1,-1 4 4,2 7 6,2 5-6,2 5-23,2 4-21,3 0-20,-1 1-22,2-2-13,4-2-15,-2 0-19,0-3-36,1-2-61,-3-4-67,-2-4-66,2-2-65,0-5-106,-7-6-77,-2-3 0,-4-10 37,2-3 50,0-3 63</inkml:trace>
  <inkml:trace contextRef="#ctx0" brushRef="#br0" timeOffset="1976">2029 493 195,'4'-1'273,"0"-2"16,4 0-17,3-1-104,0 2-64,3-1-34,-1 0-11,3-2-7,1 0-2,-1 3 3,2-1 4,0-2 2,-1 4 12,-2-2 12,0-1 15,0 2 20,-4 0 28,-1 1 24,-2-1 17,-4 2 10,1 2-8,-3-2-24,-1 1-33,1 1-35,0-1-29,-1 4-25,1 2-11,-2 2-7,1 3-3,-1 2-1,0 1-5,0 1-8,0 4-8,0-2-8,0 1-26,0 1-48,2-4-66,-2-1-81,2-3-98,-1-3-153,2-4-59,-3-5 0,-4-5 41,0-4 69</inkml:trace>
  <inkml:trace contextRef="#ctx0" brushRef="#br0" timeOffset="2285">2213 399 150,'-2'-11'306,"2"1"21,2-1 15,1 2-89,2 0-105,1 3-50,3 0-28,3 1-22,0 3-10,4 0-10,-2-1-9,5 3-7,-3 0-5,1 0-2,-1 0-1,-2 0 2,-1 2-1,-2-1 7,-1 2 4,-2 0 5,-1 2 8,0 2 4,-2 4 5,-2-1 0,0 4 2,-1 1-3,-1 0-4,2 1-5,-3 2-4,2 0-6,0-1-8,0 1-3,2-3-2,-3 0-1,2-4-1,1 0 2,-3-4 2,2 0 0,2-4 3,2-3 0,2-5-2,-1 0-1,1-2-5,2-4 0,0 0-1,-1-3 4,-1-1 8,1-2 15,-4 3 20,-1 0 19,0 1 21,1 4 11,-3 0 0,-1 3-10,-1 3-17,-1-2-22,2 3-21,-2 4-16,0 1-10,0 2-5,2 1-1,-2 0 3,1 1-3,2 1 1,2-2-1,-2-2 2,3 1-1,-1-1-2,3-3 2,0 1 2,1 0 0,-2-2 2,-1 0 3,-3 0 2,2 0 4,-3 1 4,-1 2 8,1 5 9,-2 1 3,2 6 3,-2 2 4,-2 5-2,2 2-7,-3 3-6,-2 1-6,2 4-9,-4-1-18,1 2-42,-3-1-80,-1-2-95,-3-3-192,-7-5-102,-7-2-43,-8-10 16,-3-2 59,-3-11 84</inkml:trace>
  <inkml:trace contextRef="#ctx0" brushRef="#br0" timeOffset="3261">3014 355 62,'4'-19'288,"4"-3"29,2 0 24,3 1-48,3 0-93,3 5-44,1 2-20,4 5-6,-1 3-5,2 5-4,-2 4-10,1 4-7,-3 5-17,-2 3-11,-5 5-16,0 2-14,-4 2-11,-5 1-11,-2 1-7,-3 0-5,-2-3-9,-3 2-1,-3-1-2,0-2-1,-3-2-5,3-4 1,-1-2 0,0-4 1,2-2 1,1-5-1,3-2 2,-1-4 1,3-5 1,2-2-4,4-2 1,2-6-4,3-3 0,5-3-6,4-4 1,-2-5 2,7 0-1,-2 1 2,-3 7 5,-2 2 5,-4 8 2,-2 3-1,-3 8 4,-2 4 0,-2 6-1,0 4-2,0 5 3,2 3-2,-2 3 2,4 2-1,2-2-1,2 1 1,3-1-2,0-1 1,3-2-4,-1-3 2,1-2-1,-1-3 2,-4-2 2,3-3 1,-7-2 8,0-3 7,-1-2 7,-3-2 9,-2-6 5,-1-1 6,-2-3-4,-5-4-1,0-1-6,-3-4-10,-2-3-8,-2 1-5,0 0-7,1 2-11,1 4-15,4 5-52,1 4-69,10 4-83,4 0-170,7 2-88,8 3-33,4-3 20,7 5 62</inkml:trace>
  <inkml:trace contextRef="#ctx0" brushRef="#br0" timeOffset="3819">4142 61 279,'7'-18'367,"-5"2"22,0 2 16,-2 5-124,0 5-111,-2 5-50,0 5-16,1 9-6,1 6 4,0 6 4,0 5-6,1 5-16,3 4-19,1 0-15,1 5-17,2-4-12,1-2-15,1-1-18,-1-4-20,1-4-29,-2-4-28,-2-1-24,-3-8-14,0-2 1,1-4 15,-4-4 20,0-5 26,-2-3 22,-1-7 19,-2-1 9,0-6 5,0-4 4,-3-3 6,-1-1 3,1-2 11,-2 0 5,0 3 9,-1 4 6,-1 4 2,-2 2 2,0 7-5,-2 2 0,0 5-5,-1 6-4,3 0-2,-2 5-5,5 2-3,4 2-4,3 1-3,4 3-8,8-1-17,1 0-25,6-2-37,7 2-55,1-1-116,6-2-86,2-3-32,3-4 0,5-1 20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8:58.49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133 117 236,'7'-11'289,"-3"-1"33,2 1-34,-2 0-58,-3 0-46,2 1-21,-1-1-14,-2 4-15,0-1-8,0 1 2,0 1-4,-2 2 0,2 2-6,0-1-10,-3 1-14,3 1-17,-1-1-15,-3 4-14,-2-1-9,2 5-4,-6 5 7,-1 4 4,-2 3 7,-1 6 1,0 3-2,-1 4-5,2 1-14,0 0-6,3-1-9,-1-1-8,3 0 1,3-3-3,2-2-1,3-2 0,3-3-4,2 0-1,3-3-2,3-4-2,2-2-7,4-4-2,2-2-11,2-4-4,2-4-7,0-1-5,0-6-4,3 0-1,-4-3 4,-1-2 5,-3-2 5,0 1 6,-4 2 10,-4 2 4,-4 3 5,0 3-2,-5 2 3,-2 5-1,-2 4 2,-5 2-4,3 7 6,1-1 0,-1 2-1,3 3 1,2 0 1,2 0 5,3-1-4,-1-1 0,4-2 4,3-1 3,2-2 3,1-4 1,0-3 7,0-2 5,1-4 4,-1-2 0,0-3 0,1-4 0,-3-4-1,-1-1-2,-1-6-6,-3 0-7,-2-3-2,0-5-7,-3 0-4,-1 0-5,-1-1-5,-3 2-8,3 0-34,-2 2-64,1 8-81,1 5-79,-2 5-147,1 4-91,1 5-16,4 4 36,6 3 68</inkml:trace>
  <inkml:trace contextRef="#ctx0" brushRef="#br0" timeOffset="734">916 420 215,'2'-8'258,"-2"2"8,2 0-35,-2-1-38,-2-1-33,-2 2-20,3 2-23,-4-1-11,0 2-11,-3 1-3,-3 2 4,0 4 12,-2-1 23,-4 4 20,1 1 17,-4 2 6,-1 2-4,2 1-11,-1 4-28,-2 0-28,4 1-25,2 1-21,3 1-11,4 0-8,1 2-3,5-1-2,3-2-5,3 1-2,5-2-5,3-4-3,4 3 0,2-2-3,0-4 0,4-1 2,-1-2 4,-1-4 6,2-1 3,-2-3 5,-5-3 10,-1 2 4,-2-2 1,-3-2-5,-2 3-5,-1 0-15,-1 0-22,-2 2-64,-1 0-156,-1-1-217,0 1-154,-4-3-75,-4 0-30,0-4 32,0-1 135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9:01.44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0 114 226,'0'2'271,"0"-1"20,0 0-47,2-1-54,-1 0-38,2 0-19,5 0-10,2 0-11,4 0-9,2 2-10,1 1-14,4-1-17,-2-1-18,0 1-16,-2-2-16,2 0-18,-3 0-32,1-3-38,-4 0-49,0-2-85,-4-1-103,-5-1-45,-4-4-2,-7 0 19,-4 1 40</inkml:trace>
  <inkml:trace contextRef="#ctx0" brushRef="#br0" timeOffset="178">27 15 234,'-11'-1'275,"5"1"14,2-3-43,6 3-97,3-2-61,5 0-38,5 1-22,6 1-16,3 0-33,2 1-90,0 1-91,0-4-48,1 1-26,0-5-8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9:02.17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73 107 41,'1'-10'224,"1"1"31,-1 3-19,-1 0-32,0 1-30,0 3-26,0-1-15,0 0-1,0 0 3,-1 0 6,1 1 5,0 0 6,0 0 2,-2 2-9,2-2-19,-1 2-23,1-1-23,-2 2-24,0 1-15,-1 2-13,-2 4-5,1 0 2,-6 6 3,4 1 4,0 3 5,-3 3 2,0 0-2,3 5 3,1 1-5,2-1-6,1 2-5,2-3-1,2 1-8,3-4-2,3 1-5,1-4-1,2 1-7,2-2-7,3-2-8,-2 1-12,5-6-8,0 2-13,0-6-11,0-2-12,0-2-13,0-3-8,-1-5-8,0-2 0,-1-4 5,-1-2 8,0-4 14,-2-1 16,-1-3 15,-4 0 12,0 2 12,-5 1 9,1 3 8,-4 2 2,-1 6 3,-1 3-1,-4 2 3,2 5-4,-2 2 1,2 0 2,1 6-1,1 0 4,2-1 1,1 4-1,1-4 0,2 2 1,4-1-1,-1-2 4,2 0-1,2-2 3,0-1 4,2-3 4,2-1 5,-4-2 1,6-2 13,-4-1 10,2-3 11,-4-5 4,2 0 7,-1-6 5,-2-1-6,-3-9-9,-2-6-7,-2-4-9,-3-7-6,-2 1-6,-3 2-8,-4 5-10,2 5-7,-1 5-29,-2 7-61,5 5-78,0 7-74,0 4-131,-2 6-109,4 3-36,2 1 25,6 5 56,0 2 64</inkml:trace>
  <inkml:trace contextRef="#ctx0" brushRef="#br0" timeOffset="830">874 393 159,'2'-5'257,"-2"-2"24,-2 1-26,1-2-80,-4 2-45,2 2-28,-2-1-19,-3 1-15,2 2-10,-2 2 2,-2 0 1,-2 5 5,1 1 5,-2 4 3,-4 1 6,4 2-7,-3 2-5,2 2-8,0 1-4,2 1-10,3 2-3,5 0-5,0 2-4,4-2-9,4 1-6,0 1-6,9-2-5,-2-2-10,6-1-13,1-1-26,2-4-29,5-4-35,1 0-35,2-3-40,-1-3-55,0-3-85,2-3-29,-4-4 3,-2-2 22,1-3 34</inkml:trace>
  <inkml:trace contextRef="#ctx0" brushRef="#br0" timeOffset="1103">1123 477 48,'0'-13'263,"1"3"28,-1 1 28,3-1-61,-3 2-53,2 2-21,1 2 1,-2 1 6,-1 1-8,0 1-12,0 2-16,0 2-15,0 2-21,0 2-13,0 4-13,-1 2-2,-2 2-12,1 1-16,-1 6-16,2-1-16,-3 1-10,3 2-10,-1 1-3,0 1-9,2-2-15,0 0-38,0-3-50,0-1-62,2-4-55,0-1-52,-1-4-58,-2-4-82,-1-3-18,-3-4 20,2-4 38,0-2 47</inkml:trace>
  <inkml:trace contextRef="#ctx0" brushRef="#br0" timeOffset="1343">1096 573 129,'4'-26'258,"-1"-1"25,4 2-11,-3-2-61,5 3-41,1 1-16,-2 2-2,4 5 1,-2 2-1,2 2-10,0 5-17,4 1-21,-2 3-25,0 1-26,1 4-14,-1 1-12,-3 3-6,-1 0-4,0 3-2,-5 3 1,0-1-3,-2 3-3,-1 1-2,-4 2 0,-1-1-2,-3 1-4,-2-1 0,-5 0-2,0 0-2,-4-3 0,1 2-4,-4-2-2,-1 0 1,0-4-3,1 0 1,3-2 1,4-1 1,3-1 5,1-1 7,3-2 7,3 0 7,-1-2 11,4 2 5,0 0 2,4-1 0,1 2-1,4 0 3,-1 3-1,1 2 3,5 3 4,2 3 13,3 1 10,0 3 15,5 2 3,1 1 6,4 1-7,1 0-9,-2 1-17,0 0-18,-1-4-40,-1-1-101,-4-1-157,-2-5-198,-3-6-106,-8-6-54,-5-8-7,-5-11 76,-4-11 140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0:14.09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33 35,'9'-3'43,"-1"-8"-21,1-8-94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0:08.44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286 102 15,'4'-5'249,"0"-1"24,1 0 18,-4-3-62,2 2-69,-3-2-39,2 0-22,-4 0-10,2 1-5,-3 1-4,2-1-5,-4 4-5,1-3-5,0 3-5,-2 1-10,-1 2-7,1 1-3,-5 1-2,-2 5-3,-4 3 2,-4 4 3,-1 4 2,0 4 0,-4 5-2,3 1-5,-1 4-9,1 1-1,5 2-5,-1 1-8,6-1-4,5 1-1,2-1-1,6 1-4,6-3-1,4-1 4,4-3-2,4-1 0,4-3 1,-1-5 0,4-2 2,-2-3-3,1-6 1,-2-1 2,0-4 4,0-3 2,-2-5 2,-2-2 4,1-5 0,-4-2 2,-1-2 2,-3-2 21,-5-2 23,-1 2 29,-5 0 23,-1 2 17,-7-1 1,-1 4-18,-6 1-25,-3 3-33,-5 1-26,-6 5-14,-2 3-13,-1 2-14,2 2-23,3 4-33,4-1-43,6 4-59,4 1-59,8 1-52,6 1-48,4 1-114,11 0-33,1-2 11,7-2 40,6-2 48</inkml:trace>
  <inkml:trace contextRef="#ctx0" brushRef="#br0" timeOffset="492">620 476 163,'6'-1'407,"-2"-2"55,0 3 46,-3-3-18,-1 3-147,0-1-101,0-2-72,0 1-74,0-1-111,5 1-125,-2-2-208,2 0-113,3-6-59,-5-3-4,2-5 47,3-4 87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0:10.68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235 60 12,'-5'-6'279,"2"-1"34,-3 0 25,1 2-23,0-1-102,-1 1-53,-1 2-31,0 0-24,-3 3-14,-1 2-11,-5 2-6,-1 4-3,-2 0-1,-2 6 2,4 0-1,-4 4-8,5 0-9,1 3-9,3 0-10,2 1-12,5 0-5,3 1-5,6 0-4,5-1-1,3 1 0,7-4-3,2-1 2,4-3 0,1-1 1,-1-5 6,-3-3 13,0-3 7,2-5 11,-1-3 5,-3-3 1,2-4-5,-4-5-10,0-4-9,-2-4-9,-7-2-6,1-2-8,-2 2-8,-5 2-19,-3 1-24,-2 1-39,-4 4-53,3 1-51,-2 4-64,-3 3-121,2 3-62,-3 0-9,-1 2 28,5 2 40</inkml:trace>
  <inkml:trace contextRef="#ctx0" brushRef="#br0" timeOffset="379">481 24 6,'13'-3'252,"4"-1"25,-1-1 17,3 1-56,0 1-74,-1-1-49,0 3-30,-1 1-18,-2 1-13,-4 4-11,-3 1-13,0 5-6,-7 1-7,-1 1-4,-3 4-2,-4-1-1,0 1-2,-1-1-2,0-1 1,1-1-3,0-2-1,4 0 0,0-2-2,1-1 0,5-1-1,1-1-2,4 0 2,4 0 1,3 0 0,2-1 1,0 2 2,4-2 1,-1 0 4,-1 3 1,-1-2 2,-4 4 2,0-1 1,-8 2 0,-1 0 1,-5 0-3,-5 0 2,-1 0-3,-6 0 1,-3-1-4,0-3-1,-1 0-3,-3-2-12,3-2-12,0 0-20,8-1-34,2-2-95,6-1-104,5-1-49,4-4-15,8 1 1,7-2 26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0:11.66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40 254 56,'-2'0'97,"0"0"-21,1 0-22,-1-2-15,0 2-15,-1 0-5,2 0-2,1 0 4,0 0 8,-2 0 14,0 2 17,2-2 15,0 0 9,0 1 4,0 1 3,0-2-5,0 0-10,-1 1-9,-1-1-7,2 0-9,0 0-5,0 0-8,0 0-5,0 0-5,0 0-6,0 0-3,0 0-4,0 0-3,-1 0 1,1 0-4,0 0 1,0 0-2,0 0-2,0 0-2,0 0-3,0 0-1,0 2 1,0-2-1,0 0 2,0 0 1,0 0-1,0 0 4,0 0 1,-2 0 0,2 0 4,0 0 2,0 0 1,0 0 2,0 0-1,0 0 1,0 0-2,0 0 0,0 0 1,0-2 0,0 2 0,0 0 1,0 0-1,0 0-2,-3 0-2,3 0-3,0 0-1,0 0-4,0 0 0,0 0-3,0 0 1,0 0-1,0 0 0,0 0 2,0 0 0,0 0 0,0 0 1,-1 0-2,1 0 0,0 0 1,-2 0 3,1-1 2,1 1 2,0 0 6,-2 0 2,0-2 3,2 1 0,0 1 3,-1 0 3,1-2 1,0 2-2,-2-1 5,0-1 1,2 2 4,0-1 1,-1-1 4,1 1 0,0-1-1,0 2 2,0-1 0,0-1 3,1 1 6,-1 1 11,2-3 4,0 0 8,-1 1-2,-1-1-3,4 0-7,0-1-11,1 1-11,-1-4-11,4 3-7,-1 0-4,4-1-5,0 0-4,0 3-2,1-1-5,1 1 2,1 1-3,-2 1-2,0 1 1,1 2 0,0 1-1,-4 4 2,4 1 0,-4 2 0,-1 1 0,3 3 2,-5 1-2,3 2 0,-5 2 2,1-1-2,-1 2 3,-2 0-7,1 0-4,-3 0-8,0-1-10,-3-1-10,1-2-6,-2-2-4,-2-2 3,-2-2 6,1-2 11,-1-3 10,-3-3 7,3-2 10,0-2 8,-1-4 12,1-1 13,3-4 14,1-2 11,2-6 8,2-2 0,2-2-4,2-4-13,3 1-13,2-2-15,2 0-9,0 0-13,2 1-19,1 2-24,0 2-26,1 1-42,0 1-42,1 4-41,3 2-35,0 2-59,2 3-98,1 2-24,-5 2 7,1 1 26,-5 2 37</inkml:trace>
  <inkml:trace contextRef="#ctx0" brushRef="#br0" timeOffset="1005">563 341 65,'5'10'210,"1"-1"11,-2 0-33,3-1-25,1-2-27,-2-2-30,3-1-20,-2 0-22,1-1-11,0-2-14,1-2-7,-1 1-10,-1-2-8,2-2-2,-1-1-4,0-1-6,-2-3 3,2 0-2,-4-2-2,1-1 4,-1-2-3,-4-2 0,0 2 1,-4-1 3,1 2 2,-2 1 2,-4 1 4,1 3 2,-2 1 0,-3 4-2,-2 1 4,0 4 2,-5 2 2,0 3 5,-1 2 5,4 2-2,-4 1 0,5 1-4,2 0-7,5 1-7,1 1-5,0 0-1,8 0-1,3 0-1,3-1 3,2-1-3,5 0 0,3-2-3,0 0-1,3-3 0,3-1 1,-3-1 0,1-5 1,2 0-2,-4-3 2,1-2 2,-5 2 5,0-1 16,-4 1 14,-4 0 13,1 1 7,-3 1 0,-2 1-5,-2 0-12,0 1-14,-2 4-14,2-2-5,0 3-5,0 0 0,3 3-8,2 0-7,3-2-16,3 4-26,6-2-35,4-2-55,0 1-123,2-5-72,3-2-28,0-1 4,6-4 21</inkml:trace>
  <inkml:trace contextRef="#ctx0" brushRef="#br0" timeOffset="1507">1197 125 271,'4'-29'322,"1"4"31,-1 4 3,-4 4-110,1 4-60,1 2-47,-2 5-36,0 3-21,-2 5-14,1 4 4,1 7 13,-2 4 23,2 2 18,2 5 5,1 2-12,-2 2-18,4 2-21,-1 0-24,1 2-19,2 1-15,-2 0-16,-1-3-25,4 1-29,-3-2-31,0-4-33,-1-1-32,0-4-24,-1-5-4,3-3 13,-5-5 13,4-1 15,-2-6 25,1-3 22,-1-4 20,-3-4 11,0-4 16,-3-1 15,-2-2 14,-2-3 10,0 1 12,-1 0 7,0 2 11,-5 2 4,4 3 2,-3 1 2,2 3 0,-5 1 2,1 5 7,-2 3 6,1 2 5,-1 4 2,0 1-4,0 4-5,0 1-11,4 3-12,0 1-9,3 1-7,3 2-5,1 1-9,5-1-12,5 2-30,3-1-32,6-2-44,3 0-80,5-5-113,4-2-51,2-4-5,2-4 14,3-4 33</inkml:trace>
  <inkml:trace contextRef="#ctx0" brushRef="#br0" timeOffset="1954">1597 229 246,'8'-8'296,"-3"2"12,-2 1-27,-2 4-110,-1 3-65,-1 3-16,-6 6 1,1 2 6,-5 5 6,-3 5 9,-2 0-5,-3 5-22,-3 1-21,1 0-18,-3 3-22,2-1-32,0 1-36,6-1-35,1-1-36,7-3-45,1-1-75,7-7-79,2-4-25,4-5 4,7-3 16</inkml:trace>
  <inkml:trace contextRef="#ctx0" brushRef="#br0" timeOffset="2178">1744 386 45,'0'-9'269,"-5"0"22,-1 2 18,-2 3-65,-2 1-84,-1 3-51,0 3-31,0 0-19,0 5-15,5-1-9,1 4-8,2 2-8,3 2 0,3 2-6,3 2-1,2 2-3,3 1-4,0 3-1,3-1 0,-1 1-1,-2 1-1,-1-1 1,-6 0 0,0-2 2,-8 0-4,0-4-7,-9-2-17,0-2-44,-9-2-137,0-2-79,3-3-39,0-1-14,11-4 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2:30.0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22 897 276,'-2'-31'333,"1"1"25,-1 6 34,0 4-138,2 4-61,-1 4-30,1 1-21,-2 5-18,2 2-28,2 2-19,-1 4-8,3 3-5,-1 8 3,2 2-1,-1 6 4,4 4-3,-2 5-12,1 0-13,-2 4-12,1 0-10,0 0-8,-1 1-6,0-2-5,-2-3-1,0-2-4,-1-4-3,-2-3-4,-2-4 3,-1-4 2,-2-5 3,-1-5 3,-4-5 4,1-4 3,-2-7 2,0-7-1,1-7-4,1-6-4,3-6-4,1-6-1,6-6-2,5-3 0,4 2 7,4 3 7,8 8 9,2 5 12,4 7 7,4 10 7,1 7 6,2 6 7,2 9 4,-2 7 1,1 8-5,0 9-3,-3 6-7,-3 8-15,-1 2-16,-5 4-22,-4-1-38,-1 1-62,-6-2-68,-4-1-72,0 0-77,-5 0-141,-4-2-47,-5-2 10,-4-4 47,2-1 61</inkml:trace>
  <inkml:trace contextRef="#ctx0" brushRef="#br0" timeOffset="630">1043 1059 288,'-3'-1'337,"1"-1"24,2 1 14,5-1-150,6-1-90,2 0-48,6 0-27,0 2-22,6-2-14,2-2-26,1 2-23,1 0-28,-1-1-29,-2-2-60,-6-1-116,-4-1-53,-8-1-18,-6-2 6,-2-1 20</inkml:trace>
  <inkml:trace contextRef="#ctx0" brushRef="#br0" timeOffset="789">1037 894 233,'-13'-6'326,"5"0"14,8-1 8,5-1-145,12-1-106,9 0-79,5 0-73,6 2-125,6-1-80,5 1-39,3-1-8,6 1 10</inkml:trace>
  <inkml:trace contextRef="#ctx0" brushRef="#br0" timeOffset="926">1812 890 63,'1'6'331,"-1"-2"29,0-1 14,2 0-19,0-3-155,-2-3-88,0 0-52,1-4-32,1-4-16,-1-2-13,-1-4-9,3-2-6,0-4-1,-1-2-1,-2-4 4,1-2 1,-1-8 2,0-3 1,2-5 6,0-5 4,1-4 3,-2-3 0,4 1 8,0 0 11,0 1 14,1 5 20,-1 8 27,-2 8 31,-3 5 30,0 8 14,0 5 2,-3 7-13,-2 4-21,-3 7-23,-1 6-25,-3 8-18,-1 8-5,3 6-2,2 7 1,0 4-9,8 4-9,3 2-4,3 3-10,2 0-4,2-3-2,6 0-2,0 0-5,3-4-4,2 0-8,0-1-30,5-5-78,0 2-87,0-1-104,-3 0-160,-2-2-82,-5-2-16,-7-2 49,-4-5 74</inkml:trace>
  <inkml:trace contextRef="#ctx0" brushRef="#br0" timeOffset="1348">1412 1250 196,'0'0'306,"8"-2"23,6-1 31,11 2-101,5-2-63,6 0-23,9 0 5,5-2 8,5-1-3,4-2-17,3 3-24,2-3-30,5-1-36,4 2-56,0-1-77,-1 1-72,-1 1-74,-8 4-103,-7 2-118,-8 3-38,-8 3 15,-8 1 40,-10 3 57</inkml:trace>
  <inkml:trace contextRef="#ctx0" brushRef="#br0" timeOffset="1577">1867 1572 301,'-17'9'362,"5"-3"18,4 2 12,4 1-138,-1 3-112,4 2-54,-1 6-18,1 1-1,1 3 8,0 2 11,1 2 8,1 1 0,2 2-8,1-1-11,0-1-18,-1 1-18,1-2-21,-1-1-37,-1-3-48,-3-3-60,1-1-59,-1-7-102,-1-3-107,-4-6-36,0-4 8,2-9 39,1-2 49</inkml:trace>
  <inkml:trace contextRef="#ctx0" brushRef="#br0" timeOffset="1773">1924 1730 283,'16'-14'389,"-1"2"44,1 5 43,2 1-83,4 3-97,-3 1-60,3 4-35,-3 1-29,-2 4-33,2 4-29,-4 2-26,-1 4-14,-2 1-13,-2 3-11,2-1-13,0 5-11,5-3-4,1-1 2,3-3 3,8-3 9,-1-3 1,6-6-7,0-3-39,0-7-108,1-7-118,-9-4-192,1-9-117,-3-3-62,-7-7 8,4-5 79,-7-4 102</inkml:trace>
  <inkml:trace contextRef="#ctx0" brushRef="#br0" timeOffset="2380">1812 753 230,'0'-5'251,"0"0"10,0 0-59,0-3-87,0 0-43,-4-2-23,3 0-10,-2 1-3,-2-3-3,2 2 2,-3-4 6,1-1 1,2-1 4,-1-2 0,1-2 1,0-2-6,1-2-5,1-2-6,1-1-4,0-1-7,0-3-5,0 0-4,-2 3-3,-1-2 2,-1 1 1,0 2 3,0 0 4,-1 3 4,-2 2 0,2 2 1,0 2-2,0 3 1,2 2-3,-2 2-1,0 2-3,2 3-3,-1-2-3,0 4-1,-1 1 0,4 2-2,-2-1-1,-1 4 0,1 1 6,0 2 5,0 5 4,-1 2 2,1 4 5,2 3-1,-2 1-5,3 6-1,0-1-5,0 5-4,3 2-3,-3 1-1,3 3-2,-2 3 0,4 1 0,3 2-2,0 2 2,5-1-3,1 2 0,5-3 1,1 0-2,3-2 2,4-3 4,-2-6 12,5-4 20,-2-3 25,2-6 20,0-5 13,0-3 3,2-4-7,-2-5-23,0-2-41,-2-4-47,1-2-51,-3-2-57,-1-4-55,-3 2-96,-3-3-111,-2-2-41,0-1 6,1 0 28,3 3 44</inkml:trace>
  <inkml:trace contextRef="#ctx0" brushRef="#br0" timeOffset="3268">1808 752 189,'0'-9'234,"0"1"9,0-2-57,2-1-85,-2-1-45,0-1-22,0-3-6,0-2-4,0-1 2,0-2 8,2-1 4,-2-4 2,1-2 3,3-4 2,-1-1-2,1-1-7,1-2-4,-2 1-6,0 1-7,0 1-5,-1 1-7,0 1 0,-2 2 0,0 2 0,0 2 0,0 1 3,-4 1 2,3 2 4,-1 2 0,1 3 2,-3 0 0,1 6-1,0-1-2,0 4-2,0 1-4,-2 1-3,0 4 0,-1 1-2,-5 4-3,2 2 1,-4 2-2,-1 2 0,1 2 3,-1 2-1,3 1-2,-2 1 7,-1 4 0,3 1-1,-2 2 4,4 3 1,1 4 0,0 3 0,2 5-2,1 2 2,5 5-1,2-1-1,5 2-3,1 1 2,3-2-1,6-2-3,3 1 1,2-4-2,1-2 0,3-2 0,-4-5 0,3-2 3,-1-4-3,-2-1 3,-1-6-4,-1 0 1,-1-4 0,-3-1-3,0-2 0,-2-2-3,0 0-9,-1-3-15,-2-1-17,5 0-29,-2-2-54,2-1-116,-2-4-54,2 1-23,-2-4 1,3-2 20</inkml:trace>
  <inkml:trace contextRef="#ctx0" brushRef="#br0" timeOffset="4714">1630 1680 215,'3'0'277,"0"0"21,2 0-17,-1 2-93,4 2-50,-1 2-23,-1 2-7,3 2-7,0 3-5,-1 4-8,1 1-8,-1 3-10,-2 2-12,1 1-12,1 0-12,1-2-9,0 2-13,-1-1-8,3-2-8,-3-3-13,-1-2-19,-1-2-20,0-4-23,-1-4-26,-2-3-43,-1-3-84,-2-6-73,0-4-31,-4-4-2,3-4 16</inkml:trace>
  <inkml:trace contextRef="#ctx0" brushRef="#br0" timeOffset="4937">1782 1614 154,'17'-7'280,"4"2"14,4 2 18,7 0-119,1 2-67,8 1-37,0 0-13,2 1-11,2 2-6,1-1-6,2 1-4,-2 0-3,-2 0-7,-3-2-6,-5 1-2,-4-1-5,-5 1-5,-7-2-1,-5 0 5,-1 0-1,-8 1-4,-6-1-2,0 0 2,0 0 1,-1 2-6,-6 2-1,-2 3 4,-4 4 2,-1 3 2,-4 2 1,0 2 4,3 2-1,0 1 0,5 1 0,4-1 0,4 2 0,4-3 4,2-2 13,4 1 12,3-3 9,0-2 6,2-2 3,3-2-6,-2-2-11,3-4-34,1-2-60,-1-4-85,5-2-95,-1-5-161,-4-2-84,4-2-28,-7-4 24,2-1 59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9:06.44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58 196 191,'0'-10'251,"3"-1"21,-3 1-44,0-2-36,0 0-22,0-2-4,0 2 6,0-1 15,-1 1 25,-1 1 19,2 0 6,0 3-2,0-1-11,0 3-26,0 0-33,0 0-36,0 4-26,0-1-28,0 0-21,-1 2-17,-1 1-18,2 1-6,-2 2-8,-1 2-5,0 4 0,-2 0-3,0 4 3,-1 4 0,2 1-1,-3 1-1,2 4 1,0 1-1,1 3 0,-1-1 2,4 2 2,1 0 0,1 1 0,5-1 0,-1-1 1,3-3-3,3 0-4,0-1-4,4-2-5,0-3-2,0-3-6,2-3-5,-3-2-1,3-2 0,-2-4-1,0-3 2,0-2 5,2-3 1,-1-5 3,-2-2-3,1-4 4,0 0-1,-2-6 4,-1-3 0,0-3 2,-1-3 5,-2 0 5,-1 2-2,0-1 3,-3 7 6,-2 2 8,0 5 3,-3 3 0,3 3 2,-3 5 1,-3 2-7,3 4-8,-3 5-4,3 5 1,0 3-2,2 2 0,2 4 3,-1 1-3,2 2-3,3 2-10,0-2-4,4-2-8,1-1-6,1-2 0,4-2 1,-1-3 8,2-4 7,2-5 3,-1-2 10,-1-6 8,3-2 6,-3-4 12,-1-4 7,1-4 4,-5-4 4,2-4-2,-7-7 1,-1-1-7,0-6-9,-5 0-7,-3-3-7,-2 3-1,-1 2-7,-1 2-1,1 8-11,0 5-36,-1 4-74,4 7-72,0 7-72,2 5-89,3 5-142,2 5-43,1 4 33,2 3 48,1 4 61</inkml:trace>
  <inkml:trace contextRef="#ctx0" brushRef="#br0" timeOffset="796">1100 406 7,'-8'-10'254,"0"-1"30,-3 1 20,-2 1-55,-1 1-73,-2 2-46,-1 1-28,-1 4-13,-2 2-9,0 4 2,0 3 6,0 2 5,0 4 8,0 2 3,0 4 0,2 1 1,1 1-6,0 2-7,4 2-6,5 1-14,2 1-8,1 1-15,8 2-12,3-2-12,4 0-18,3 0-21,7-3-28,2-2-37,3-3-44,4-5-49,-2-1-47,6-4-77,-1-5-86,-1-2-28,-1-6 12,2-3 33,-2-6 45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9:07.59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0 126 245,'8'3'273,"6"-1"23,2 0-52,6 3-76,4-2-50,0 0-33,1 0-24,-1 1-25,-1-2-22,-1 0-21,-5-4-35,-5 0-57,-3-3-84,-6-3-72,-7-1-29,-6-3-8,-6-1 16</inkml:trace>
  <inkml:trace contextRef="#ctx0" brushRef="#br0" timeOffset="119">155 54 193,'-19'-10'266,"2"1"39,4 3 2,2-1-82,8 3-72,3 1-51,8 2-37,6 1-29,10 1-37,3 2-69,10-1-133,3-1-73,1-4-39,2-4-16,-2-4 10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9:44.25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120 294 102,'5'-9'250,"2"0"23,-4 0-21,2 0-52,-2 3-44,0-2-24,0 2-13,-2 2-1,1-1 3,-1 2 11,-1 0 13,0 0 14,0 2 9,-1-1-2,-1 2-7,2-1-26,-1 1-27,-2 0-31,3 0-28,-2 1-20,-2 1-13,-1 1-4,-2 4-5,-1 2 1,-4 2 3,2 1 1,-2 3 4,-1 1 0,2 3-2,-3 1 1,3 1-2,-2 2-5,5-2 0,0 0-3,3-3 0,2 1-2,3-2 0,3-2 0,2-2 2,5-1-2,2-3 0,4-1-2,1-2-1,4-4-7,1 0-8,2-2-10,-1-4-13,2-2-6,-2-3-7,1-3-3,-1-5 4,-5 1 9,1-1 10,-5 1 16,-3 1 20,-3 4 21,-5 2 17,1 3 5,-4 3 0,0 0-6,-2 5-12,-1 1-13,0 4-10,-1 2-2,1 2-2,1 1 0,4 1 0,1 1-2,1-1-2,2 1-2,2-2 2,3-2-1,0-2 0,5-1 7,-2-4 3,3-1 5,-1-4 11,3-2 5,0-4 10,0-2 3,-2-4 1,-1-4-5,-2-3-6,-4-3-13,-4-3-12,-1-3-10,-5 1-2,-1 3-1,-4 0-3,-3 3-14,0 4-27,-3 4-52,3 2-74,1 4-80,-2 1-145,3 5-83,1 2-19,3 2 25,6 2 58,2 2 73</inkml:trace>
  <inkml:trace contextRef="#ctx0" brushRef="#br0" timeOffset="663">778 414 328,'5'4'370,"-2"-1"18,-1 0 11,1-1-149,-1-2-105,-1 0-59,-1 0-28,-1 0-14,1 0-11,0 0-17,0 0-32,1 0-44,4 0-64,-5 0-139,4-2-79,3-1-32,3-1 0,3-2 24</inkml:trace>
  <inkml:trace contextRef="#ctx0" brushRef="#br0" timeOffset="869">1327 153 151,'6'-14'282,"-3"2"24,-1 2 22,0 1-94,-2 1-51,-2 2-18,-1 2-5,-2 2-3,-3 2 9,-3 2 11,-2 4 15,-4 1 5,-1 5 2,-2 2-11,1 4-20,0 0-41,0 3-38,3 1-36,2 1-19,3-1-19,5 4-16,0-2-25,6-2-39,6 2-52,3-1-60,4-2-59,9-2-43,2-2-33,4-4-44,-1-2-65,1-8-2,4-5 26,0-2 35,4-7 47</inkml:trace>
  <inkml:trace contextRef="#ctx0" brushRef="#br0" timeOffset="1113">1695 211 196,'5'-9'322,"-3"3"19,-4 3 12,-3 3-113,-4 3-88,-2 5-55,-1 2-27,-1 4-12,-2 1-12,4 3-6,0 0-11,1 0-7,4 0-5,-1 0-8,3 0-1,3-2-3,2-2 0,1-1 2,3-4 6,4 0 6,-1-4 9,2-2 8,2-3 6,-1-3-1,2-5-11,3-1-26,-4-3-34,4-4-40,-2-4-44,4-1-52,-2-3-66,-1 2-84,1-1-29,-2 2 2,-1 3 23,3 3 40</inkml:trace>
  <inkml:trace contextRef="#ctx0" brushRef="#br0" timeOffset="1351">1918 135 215,'8'-6'293,"-3"-3"36,-2 1-16,0 0-37,-3 1-27,0 1-9,0 0-10,-3 3-22,3 0-34,3 0-40,-1 5-44,1 1-41,3 2-26,2 5-15,3 3-6,0 4-1,2 0-1,3 5 0,-3 0 0,0 2 0,-3 0-3,-2-1-5,-3 1-7,-5-2-11,-2-1-19,-2-3-17,-8 0-17,-2-3-14,-3-1-19,-2-4-13,0-1-8,1-3-9,6-3-34,2-3-79,7-3-63,5-4-23,10-1 0,11-2 16</inkml:trace>
  <inkml:trace contextRef="#ctx0" brushRef="#br0" timeOffset="1631">2635 82 105,'22'-21'335,"-10"2"46,-2 2 28,-6 5-55,-5 3-119,-6 5-65,-7 5-40,-3 5-22,-7 5 2,-1 5 6,-2 4 14,0 4 1,2 1-10,3 1-16,3 2-24,4-1-25,3-1-18,7-1-18,5-1-5,3-1-10,5-4-6,6-1-6,2-3-3,6-2-3,2-3-4,0-4-3,-2-5-3,3-4-2,1-4-6,-3-5-7,0-5-2,-1-5-4,-4-7 6,-5-1 11,-5-3 24,-3 3 28,-7 0 34,-4 5 27,-2 2 15,-2 5 8,-2 6-14,1 5-14,0 7-25,-2 4-21,4 8-11,0 5-11,2 4-5,4 2-10,1 5-24,4-2-46,-1 3-69,4-1-68,-2 1-72,-2-2-103,-1-1-101,-7-2-26,-3-2 30,-3-2 53,-7-1 61</inkml:trace>
  <inkml:trace contextRef="#ctx0" brushRef="#br0" timeOffset="2103">777 590 161,'-39'5'286,"14"-3"16,10 1 12,13 0-115,14-2-76,14 2-32,15-1-6,14-1 20,17 2 35,11 0 41,12 2 39,8 1 24,11 1 5,6 1-18,5-1-37,5 2-50,-1 0-51,-1-1-64,-7-2-78,-9-1-102,-11 2-88,-13-3-106,-13 1-141,-13-1-54,-17 1 13,-15 1 62,-15 1 74</inkml:trace>
  <inkml:trace contextRef="#ctx0" brushRef="#br0" timeOffset="2350">1891 924 7,'-30'10'333,"8"-1"29,5 2 18,4 2 7,7 4-162,3-1-110,1 4-56,0-1-24,2 2-17,0 0-4,0 0 0,0-1 4,-1 1 2,1-5 1,-2-1 1,1-3-3,-1-1 0,0-4 13,2-2 17,-3-4 10,2-2 13,-4-5 17,5-3 20,0-5 16,3-2 14,3-4 14,4-2 12,4 1 4,5-1-5,3 2-20,5 3-20,0 4-17,-1 4-14,0 4-13,1 4-11,-3 4-13,-2 4-9,-4 4-9,-3 4-12,-4 1-10,-3 4-9,-2 1-8,-3 1-14,-3 1-19,-1-1-31,-1 1-57,1-2-90,1-3-92,3 0-81,2-2-136,6-2-74,9-4 3,6-5 63,13-7 82,7-5 84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9:47.01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0 154 63,'22'-7'346,"2"1"27,-5 1 14,6 2-5,-3 0-178,4 3-98,-4-1-55,2-1-48,-4 1-45,-1-1-51,-2-2-77,-7-1-91,-5-2-59,-7-1-17,-6-1 13,-3-1 34</inkml:trace>
  <inkml:trace contextRef="#ctx0" brushRef="#br0" timeOffset="118">144 37 21,'-14'-4'254,"8"-1"34,2 2 18,6 0-46,6 3-93,8 0-64,4 3-58,2-1-102,7-1-127,1-1-67,2-3-37,-2-7-19,0-5 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9:48.49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397 696 98,'1'-28'286,"-1"1"40,0 2 44,-1 2-55,1 2-36,-2 3-1,1 2 10,-2 2 6,1 4-9,1 2-31,-1 2-40,1 3-51,-1 2-50,-1 2-43,-1 5-31,-2 5-17,1 2-11,-1 4 1,2 2-5,0 5 0,1-1-7,1 2 1,2 2 0,2-3-2,3 0-4,0-3 2,2-1-2,0-5 1,1-3-2,0-3 3,1-5 6,1-2-1,-1-6 4,3-3-1,1-5 3,1-3 0,1-3 2,-1-1 7,0-1 5,1 0 16,-3 4 14,-1 3 14,-3 1 14,1 4 5,-4 2-5,0 3-11,2 2-14,-6 3-15,4 5-10,-1 3-9,-4 7-3,2 2 0,-2 3 3,0 4-8,0 3-6,0 1-18,1-1-24,1 2-26,-2-3-42,2 1-79,1-4-106,-1-1-83,2-1-90,-2-7-126,0-2-43,1-4 40,0-7 84,6-4 85</inkml:trace>
  <inkml:trace contextRef="#ctx0" brushRef="#br0" timeOffset="449">781 592 223,'10'-23'324,"2"5"32,3 3 29,0 2-96,3 4-66,2 4-23,-1 4 1,2 3 12,1 6 0,0 2-15,-1 7-19,-2 1-20,-2 4-31,-3 3-37,-4 2-29,1 1-24,-5 2-13,-4 0-11,-2 0-8,-2-1-14,-4-1-38,-3-2-53,1-1-70,-5-2-76,-1-2-96,-1-3-137,-2 0-47,-4-3 11,1-3 48,0-5 63</inkml:trace>
  <inkml:trace contextRef="#ctx0" brushRef="#br0" timeOffset="677">837 881 159,'4'-12'327,"1"0"43,6 0 46,-1 2-55,2-2-69,4 1-48,0 1-34,3 1-31,1 3-45,1-2-69,4 2-80,1 2-86,-1-2-88,-3 0-156,0 1-96,2-1-29,-1-1 11,3-1 50</inkml:trace>
  <inkml:trace contextRef="#ctx0" brushRef="#br0" timeOffset="819">1305 701 319,'12'-1'496,"-4"-3"86,-3 2 62,-4-1-58,1 0-126,0 1-117,-2 1-94,1-1-80,-1 1-66,2 1-64,1 0-123,5 0-160,-2 1-171,4-1-158,1 2-81,1-2-22,3-3 71,0-1 124</inkml:trace>
  <inkml:trace contextRef="#ctx0" brushRef="#br0" timeOffset="976">1625 662 330,'8'2'402,"-3"-1"29,-3 4 41,-1 1-94,-2 3-108,-1 2-57,-1 5-32,0 2-22,1 4-36,1 1-53,-1 2-81,2 2-96,2-1-104,-6-1-160,4-1-108,0-1-41,0-5 16,5-6 61,-2-3 78</inkml:trace>
  <inkml:trace contextRef="#ctx0" brushRef="#br0" timeOffset="1152">1826 634 181,'26'-21'309,"-1"6"39,2 6 45,-2 5-81,2 6-45,-2 7-15,-3 5-13,-6 5-23,-2 7-37,-9 1-40,-5 4-43,-8 2-39,-7 2-24,-5-2-21,-2-2-6,0-2-5,0-7-3,6-2 2,-1-4 5,7-4 11,4-3 3,4-1 2,10-2-12,5-2-46,13-1-89,5-1-125,4-4-163,4-4-89,-4-1-35,-3-4 21,-7-1 70</inkml:trace>
  <inkml:trace contextRef="#ctx0" brushRef="#br0" timeOffset="1556">385 71 191,'-7'-19'285,"-3"2"14,-2 3 4,2 3-126,-4 4-65,-2 3-25,-4 7-1,1 5 17,-5 7 23,1 6 29,-6 9 22,-1 7 15,-1 7-4,0 5-10,1 8-24,2 5-29,7 4-30,2 4-25,10 4-22,7 1-16,10 1-13,12-1-10,10-1-8,10-4-24,12-5-29,13-5-49,11-6-56,16-8-61,12-10-77,9-9-125,5-10-48,2-11 5,0-12 35,0-12 49</inkml:trace>
  <inkml:trace contextRef="#ctx0" brushRef="#br0" timeOffset="1823">2331 224 127,'17'-19'407,"3"7"33,-2 9 21,4 9 7,3 12-198,2 10-108,-3 10-36,2 8-9,-8 8-1,-5 8 4,-4 4-10,-6 4-12,-6 1-26,-6 1-38,-4-5-46,-5-1-50,-2-6-52,-2-6-61,0-4-53,5-7-42,-1-7-61,2-6-73,4-9-11,6-7 21,6-8 37,11-8 47</inkml:trace>
  <inkml:trace contextRef="#ctx0" brushRef="#br0" timeOffset="2093">3257 515 205,'6'-19'313,"-4"1"22,-2 4 12,-5 2-121,-4 3-75,-4 5-29,-4 4-2,-1 3 11,-4 6 18,0 4 9,0 4-2,-2 5-18,2 3-23,5 4-30,1 3-26,8 2-22,3 3-28,8 1-43,5-2-59,5 0-60,9-1-68,4-5-107,4-5-95,3-4-23,2-6 25,4-4 41,2-8 55</inkml:trace>
  <inkml:trace contextRef="#ctx0" brushRef="#br0" timeOffset="2305">3651 585 243,'0'-22'320,"-1"4"15,-6 6 11,1 5-138,-4 4-82,-4 4-34,0 7-11,-4 2-3,2 5 1,-1 2-4,4 4-8,-1 0-14,3 1-15,5-1-13,1 0-8,5-1-2,2-4 0,2-2 5,4-2 8,0-5 13,2-3 9,2-2 3,1-6-3,3-4-8,-2-5-21,3-5-27,0-3-31,0-5-22,-4-1-16,0 2-12,0-1-9,1 1 1,-1 2 7,3 4 9,-3 1 9,1 3 10,3 1 15,-1 4 20,0-1 16,-2 4 24,-1-1 32,-7 2 31,1 2 36,-6 1 22,-1 0 11,-1 1-7,-6 1-18,2 2-26,-3 1-31,-1 2-20,1 2-18,2 2-8,-1 2-2,6 2-1,-1 2-2,4 2 8,2 2-1,6 1 4,1 3 1,3 0-1,4 2-4,1 0-5,-1 3-3,-1-1-4,-4-1-6,-4-1-3,-5-3-4,-4-1 1,-6-5-2,-5-2-12,-5-2-22,-3-3-37,2-3-53,-4-2-61,8-1-72,1-4-118,4-2-55,5-2-7,8-2 33,7-4 49</inkml:trace>
  <inkml:trace contextRef="#ctx0" brushRef="#br0" timeOffset="2820">4184 377 230,'6'-30'317,"-1"6"25,-4 6-5,1 5-121,-4 5-59,-2 7-26,-3 7-11,-4 6 4,0 4 10,-2 8 14,1 2-1,-1 2-15,2 4-23,3 1-24,2 1-19,3 0-19,3 2-17,5-1-10,3 0-8,2-1-14,6-1-16,3-3-16,2-3-9,4-3-7,0-6-3,1-4 9,-3-7 10,-2-4 11,3-7 11,-4-6 10,-5-4 9,-7-3 10,-2-1 11,-12 0 8,-6 2 8,-4-1 0,-7 3-6,-4 3-5,-1 2-9,-1 3-12,7 1-13,4 4-25,6 2-36,6 2-42,4 3-42,8 0-48,8 2-81,6-1-106,7-1-33,1-1 5,5-5 23,4-5 38</inkml:trace>
  <inkml:trace contextRef="#ctx0" brushRef="#br0" timeOffset="3169">4617 488 184,'-2'-3'282,"-4"6"14,0 5-1,1 2-122,0 7-72,4 2-37,1 2-24,4 1-9,3 3-6,5-1 1,3-2-5,3 0 0,0 0-2,4-6-1,0-2 0,-1-4-2,1-5 3,-2-5-1,-3-6 2,-4-6-2,-1-5 3,-6-5-1,-3-6-3,-4 0-6,-4-2-4,-5 2-11,-5 0-22,-3 6-40,-9 4-105,-4 5-96,-9 5-44,-9 5-20,-4 2 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0:18.99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65 798 83,'0'-7'218,"-1"2"10,1-1-17,0 2-24,-2-1-30,2 1-13,0-1-7,0-1 0,0 2 12,2-2 19,-2 1 18,0 2 8,0 0-6,0 0-17,-2 2-28,0 1-37,1 0-41,-1 0-27,-1 0-23,0 3-9,-2 1-7,-3 2-3,3 2 4,-1 2 0,0-1 2,-1 2-2,1 2 0,5-1-3,-3 2 1,1-1 0,3 1-2,0-2-2,3-1 0,2 2 0,1-3 2,2-1-1,0-2 1,3 0 3,-1-1 2,3-3 3,4-2-2,-3 2 3,7-3-2,-3-3 2,3 2 1,1-2 1,0 1 1,-1-1 7,-1 2 5,-1-1 1,1 1 2,-2 1 4,-3 0-1,0 1-5,-2 1-3,-1 1-2,-3 1-4,-3 0-2,-1 3-2,-2 0-2,-1 1 0,-2 2 2,-2 2-1,-1 0 4,0 2-1,-4 1-3,1-2 0,-2 2-3,-5-3-4,4 2-10,-5-4-11,-1 1-23,-2-3-17,-1 0-30,0-2-35,-4-3-42,2-2-42,-2-1-44,4-4-86,-2-3-67,2-5-13,0-3 21,1-3 37</inkml:trace>
  <inkml:trace contextRef="#ctx0" brushRef="#br0" timeOffset="557">13 681 148,'12'-9'252,"6"3"20,-1 0-45,4 2-62,1 2-50,-3 1-37,3 2-39,0 2-39,0 0-65,0 2-113,0-1-56,-1 1-32,3 1-8,1-1 13</inkml:trace>
  <inkml:trace contextRef="#ctx0" brushRef="#br0" timeOffset="728">722 917 242,'9'9'308,"-3"0"17,-3-3 3,0-2-136,-3-1-82,0-1-43,0-1-26,-1 1-19,-1-2-17,2 1-23,0 1-39,0-2-81,0 0-100,0 0-50,0 0-20,5-2 0,6 1 27</inkml:trace>
  <inkml:trace contextRef="#ctx0" brushRef="#br0" timeOffset="1140">1303 816 161,'1'0'167,"1"0"-14,-1 0-16,1 2-7,-2-1-12,-2 1-17,1-2-13,-1 1-10,-2 2-9,-2-1-10,-1 2-4,-1-1-5,-3 2-2,0-1-6,-2-1-7,-1 0-7,-2 0-6,-1 0-3,-3 0-6,0-1-2,-3-1-2,-1-1 0,3-1 1,-1-1 4,0 1 6,5-4 7,-1 2 3,1-3 10,4 0 10,2-3 8,0 0 3,3-3 1,5-1 3,2-3-4,1 2-7,1-4-9,2 3-5,4-2-4,2 2-4,1 3-2,-1 0-4,4 0-1,-1 5-2,1 1-1,4 1-3,1 4 0,-1 2-4,2 4-1,-1 1-1,2 4-4,1 1 0,-4 4-3,0 3 2,0 1-3,0 2 0,-8 2 0,1 2-2,-3 2-1,-3 0-5,-4 2-9,-4-2-13,-5 0-16,-2-2-12,-8-2-11,-2-3-7,-1-2-5,-4-4-6,0 0-11,5-4-21,1-2-54,1-4-115,8-2-55,1-4-16,6-2 8,4-4 24</inkml:trace>
  <inkml:trace contextRef="#ctx0" brushRef="#br0" timeOffset="1781">1858 849 189,'-5'3'202,"1"0"-28,-1-1-31,-3 1-28,-5 0-24,4-2-16,-6 1-11,0-2-10,-1 0-6,-2-2-3,0 1-6,0-2-2,-1 0-4,1-2-4,0 1 4,-1-4 3,4 2 9,-2-4 8,6-1 9,1-1 8,1-1 1,4-2 1,2 0-6,3 0-7,2 0-11,3 1-12,2 2-11,3 3-8,0 1-6,5 4-7,0 3-2,3 2-2,0 3 2,1 4-1,-1 1 3,0 3 3,-1 3 0,-2 2 0,-3 2-4,-2 2 3,-5 2-2,-2-1-2,-3 4 0,-3-2-1,-5 0 1,-5 1-7,0-2-7,-3 1-12,-1-3-14,0-2-14,-1-1-19,1-3-16,4-3-20,4-3-39,-2-3-85,4-1-57,4-5-19,3 0-1,7-5 17</inkml:trace>
  <inkml:trace contextRef="#ctx0" brushRef="#br0" timeOffset="2187">1934 783 141,'13'-15'278,"1"0"13,-1 3 11,2 2-117,3 0-77,4 3-33,0 3-17,4 2-3,1 2 1,2 3 3,1 3-1,-1 3-6,-2 2-11,-2 2-11,-2 2-10,-3 3-10,-5 2-3,-4 1-2,-1 0-4,-6 1-2,-2-1-4,-4 0-4,-2 0-4,-6-3 1,-1 0-3,2-3 4,-4-3 4,4-4 8,-1-2 10,-2-3 10,0-3 11,0-3 19,1-5 20,-1-2 17,3-5 13,3-2-1,3-4-4,3-1-17,1-4-19,6 1-33,3-3-33,3 2-36,6-1-34,0 3-36,7 1-38,0 1-38,4 4-77,0 3-70,0 4-23,-1 2 9,-2 5 18</inkml:trace>
  <inkml:trace contextRef="#ctx0" brushRef="#br0" timeOffset="2549">2574 794 91,'0'6'176,"0"1"-21,0-1-28,2 0-18,-1-1-11,2-2-7,2 1-10,0-1-6,3-2-7,-4-1-11,5 0-10,-1-1-7,-2-2-9,3-1-7,-1-2-6,0-3-5,0 0-4,-2-3 0,-3-2 2,1 1 9,-4-1 9,-4 1 9,1 1 8,-3 3 3,-5 0-1,-2 4-1,-2 1-9,-3 4-4,-1 1-5,-1 3-4,-1 3 1,-3 0-3,5 4-3,2-1-3,0 1-3,4 2-4,2-2-3,6 1-2,4 1-2,1-2 0,4 1 2,7-2 1,4 2 0,2-3-1,2 0-1,3-3 0,-2 0 1,1-4-2,-4-1-3,1-2 4,-5-1-1,-4-2 3,0 1 10,-4 0 20,-2 0 16,-3 1 8,0 1 5,-3 1 0,0 0-14,-3 0-15,1 3-18,0 1-10,1 2-5,4 2-6,0 1-9,4 1-18,4 2-23,6 0-35,1-1-40,5-1-67,-1-1-115,0-3-46,2-3-11,1-3 16,2-1 32</inkml:trace>
  <inkml:trace contextRef="#ctx0" brushRef="#br0" timeOffset="3031">2954 666 51,'1'-25'269,"3"1"36,-4 3 35,0 4-62,0 4-61,0 4-42,0 1-39,0 5-34,0 5-29,3 2-18,-2 7-11,4 2 1,-4 7-2,4 1-1,-2 3-3,4 1-9,-2 4-11,-1-3-7,4 3-7,-2-2-8,1 2-13,-2-4-21,-1-1-18,2-3-17,-3-1-15,2-6-4,-3-1 5,0-6 6,-1-2-6,-1-4-1,-1-5-3,-3-2 4,1-3 1,-2-5 13,-4-1 22,3-2 22,-4-1 23,-1-1 16,5 3 17,-2-1 15,1 4 13,-2 1 5,5 3-3,-1 1-7,-3 5-7,0 3-6,-5 3-6,0 2-4,-4 4 3,3 0 2,-3 3-2,0 3-1,4 0-4,5 1-4,1 2-5,5 0-6,6 2-11,4-1-14,3 1-15,8-4-23,1-1-35,3-1-61,0-5-102,4-5-45,0-4-17,1-4 6,4-4 22</inkml:trace>
  <inkml:trace contextRef="#ctx0" brushRef="#br0" timeOffset="3465">3303 695 42,'9'-14'266,"-2"5"22,-2 3 17,0 3-66,-1 3-74,2 3-38,-3 6-15,-1 3-4,-4 3 6,-1 6 1,-6 2-10,-4 4-12,-2 3-16,-5 2-18,-3 3-21,-4 1-29,0 2-33,0-1-36,3 1-39,5-2-43,2-3-76,4-5-101,5-4-31,5-4-4,5-7 17,7-4 34</inkml:trace>
  <inkml:trace contextRef="#ctx0" brushRef="#br0" timeOffset="3700">3535 963 46,'2'-9'264,"-4"3"22,-4-1 19,-2 1-61,-6 3-87,0 1-48,-4 2-22,4 2-17,-2 1-14,3 3-12,1 1-11,6 2-7,3 3-9,1 2-2,7 2-3,1 4-2,8-1 1,2 2-3,5 2 2,1-1-1,0 2 5,2 0 4,-2 0 4,-5 0-1,-1-1-3,-6-4 1,-7-2-6,-5-1-5,-7-4-8,-7 0-15,-5-3-31,-6 0-54,-4-3-120,1 2-84,4-4-42,9-1-8,8 0 14</inkml:trace>
  <inkml:trace contextRef="#ctx0" brushRef="#br0" timeOffset="3948">3583 1418 87,'25'10'316,"1"-3"26,-1-2-5,-2-5-220,-2-1-211,-2-10-125,-5-8-72,-3-14-39</inkml:trace>
  <inkml:trace contextRef="#ctx0" brushRef="#br0" timeOffset="8646">352 28 113,'0'-4'207,"2"1"-9,0 0-21,-1 0-25,-1 0-20,2 0-19,-2 2-12,2-1-10,-2 1-8,0-1-6,0 2-4,0-1-8,0 1-2,0 0-9,0-2-11,0 2-7,0 0-8,0 0-11,0 0-8,0 2-6,-2-2-1,-1 1-2,-1 4 0,0-1-2,-2 1 2,1 1 0,0 1 0,0 1-2,0-1 2,1 2 0,-4 0 2,3 2-2,1-1 2,-1 1-1,0 1 0,-1-2 1,1 2-2,0 0 0,-1 0 0,1 0 1,-1 0 1,0 2 0,-1-2-1,2 1 2,-1 1 0,0-1-1,-2 1-2,2-1 0,-2 1 0,1-1 0,2-1 0,-2 0 0,2 2 1,0-4 1,2 2-2,0-2 0,0 1-3,1 0-1,0-2-1,0 0-8,0-3-1,0 1-5,2-2-3,0-1 1,0-2-5,0 1 3,0-2 2,0-1-6,0-3-11,2 0-10,0-3-6,-2-1-3,-2-2-3,-1-2 11,0-1 13,-1-1 12,0-1 13,-1-1 12,1 3 11,0-1 8,-1 2 8,2 4 5,2-1-2,-3 2-2,4 3-8,0 2-7,0 1-6,0 3-5,0 1-3,0 5-1,0 0 1,0 3 0,2 2 1,0-1 0,-2-1 0,1-2 2,2 0 3,3-3 6,-3-1 15,6-1 11,0-2 7,5-2 4,4-1-6,5-4-18,7-1-47,5-4-155,2 0-92,3-4-51,0-5-21,3-5-5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0:30.64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29 457 123,'0'2'240,"1"-1"18,3 2-37,4-3-42,6 1-31,2 1-27,7 0-12,6-2-7,2 3-11,4-2-13,2 2-16,-1-1-16,2 2-14,-2-1-18,-1 2-20,-2-2-28,-1 1-43,-4-1-87,-1 0-100,-3-2-53,-8-1-15,-2-1 8,-6 1 32</inkml:trace>
  <inkml:trace contextRef="#ctx0" brushRef="#br0" timeOffset="233">40 346 257,'-14'-10'321,"0"-2"27,6 1-1,4-1-122,4 2-72,4-3-41,5 2-28,5 0-16,2 1-9,5 1-2,2 1-3,1 4-3,2 2-3,-3 4-8,1 2-9,-3 4-9,-1 2-5,0 4-6,-2 1-2,-1 0-5,1 0 0,-2 0-3,1 0 5,-1-2 4,-3-2 24,2-4 40,-4 1 44,3-5 37,-1-2 23,1-4 8,1-2-16,-1-2-31,2-4-41,-1-2-34,1-3-25,1-2-21,0-2-25,1-2-43,0-1-66,2-1-76,2 2-76,-1 2-86,5 1-135,-3 4-42,1 1 17,-2 7 53,-3 2 62</inkml:trace>
  <inkml:trace contextRef="#ctx0" brushRef="#br0" timeOffset="604">1272 136 111,'8'-13'285,"-1"-1"29,0-1 23,-6 2-82,3-1-72,-3 0-31,-1 4-12,-1 0-7,1 1-8,-4 1-4,3 1-11,-3 2-18,1 1-22,-1 4-20,-1 1-14,-1 4-15,-4 2-9,-1 4-2,-2 4 2,1 3 2,-4 3-1,0 3 0,-1 1-3,2 4 0,0-1-6,2 1-1,2 1-3,5 0-1,1 0-3,5-2 4,5-1-1,0 0 0,5 0 0,3-4-1,2-1 1,0-1 0,4-3 1,0-1 1,3-5 1,-1-2 2,0-4 3,1-1 0,-2-4 6,-2-2 9,-1-2 12,-6-2 18,0-2 21,-2-3 21,-2 0 16,-2-2 15,-5 0 4,-4-1-7,-2 1-16,-5 0-19,-3 0-23,-7 1-25,0 2-28,-5 3-35,-4 2-52,0 1-71,1 3-81,6 1-74,1 5-101,9-1-111,1 1-25,3 1 30,9-2 60,6 2 65</inkml:trace>
  <inkml:trace contextRef="#ctx0" brushRef="#br0" timeOffset="1279">1907 369 224,'-7'-14'329,"2"-2"32,5 1 17,3-2-131,4 1-78,5-1-54,3 2-35,5 3-28,2 2-13,3 4-9,3 0-1,2 6 1,0 1 0,2 4 4,-5 2-1,3 4-4,-4 1-4,-5 3-6,-3 0-6,-5 3-5,-4 0-5,-1 0 0,-7 1-3,-1-1-1,-4-1-3,-1-2 0,-1-2 3,-2-1 1,1-3 2,-3-3 7,0-1 13,-1-5 13,-3-5 17,1-1 19,-3-4 19,3-2 7,3-2 0,2-4-11,3 2-18,6-4-27,4 1-37,8-2-38,-1 1-49,9-1-50,6 0-48,0 3-51,6 1-90,2 3-83,-2 2-16,0 2 15,0 5 33,-3 5 51</inkml:trace>
  <inkml:trace contextRef="#ctx0" brushRef="#br0" timeOffset="1631">2662 394 196,'4'8'257,"2"-2"18,-3-2-61,2-2-61,2-1-45,-2-2-32,1-2-25,2-2-16,-4-1-9,1-1-7,0-2-3,1-2 0,-1-2 0,0-2 6,-2 0 8,-2-3 7,-2 0 11,-2-2 8,-5 2 7,2 1-2,-4 3-4,-2 2-6,-1 2-10,-3 3-12,-5 4-7,-1 3-6,0 3-5,3 2-3,0 1-4,5 3-3,0 0-5,6 1-2,1 4 2,4-4 0,3 4-2,3-2 2,4 1 1,2-2 0,5 1-1,-1-2-3,6-2-2,-1-1 0,1-1-5,1-3 2,-2-1 4,-1-2 0,-4-2 8,-1 0 9,-4 0 14,-2-1 22,-1 1 16,-2 1 8,-3-1 4,0 2-8,0 0-11,0 0-22,0 3-20,0 0-12,0 5-7,4-2-8,0 2-13,2 2-20,6-2-26,2 2-37,0-1-60,5-3-126,-1-3-61,4-3-19,-1 0 12,6-5 26</inkml:trace>
  <inkml:trace contextRef="#ctx0" brushRef="#br0" timeOffset="2066">3087 141 186,'5'-29'311,"-4"4"35,1 4 33,-2 3-110,1 4-70,-1 2-47,0 6-39,2 2-33,0 2-30,-2 5-24,0 6-6,0 4-4,0 7 0,1 3 2,-1 2-3,3 4-1,-1 1-5,2 1-4,0 1-3,2-1-8,0-1-13,2 0-13,-2-1-14,2-5-14,1-4-6,-5-1 0,4-6 2,-2-4 6,-1-4 2,0-4 4,0-5-1,1-2 1,-3-3 4,-3-5 7,0-2 11,-2-4 10,-4 1 13,2-4 17,-5 1 13,-2-1 10,-3 2 11,0 3 9,-3 2 4,-4 4 1,2 2-1,-3 5-1,-2 3-6,3 4-2,-1 3-4,2 5-9,4 2-4,1 2-7,5 3-4,5 1-9,2 3-4,6 0-7,3-1-8,7 1-13,4-2-24,9-1-28,4-3-54,1-1-105,6-5-81,-1-5-37,5-2-3,0-4 17</inkml:trace>
  <inkml:trace contextRef="#ctx0" brushRef="#br0" timeOffset="2469">3501 243 217,'5'-17'329,"-7"4"35,-1-1 30,2 4-120,-3 2-80,3 4-51,-4 4-27,-1 3-11,-6 4-7,-3 5 2,-1 5 4,-6 4 5,-2 3-8,-1 3-20,-3 3-18,-1 4-34,-1 1-47,0 1-47,3 1-48,1-1-48,6 0-41,6-4-36,5-1-56,5-5-65,9-5-12,6-5 13,3-3 24,8-3 38</inkml:trace>
  <inkml:trace contextRef="#ctx0" brushRef="#br0" timeOffset="2687">3612 474 209,'6'-12'320,"-4"0"21,-2 4 14,-3 1-126,-2 2-87,-3 3-49,0 4-33,-3 0-17,0 4-9,1 1-5,1 4-6,2 1-1,6 3 0,1 1-3,1 2-1,8 2-2,4 1 4,0 1-5,4 1 0,3-1-2,-3 1-6,-1-2-1,-2-1-4,-3 0-16,-3-2-26,-3 0-46,-10-1-96,-3-4-111,-8-1-53,-9-1-20,0-4 10,-2 1 34</inkml:trace>
  <inkml:trace contextRef="#ctx0" brushRef="#br0" timeOffset="2881">3506 853 208,'0'8'299,"1"-2"23,4 0-7,6-1-118,-3 2-241,0-6-135,-3-5-76,-5 4-44,8-27-22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0:42.83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175 2 35,'-17'0'237,"-1"-2"15,1 2 6,1 0-86,2-1-69,-2 1-42,3 0-16,-1 0-5,2 0 1,0 0 3,4 0 6,1 0 4,2 1 2,2-1 1,1 0-2,1 2-4,2-1-9,1-1-5,1 0-1,3 2-2,3-1 6,4 1 8,6 1 10,2 0 2,4 1-1,5 0-5,5 3-7,4 0-11,1-1-12,3 2-4,7-1-6,2-1 0,2 2-2,3-2 1,3 0 2,2-2-3,0 2 2,-1 0-3,3-1-1,-1 1-2,-1-2-2,1 4-2,0-2 0,0-2-2,3 4-2,-2-2 0,0-1-1,0 2 0,-3-1-1,1 0 0,-4-2 1,-1 2 1,-1-1 0,-2-1 2,-2 1 0,-3-1 0,0 1 0,-3-1 2,0-1-2,-5 2-2,0-1 1,-5-1-1,-1 0 1,-5-2 2,0 1-1,-3 1-2,-2-3 2,-4 0 0,1 0-2,-3 0-4,-2-1-1,-3 1-1,-1-2-3,-3 2-3,-1 0-6,-4 0-8,-2-2-16,0 2-17,-3 0-23,0 0-23,-3 0-25,-2-1-21,0 0-15,-4-1-23,1 1-24,-2-2-28,-2 0-20,1-2 5,-3 1 24</inkml:trace>
  <inkml:trace contextRef="#ctx0" brushRef="#br0" timeOffset="515">2213 165 100,'-19'-10'188,"3"-2"16,-1 0 2,1-2-23,0 1-29,3-1-31,0 2-17,3-1-13,2-1-8,0 3-1,2 1 0,1 2-1,2 1-8,1 3-11,2 1-15,0 0-15,0 3-13,0 0-11,0 3-7,2 3-2,-1 2-1,1 5 0,1 2 3,2 3-1,-2 1 3,3 2-4,-1 2 4,0-1-2,1 1 0,1-1-3,-1-1-7,-2 0-6,0-4-11,-3-2-9,1-2-7,0-2-5,-1-6 3,-1 0 1,0-3 1,0-4-2,0-3 1,0-2 2,0-5 0,0-3 4,0-3 7,0-3 13,2-1 10,-1-1 8,-1 1 10,0 1 13,2 3 10,-2 3 6,2 3 0,-1 3-2,2 3-6,2 3-13,-2 1-9,3 5-5,2 2-5,2 2 4,4 2 1,2 3 1,6 3 1,2 0 2,2 2-1,1-1-2,3 4 1,-4-1-2,-1 2-1,-3 0 0,-9 0-1,-10 0-3,-14 0 1,-16 3-12,-14-1-26,-11 2-52,-13-2-137,-10-3-72,-10-2-39,-8-5-7,-4-9 14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9:52.04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46 13 181,'-26'-1'303,"14"1"18,4-3 7,17 2-120,14-2-73,13 0-26,11 1 8,15 1 47,14 1 59,15 3 49,11-2 31,15 4-1,7 0-18,11 3-43,10 1-62,7 2-56,10-1-45,2 1-24,3-4-17,-2-1-18,1-1-10,-3-5-2,-7 0 0,-9-3-7,-14 0-7,-14-1 7,-18 0-5,-12 3-21,-16-2-60,-15 1-111,-11 1-112,-15 1-162,-15 1-123,-12-1-42,-13 2 24,-9-1 93,-14 2 102</inkml:trace>
  <inkml:trace contextRef="#ctx0" brushRef="#br0" timeOffset="305">2021 267 236,'-31'3'334,"10"2"13,1 1 11,5 1-120,2 2-109,2 2-41,1 1 9,-1 3 25,2 1 25,1 3 17,2 4 4,-1 0-13,4 1-29,3 1-36,1 1-30,4-4-19,3-1-11,2-3-4,6-3 11,2-3 12,2-4 13,2-4 19,3-4 22,3-4 14,1-7 2,1-2-5,-3-2 0,1-6-3,3 3 19,-5 1 32,-4 4 30,-1 4 10,-8 2 7,-2 7 8,-2 8-2,-4 7-23,0 8-27,-5 6-12,0 8-15,0 3-29,-2 2-36,0 3-45,-1 0-76,1-1-122,1-1-130,1-2-194,0-4-214,1-2-164,1-5-43,5-8 63,4-7 98,12-6 178</inkml:trace>
  <inkml:trace contextRef="#ctx0" brushRef="#br0" timeOffset="952">4731 167 66,'6'9'277,"5"-4"43,2 3 44,5-2-55,3 0-56,6-1-42,1-1-31,1-1-47,1-1-65,-2-2-70,-1-3-71,0 0-91,-8-5-140,-3-1-67,-7-3-19,-9 0 12,-1-1 33</inkml:trace>
  <inkml:trace contextRef="#ctx0" brushRef="#br0" timeOffset="1091">4873 70 105,'-18'-4'306,"7"0"29,5 1 19,6 0-74,6 1-103,9 0-64,5 2-56,7 2-53,4 0-89,3-1-137,1 1-71,-1-4-40,1 1-10,2-7 14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0:47.26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278 219 179,'3'-20'335,"0"-1"32,-1 5 25,-2 1-92,3 4-110,-3 2-61,0 3-45,0 1-30,0 4-22,-3 1-11,1 5 3,-1 4 10,-3 4 28,-1 5 22,-3 3 16,0 3 4,0 3-4,0 3-10,0 2-26,0-3-24,1 2-14,1-3-10,0-2-8,2-4-5,0-4-1,1-3 3,2-3 1,1-4 3,-1-4 0,3-4 2,0-6-1,1-7-3,3-8-4,-1-8-4,3-4 0,3-9 1,1-1-4,1-4 3,0-1 10,2 5 22,1 4 29,-5 6 34,1 4 26,-1 8 15,-4 4 0,-2 6-17,1 3-24,-1 4-32,-2 5-18,1 5-6,1 8 1,0 5 5,-1 5-1,2 8 2,-1 1-8,2 6-10,-1 1-6,2 2-11,-1 2-10,4-2-14,-1 0-16,2-4-40,-2 0-74,-1-2-96,1-1-83,-3-5-84,-2-3-111,-3-5-58,-5-5 20,-4-7 70,-5-5 73</inkml:trace>
  <inkml:trace contextRef="#ctx0" brushRef="#br0" timeOffset="466">3 509 356,'-5'-4'398,"3"0"20,7-1 10,3-2-153,6-1-119,6-1-76,6 0-44,3 0-25,2-3-12,4 2-7,0-4 0,1 1 2,-1-1 1,0 1 4,-2 1 5,-3 0 8,-3 1 6,-5 1 7,-3 4 6,-6 0 7,-1 1 2,-7 2-2,0 3 10,-5 5 22,0 0 20,-2 6 13,-1 4 6,-2 0 4,-1 3-13,0 2-27,3-1-27,1-1-18,2 0-15,2-3-7,1 0-1,1-3-2,1-3 2,2 0 5,1-4 4,2-4 6,2-2 6,0-4 0,4-5 0,-2-2 0,2-5 4,-2 1 11,0 1 16,-4 0 16,0 3 15,-3 3 1,-2 1-7,0 5-12,-2 1-20,-1 4-17,-1 1-17,1 5-5,0 2-1,1 2-6,0 2-1,3-1 3,-1-1-2,1 2-4,2-4-4,1 1 1,-1-4-3,2 1 0,1-5-2,-2-2 0,1-4-2,2-3-1,-2-4-3,0-4-1,-2-1 1,-1-3 2,0 0 8,-3 2 7,0 1 16,-3 2 12,1 3 10,0 4 5,-2 2-2,0-1-9,-2 4-7,2 2-12,-2 2-10,1 3-5,-3 5-2,3 2 2,-1 4 1,2 1 2,2 3 3,-2 1 7,3 2 3,0 0 2,2 3 6,-2 0-2,0-1-3,0 2-5,-4-1-3,-4-1-5,1-1-3,-5-1-4,0-3-4,-7 0-8,2-3-4,-3-3-13,0-1-12,2-5-17,4-2-39,0-4-94,6-6-98,5-4-90,5-7-90,4-5-108,2-7-27,5-4 58,0-3 90,9-4 86</inkml:trace>
  <inkml:trace contextRef="#ctx0" brushRef="#br0" timeOffset="1138">893 473 187,'18'-20'380,"-4"0"108,-5 5 87,-1 3-48,-3 3-66,-2 2-72,-2 4-84,-1 3-95,-3 4-79,-3 5-51,0 5-25,-2 4-20,1 4-7,1 1-7,2-1-7,2 1-7,2-1-5,4-2 0,1-2 3,2-2 0,1-2-1,1-4 3,2-4 4,2-3 1,1-3-2,0-6 1,0-4 3,2-3 7,0-1 11,-3-1 32,1 0 50,-3 1 69,-3 5 57,-3 0 33,-2 3 7,1 3-22,-4-1-48,0 4-70,0 1-58,-2 5-39,0 5-23,0 2-17,1 4-22,1 2-37,3 1-58,1 1-74,1-1-62,3 2-51,0-3-55,3-3-71,0-2-46,2-5-15,1-6-28,1-6-63,-5-6-11,0-6 62,-2-6 76,3-7 77</inkml:trace>
  <inkml:trace contextRef="#ctx0" brushRef="#br0" timeOffset="1499">1306 248 429,'11'-26'565,"-5"5"78,-1 4 44,-2 5-96,-1 5-154,-1 2-151,-1 7-110,0 4-69,-1 4-43,-1 8-24,2 8-13,0 4-6,2 4-14,-1 2-14,1 1-21,1 2-41,0 1-72,2-3-97,-1 1-90,3-5-91,1-2-100,1-6-59,1-4 22,-1-5 96,-1-6 146,3-2 167,-3-2 182,0-3 151,1-2 107,-1 1 53,-3-4 3,0 2-24,0-3-38,-2 0-38,4 0-44,0-1-48,4-1-47,0 1-42,3-4-21,4 2-17,1-3-10,3 0-7,0 0-7,2-3-1,3-1-8,-2-1-2,0-3-6,-3 0-6,-1-3 0,-5-2-2,-5-2 3,-2 1 8,-6-1 30,-3 4 38,-3 3 32,-4 3 25,-2 4 17,-2 2 8,-8 7-14,-1 4-22,-4 5-15,-3 8-9,-3 3-5,0 2 0,3 3-8,0 2-11,5-2-12,5 0-9,3 0-15,4-2-15,7-1-7,1-3 0,6-1 2,2-4-5,4-1 1,5-3 0,1-4-3,6-5 1,0-3-4,0-3 4,-1-2 3,-2 1 8,-5-1 11,2 1 15,-5 2 23,0 1 12,-5 0 12,-1 3-5,-3 0-8,1 2-17,-1 2-24,-2 2-23,1 1-42,2 2-38,2 2-29,4 2-40,-1-2-74,5 2-82,3-3-64,4 0-44,1-4-43,4-4-43,-3-2-2,2-7 32,0-2 53,-4-7 58,1-2 80</inkml:trace>
  <inkml:trace contextRef="#ctx0" brushRef="#br0" timeOffset="2098">1978 566 151,'11'-18'296,"-2"2"95,-1 4 54,-3 3-3,0 2-60,1 4-47,-3 4-40,0 4-44,-1 4-46,-1 3-26,1 3-23,0 0-33,-2 3-46,1 0-35,-1-2-19,0 2-15,2-5-11,-2 0-10,0-4-4,0-3 0,0-3 4,0-6 5,1-2 1,1-5 5,0-7-5,1-2-7,4-5-11,0-5-3,2 1 0,1-1-3,4 5 13,-1 5 18,2 4 19,0 7 18,2 7 14,-1 5 10,-2 7 2,-1 4 1,-1 3 4,-2 2 3,1 5 9,-2-1 15,-1 1 6,2 1 3,-2-4-9,3-2-11,-2-2-24,4-3-52,3-3-63,1-5-121,9-2-175,5-7-238,5-6-122,4-3-41,4-4 14,7-3 89,4-5 158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2:47.2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0 331 156,'3'-4'297,"1"2"17,-1 0 21,1 4-103,1 6-75,-2 2-45,2 5-26,-1 6-13,2 2-16,-1 2-12,0 2-10,-2-1-3,2-1 10,1-2 8,4-3 24,-1-3 37,6-3 42,5-7 38,5-7 20,10-6 7,8-9-13,9-7-29,10-7-44,6-7-44,11-5-64,4-3-95,5-8-115,8-3-119,0-5-182,2 0-94,-4 2-19,-6 1 43,-9 6 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0:49.98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285 624 233,'8'10'316,"-3"0"22,1-3 14,2 2-135,-5-1-91,2-2-44,-3-2-31,1 1-13,-2-2-4,3 0 12,-3-2 31,-1-1 34,2 0 19,-2-3 6,0-1-5,0-4-22,0-1-40,0-5-44,-2-4-34,-1-1-20,-2-5-9,0-3-4,-1 0 13,-3 0 20,2 5 21,-2 2 11,-2 7 6,0 2 4,-4 7 0,-2 7 1,-5 4 11,-2 7 25,-1 4 29,-2 2 26,0 5 20,2-1 3,3 0-7,4-2-28,1-2-24,6-1-28,3-3-24,3 0-17,5-4-11,0-2-2,5-2-4,3-4 4,3-2-1,8-2 3,1-3 3,3-5 1,2 2 0,0-3 0,-3 1 9,-4 3 3,-3 2 0,-5 1 2,0 2 1,-3 5 1,-2 0-5,-2 5-6,-1 3-3,3 1-3,-2 1-3,3 1-9,3-1-9,1 2-7,3-3-31,6 0-70,1-2-105,4-3-109,3-1-133,3-7-121,0-2-39,0-6 33,0-1 88,0-6 97</inkml:trace>
  <inkml:trace contextRef="#ctx0" brushRef="#br0" timeOffset="485">709 515 363,'5'-14'456,"-4"4"45,-1 2 39,-3 7-99,-3 3-109,-4 6-77,-4 6-49,-2 2-27,0 4-27,-1 2-37,3 4-31,0-1-29,2 4-23,6-3-28,3 2-32,8-1-40,3-3-65,3-2-71,9-4-68,4-3-64,0-4-88,6-7-71,0-4-2,0-6 40,2-5 55,-1-3 66</inkml:trace>
  <inkml:trace contextRef="#ctx0" brushRef="#br0" timeOffset="681">986 591 272,'-2'-6'436,"-2"3"87,-6 3 73,-3 6-64,-3 3-96,2 5-81,-3 1-79,4 1-82,-1 4-68,6 1-53,2 1-35,2 0-23,4 1-25,5 0-53,3-2-103,7-2-117,0-2-165,4-4-125,2-4-51,1-4 10,6-5 80,1-3 106</inkml:trace>
  <inkml:trace contextRef="#ctx0" brushRef="#br0" timeOffset="853">1161 825 252,'0'2'368,"2"-1"37,-2-1 29,3 0-86,0 0-72,2 0-33,-1-1 0,3-1 7,4 1-1,1-4-17,3 2-35,5-3-43,-4 0-43,6 0-43,-1-3-29,0-1-20,-1-2-10,0-2-8,-2-2-4,-1-2 0,-4-3-3,-2-2 5,-3 2 7,-5 0 10,0 3 10,-3 3 16,-3 5 9,-3 2 12,-5 5 12,-2 5 21,-6 4 36,-2 7 35,-5 4 31,-1 4 20,0 1-1,2 4-23,4 2-40,2 1-43,5 1-42,3-1-34,8 2-19,4-5-21,6 0-21,3-2-27,5-4-48,7-7-68,2-4-65,1-8-59,2-5-89,0-6-94,1-8-56,-1-7-47,-2-6-67,-5-8-3,-2-6 66,-5-6 97,3-4 92</inkml:trace>
  <inkml:trace contextRef="#ctx0" brushRef="#br0" timeOffset="1191">1520 435 16,'-3'-52'354,"-2"8"136,-4 7 107,2 5 73,1 8-96,1 8-97,2 4-94,-1 6-49,2 9-9,0 7 1,2 11 4,2 6 7,4 9 1,0 6-69,2 5-87,-1 2-69,5 5-45,1-1-43,1 1-73,0-2-128,1-1-116,4-1-144,-1-4-151,2-5-112,0-8-85,-1-6-2,-1-9 40,-3-8 108,-2-8 133,-2-7 113</inkml:trace>
  <inkml:trace contextRef="#ctx0" brushRef="#br0" timeOffset="1382">1746 897 66,'0'-9'322,"0"2"95,2-1 86,-2 1 31,3-1-69,0 1-65,-1-1-63,5 2-71,0-1-74,4-1-61,1 1-49,3-2-26,4-2-22,0-1-14,1 0-12,2-4-13,-2-2-14,-2-5-10,1 1 0,-6-1 10,-2 1 15,-3 2 21,-3 4 30,-7 4 18,-1 4 19,-8 5 14,-5 5 23,-3 5 20,-4 5 12,0 5 6,0 1-2,2 4-20,5 4-28,2 1-37,6-1-31,3 3-42,5-2-52,5 0-54,3-4-42,3-2-30,3-5-32,5-2-30,-1-7-29,2-4-11,2-7-20,-1-5-19,1-8-3,-3-4 22,-3-7 57,-1-4 65,0-4 82,-1 2 94,0-1 108,-1 4 92,1 2 57,-1 5 27,1 6 1,1 5-29,0 5-50,1 5-53,3 6-37,-3 5-28,3 4-20,-4 4-13,1 4-14,-2-1-9,-4 2-11,-2 0-1,-2-2-10,-1-1-3,-2-1-7,-3-3-1,0-4 0,-4-2 2,0-1 4,0-6 4,-1-1 2,0-5 0,2-3-2,1-2-10,4-6-19,1-2-38,5-1-79,3-2-101,5-3-94,3 3-114,0 0-118,3 5-38,3 5 41,2 5 79,5 6 88</inkml:trace>
  <inkml:trace contextRef="#ctx0" brushRef="#br0" timeOffset="1946">2736 768 200,'12'15'342,"-3"-4"32,-3-4 22,-1-1-90,-2-3-86,-3-1-53,3-2-36,-3-2-21,0-2-15,1-2-25,1-2-20,1-1-20,0-3-13,1-3-9,-1 0-9,0-3-4,0 0 3,-3 2 9,-3-1 6,-2 5 10,-6 4 21,-6 6 34,-7 3 33,-4 8 28,-7 3 25,-2 5 15,1 1-6,1 0-28,7 2-33,4 0-35,5 1-31,6 0-25,5-3-14,5-3-6,5-1-8,4-2-5,4-3-3,5-5 2,2-1-9,3-4-3,3-3 3,3-3 1,-2-2 3,-1-1 0,-1-1 9,-4 2 6,-4 2 8,-3 1 5,-3 3 4,-3 3 11,-2 1 3,-2 5 1,1 2 0,0 4-3,1 1-5,2 2-2,3 0-6,1 0-7,2-2 1,2 0 0,4-1-2,2-3-3,2-5 1,1-3 0,0-3 2,0-6-1,2-5-1,-2-4-3,0-5-6,-3-5-9,2-6-14,-3-5-12,-2-5-8,0-8-3,-2-3 1,-4-6 13,-1-2 7,-1-1 19,-5-1 20,-1 1 19,-2 1 16,0 4 14,-3 7 11,-2 7 11,3 7 7,-2 8 2,-1 8-6,1 5-13,0 5-13,-1 8-16,-3 9-16,-1 11-13,1 10 3,0 7 14,0 9 7,3 9 16,1 5 6,2 4 2,4 4-9,0 2-10,2-2-12,1-2-31,0-3-40,-1-7-42,1-1-36,-2-7-64,1-5-84,0-4-85,-1-6-72,-4-6-112,-4-6-75,-1-7 3,-4-5 55,2-6 87,-1-6 93</inkml:trace>
  <inkml:trace contextRef="#ctx0" brushRef="#br0" timeOffset="2645">3005 828 242,'13'-6'260,"5"0"16,4 0-52,2 2-77,3-2-39,0 0-13,3 0 5,0 0 13,0 0 23,-3 0 31,-2-1 41,-3 2 43,-4-1 34,-1-1 13,-6 3-9,-3 1-23,-2 0-36,-1 2-54,-5 2-49,0 1-32,0 4-27,-2 3-20,-1 2-15,-1 5-12,1 0-24,-2 4-24,0 1-30,0 0-60,0 1-113,2-2-120,-3-1-161,0-4-105,1-4-38,0-5 23,0-6 95,4-3 110</inkml:trace>
  <inkml:trace contextRef="#ctx0" brushRef="#br0" timeOffset="2909">3288 662 172,'11'-24'294,"1"1"15,7 1 7,2 4-119,4 1-89,1 5-48,0 2-23,-2 5-4,-1 4 9,-3 5 12,0 4 18,-7 4 21,-3 3 23,-3 3 15,-2 3 2,-2 0-4,-3 1-11,-3 1-20,1-2-25,-1-2-19,2-1-19,-4-1-15,5-4-7,0-2-5,0-2 2,5-3 11,-2-2 8,3-2 7,2-4 4,6-1 1,-1-3-2,6-1-6,-3-1-1,6-2-2,-3-1 6,0 2 8,-2 2 3,-2 1-2,-4 3-8,1 1-6,-4 5-8,0 3-8,-2 2-9,-4 0-4,1 3-4,-3 0 0,0 1-5,0-3-1,0-2 3,0-1 4,2-1 20,-1-4 25,1-1 16,1-3 19,2-3 9,1-1 11,2-4-9,0 1-15,3-2-9,3-1-9,-3 5-7,2 0-12,-2 5-10,2 2-8,-1 5-1,0 4-12,-1 2-22,-1 5-64,-1 2-154,-5 2-248,-4-1-136,-4-3-66,-8-4-18,-2-7 41,5-2 147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0:56.12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261 362 245,'0'-17'279,"-3"2"22,-2 3-45,0-1-63,-1 2-40,-1 1-21,-2 2-12,0 2-3,-2 0 5,0 3 13,0 0 22,-2 3 26,0 3 14,-1 2 3,-2 3-12,-1 6-23,1 1-33,-1 5-35,-1 1-34,3 2-22,0 3-17,3-2-9,2 1-6,5 0-8,2-3-2,6 1-2,2-2 1,5-2-6,5-2 3,3-4 0,4-1 0,2-4 0,-1-2-1,0-5 6,-1-4-3,-2-3 0,-1-4 3,-1-6 4,-5-1-2,-4-5 0,-5-1 2,-2-6 1,-5 2-1,-5-3 3,-1 3 0,-3 3 4,-2 3-2,-2 5 0,2 2-8,2 4-18,0 4-34,5 0-50,2 3-52,8 3-55,8 0-52,5 3-45,9 0-57,5 0-71,3-2-8,2 0 21,3-2 40,6-2 51</inkml:trace>
  <inkml:trace contextRef="#ctx0" brushRef="#br0" timeOffset="402">675 167 55,'10'-25'307,"-4"2"45,-4 0 36,-2 2-10,-3 3-76,-2 2-29,0 2-5,0 4-1,-2 2-15,0 2-29,2 3-35,-1 5-37,0 2-39,-3 7-33,2 5-20,-1 5-10,3 6-7,-1 5-13,3 2-8,2 7-4,2 1-7,2 2-3,3 2-5,-1-1-2,1-2-2,1 1-13,1-5-13,-1-3-29,-2-2-47,-2-5-68,2-2-76,-3-5-66,-2-2-94,0-7-103,-5-4-21,-5-3 36,0-4 56,-3-2 69</inkml:trace>
  <inkml:trace contextRef="#ctx0" brushRef="#br0" timeOffset="670">528 612 74,'-3'-6'328,"3"2"27,0-1 19,5 0-42,1 1-129,4 0-92,4-1-53,4 2-32,5-1-33,4-1-34,6 2-45,5 0-93,6-4-97,3 1-47,3-2-11,7-1 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0:56.99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223 96 264,'9'-18'369,"-4"0"31,-2 3 39,-3 1-79,-3 2-81,1 3-40,1 3-15,-2 3-7,-1 2-15,1 5-29,0 3-28,0 7-16,0 4-11,1 5-23,0 2-20,4 5-17,0 2-23,-2-1-34,3 2-49,-2 0-63,1-1-87,1-1-82,0-2-86,-6-4-144,2-1-53,-6-6 16,-2-5 56,1-3 71</inkml:trace>
  <inkml:trace contextRef="#ctx0" brushRef="#br0" timeOffset="246">0 322 52,'0'-6'241,"3"1"11,5 0 8,1-1-89,7 1-72,0 1-34,3-1-14,1 1 2,1 1 1,3-2 0,-1 1-2,-1-1-8,1-1-7,-3 0-8,2-1-4,-1-4-4,-1 1 0,2-4 5,-2-2 5,2-2 12,-2-2 18,1-1 29,1 2 44,-2 1 53,-2 3 48,-4 3 31,-1 1 5,-2 4-11,-5 2-36,2 5-50,-3 6-48,-2 3-40,0 8-27,-3 2-16,0 5-13,-3 5-10,3-1-12,-1 2-4,1 0-2,1 0-2,1-1-6,1-2-2,4-5 2,-2-1-4,2-3-4,1-3-5,2-4-4,2-5-6,1-4-9,2-3-11,1-3-5,3-7-11,1-4-4,-2-1 4,2-2 3,-1-2 16,-3 4 20,-2-1 24,-4 5 12,-4 5 14,-1 1 9,0 4 3,-1 5 2,1 2-8,-2 5 2,-1 1-6,3 2-1,-2-1-9,3 2-5,2-1-4,0-1 0,0-1-3,3-2-2,0-3-4,2-2-14,2-1-12,-2-4-27,4-2-30,-2-5-29,4-2-23,-3-2-16,1-5-4,-3-1 12,0-3 33,-4 0 48,-4 0 57,-4 3 60,-4 3 55,-4 3 42,-4 3 28,-4 5 7,-2 2-11,-2 4-24,1 4-29,0 3-31,3 4-29,2 4-25,5 2-17,4 2-19,3 0-18,5 2-27,4 0-43,5 0-45,8 1-53,8-1-62,8 1-47,5-4-45,8-2-72,4-4-62,-1-3-2,3-5 36,-2-3 46,2-3 63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0:57.96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158 120 225,'19'-33'415,"-5"6"37,-6 4 21,-1 5-49,-4 5-178,-3 7-80,-5 4-15,-4 8 11,-9 6 19,-1 6 15,-4 6 8,-1 5-14,0 4-41,3 1-45,-1 2-39,5 2-32,4-1-29,5-1-31,4-1-40,4-2-53,3-2-64,8-1-67,5-4-56,6-2-50,7-6-57,2-6-61,4-6 9,-1-8 36,1-4 56,3-7 58</inkml:trace>
  <inkml:trace contextRef="#ctx0" brushRef="#br0" timeOffset="209">453 304 118,'12'-24'358,"-6"3"47,-3 3 37,-3 5-39,-6 4-106,-2 4-80,-6 7-51,0 2-35,-2 7-23,0 2-24,0 2-14,3 3-21,3 1-15,3 1-15,3 0-12,4-2-8,3-2-12,2-1-9,5-1-8,2-6-5,2-1-1,3-6 9,-1-1 3,1-4 7,1-2 8,-2-6 12,1 0 15,-3-2 26,2 1 33,-5 1 34,0 1 15,-2 4 8,-2 1-10,-1 2-22,-2 3-34,0 2-28,0 3-18,2 2-19,-3 0-6,0 1-6,3 2-7,-1 0-9,0-1-3,3-2 3,-4 1 0,4-2 4,1-2 3,1-2 7,0-2 6,1-2 5,0 0 10,0-4 12,0 2 19,0-1 15,-3 1 8,0 2 3,0 2-7,-4 1-13,1 1-23,-1 4-32,0 1-32,1 1-43,0 2-42,3 0-45,0 2-41,0-3-26,1 0-21,4 0-17,-1-2-23,1-2-43,-2-4-46,0-1-5,0-4 21,-3-2 39</inkml:trace>
  <inkml:trace contextRef="#ctx0" brushRef="#br0" timeOffset="672">941 316 173,'6'-7'308,"-2"-1"22,2 3-4,-3 3-92,0 2-86,0 1-65,0 5-39,1 0-20,0 1-11,-2 3-6,2 0-1,1-1-3,-2 0-2,-1-1-1,3-1 0,-2-3 1,2 1-1,0-5 1,2 0 2,1-3 0,0-1 1,5-4-2,-4 1 2,3-1 2,-2 1 6,0-1 14,0 4 8,-4-1 12,3 4 12,-2 1 11,-1 1 7,2 4 4,-2-1 2,0 2 2,-1 2-2,0-2-6,1 1-3,0-1 0,1 1-4,-1 0-6,2-3-6,5 1-7,-4-3-7,3 0-10,1 0-10,0-4-8,4 0-5,1 0-8,3-3-6,-3-1-4,3-1-3,0-2-3,-4-2 2,0-1 4,-1 0 14,-6 0 29,-2 2 40,-2 1 29,-3 1 14,-3 2 6,-4 3-4,-3 3-28,-1 3-32,-6 3-27,1 2-12,-1 2-7,3 2-10,0 2-4,2-2-13,2 3-30,4-2-42,3 1-53,6-1-69,4-3-64,4 0-57,3-3-73,4-2-76,1-4-7,2-1 36,2-3 52,4-3 59</inkml:trace>
  <inkml:trace contextRef="#ctx0" brushRef="#br0" timeOffset="1175">1755 234 21,'11'-24'325,"-3"4"49,-5 4 25,-1 2-13,-4 5-109,-6 6-73,-1 6-42,-7 5-27,0 5-8,-1 5-3,2 5-9,0 1-17,2 0-22,4 3-17,3-2-21,4-1-17,4 2-18,2-4-23,5-2-35,4-2-47,1-3-52,4-3-43,2-3-36,4-6-24,0-3 2,5-3 22,2-5 12,4-2-10,2-7-23,-2-4 7,-3-3 44,-2-4 86,-3-4 115,-8 1 130,2-1 131,-10 4 109,-1 4 69,-1 2-1,-5 8-38,-2 2-52,-2 6-46,0 4-54,-3 8-61,0 3-53,-1 9-33,-1 2-20,4 5-21,-1 2-24,2 2-39,-1 1-67,1-2-98,1 1-110,-1-5-187,0-2-102,-1-4-36,1-5 28,3-3 81,0-3 97</inkml:trace>
  <inkml:trace contextRef="#ctx0" brushRef="#br0" timeOffset="1559">2109 412 172,'5'-6'296,"4"2"13,4-1 3,6 1-137,0 0-174,6 2-155,1-3-82,0 2-39,3 0-19,1 0 9</inkml:trace>
  <inkml:trace contextRef="#ctx0" brushRef="#br0" timeOffset="4490">2446 334 42,'0'-7'303,"0"2"37,-1-1 36,1 3-32,0 0-95,-4 2-60,4-1-31,-1 2-8,-1 2 6,0 1 2,-1-1-2,2 5-10,-2-1-15,0 1-33,1 2-54,2 0-59,0-1-61,2 1-56,-1 0-58,4 0-50,-2-2-43,-2-1-47,1-1-59,-2-5-2,0 0 23,2-3 35,-1-3 51</inkml:trace>
  <inkml:trace contextRef="#ctx0" brushRef="#br0" timeOffset="4695">2453 226 84,'4'-21'267,"-2"3"19,2 5 7,-1 1-89,-1 1-88,1 5-56,1 2-26,-1 4-15,0 0-5,0 4 1,0 5 4,2 1 5,-2 4 0,2 3 1,0-2-4,-1 3-5,3-2-4,0-1-6,1 2 0,0-4-1,2-1-1,2 0 1,0-3-3,2-1 2,-2-4-1,3-1 0,-1-3-2,-3 0 1,1-3 5,-2 0 8,-2-1 5,1-1 5,-6 2 0,2 0-1,-3 0-12,0 2-25,-1-1-48,-1 2-113,0 0-91,0 0-43,0 0-19,3 3 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1:03.09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44 176 300,'-16'-21'372,"6"1"34,2 4 16,2 3-145,2 5-101,4 3-60,2 5-39,3 6-24,3 6-11,0 6-4,3 6 0,-1 3-5,-2 5-8,0-2-8,-1 0-7,-4 0-2,-1-3-3,-2-2 1,0-4 15,0-6 43,-2-1 57,-1-5 47,0-5 28,-3-2 12,1-4-5,2-2-35,0-5-56,1-3-47,4-5-35,3-1-28,4-6-26,4-1-22,3-5-23,4 0-6,4 0-5,-2 3 9,-1 7 14,-3 7 13,-2 5 16,-2 7 9,-1 7 7,0 4 5,-5 5 1,-2 5 6,1-1-2,-3 2 0,1 0 2,-1 0 0,1 0-2,2-1 1,-1-2 1,5-2 0,0-1 1,2-3 1,3-1 4,-2-4 1,2-3 0,-2-2 3,2-2 9,-7-6 4,4-3 3,-5-3 1,-2-4 0,-1-5-6,-2-5-21,0-2-36,0-4-68,0 1-85,2-2-87,1 1-133,6 4-96,2 2-31,3 2 31,5 3 68,4 3 79</inkml:trace>
  <inkml:trace contextRef="#ctx0" brushRef="#br0" timeOffset="470">842 0 76,'16'2'367,"-4"1"47,-2 0 34,-3 0 4,-3 1-118,2 4-85,-6 2-50,2 4-26,-4 2-20,2 4-29,0 3-22,0 3-27,0 1-22,2 0-21,1 3-11,0-3-11,4 2-7,-1-6-16,2 2-18,-2-6-21,-1-2-19,0-5-12,-2-3-8,0-5 0,-1-2 6,-1-7 13,-1-5 11,-1-5 9,-4-7 21,-1 0 20,-3-2 35,-3 2 33,-2 2 36,-3 5 31,-4 5 25,-5 7 10,-4 4-2,0 7-14,0 4-22,5 4-26,5 4-27,9 2-25,7 2-16,12 3-11,9 0-19,9 0-57,10 0-112,5-4-144,8-5-187,1-6-98,-2-5-41,-1-7 25,1-6 98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1:04.43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546 134 7,'9'-20'258,"-1"1"38,-1 2 37,-3 1-33,1 2-46,0 2-13,-1 2 8,-2 1 14,1 3 7,-3 0-8,2 3-25,-2 1-39,0 1-48,-2 2-45,1 4-37,-3 2-22,1 7-10,-6 4 0,3 7 1,-6 5 1,-2 5 2,-2 2-7,-1 4-4,-1 2-14,0 2 0,-1 2-8,1 1-1,0 0-6,1-2 0,-1 1 4,2-4-5,-5-1 0,1-6-7,-1-3-1,-3-4-2,-1-5-2,-2-4-3,0-3 0,1-6-2,0-2-1,1-5-7,1-4-3,1-4-8,3-7-3,1-2-2,5-8 5,2-5 6,2-4 5,5-6 8,7-1 6,3-4 5,4 4 5,7-1 7,2 7 7,3 2 8,3 8 2,4 5 5,3 4 7,2 7 2,2 5 3,-4 5-8,3 5 2,-4 5-3,-5 6-10,-2 3-5,-2 3-7,-2 5-6,-4-1-11,-2 2-21,0 2-36,-3-2-64,2 0-71,0-2-76,0 1-88,-2-5-130,1-3-47,1-3 18,1-5 52,4-2 68</inkml:trace>
  <inkml:trace contextRef="#ctx0" brushRef="#br0" timeOffset="558">1087 615 221,'-5'-10'290,"-2"2"25,-5 2-16,-3 5-76,-3 4-43,-3 4-9,-1 5 10,-3 5 12,1 4 5,2 1 2,1 4-7,6 1-26,3 0-38,4 0-38,4 1-27,8 1-24,4-1-28,5 1-35,8-1-49,2-4-60,6-1-71,2-4-98,1-4-133,-1-4-54,1-7 7,0-5 34,-1-5 61</inkml:trace>
  <inkml:trace contextRef="#ctx0" brushRef="#br0" timeOffset="763">1293 800 335,'2'-11'411,"0"4"32,-1 1 38,-1 4-101,-3 5-96,1 3-61,-1 5-34,2 4-24,-4 1-33,4 4-38,-1 1-46,2 1-55,2 2-71,-1-1-60,4-1-59,-4-2-50,2-4-45,-1-3-24,1-5 2,1-5 16,-3-6 39,-1-5 58,2-5 68,-2-5 75,-2-5 82,2-3 65,3-5 40,1 0 17,0-3 6,7-1-3,0 1-9,2 2-9,4 4-5,1 4-1,-1 6-8,0 4-5,1 8-7,3 3-10,-4 6-16,-3 5-13,-1 2-13,-2 3-11,-5 3-15,-1 0-10,-3 2-6,-6 0-8,0 2-5,-4-2-5,-5 0-9,-1-2-12,-3 2-11,-3-1-2,0-2-1,1-2 3,1-1 7,5-3 12,1 0 12,6-1 19,3-1 13,3 1 22,1 1 21,4 1 25,3 1 20,3 2 7,5 2 1,1 2-9,1-1-20,0 1-18,2-1-35,-1-1-51,3-1-83,-3-2-95,1-3-141,2-3-138,1-3-62,0-5 1,4-3 45,0-2 76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1:05.72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0 127 143,'5'-3'354,"1"1"30,0 1 22,2 0-56,3 1-137,3 0-87,2 1-49,5 0-30,1 1-28,-3 1-33,3-3-45,-2 0-62,-4-1-129,-2-4-84,-6-1-42,-6-1 2,-5-1 20</inkml:trace>
  <inkml:trace contextRef="#ctx0" brushRef="#br0" timeOffset="140">53 31 178,'-17'-7'319,"4"-1"22,9 3 7,2 1-111,8 0-115,10 2-89,7 2-99,5 0-142,10 0-71,8 2-31,6 1-9,9-2 14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1:06.01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537 101 174,'24'-26'478,"-5"2"54,-3 4 33,-7 7 17,-1 1-219,-3 6-148,-2 3-71,-6 6-28,-2 5-12,-3 9-2,-7 7 3,-3 5 1,-4 7-17,-3 6-26,-4 1-23,1 4-15,-2-2-11,3-2-17,-6-1-12,1-4-18,-1-4-21,-2-4-17,-1-3-9,-1-6-2,2-6 7,1-5 16,-1-5 19,8-5 20,2-5 13,4-3 13,8-5 11,1-3 10,11-5 5,1-3 6,9-3 3,4-1 3,4-2 3,4 4 5,1 4-1,-2 4-5,-1 4-1,2 7-6,-1 7-10,-2 7-12,0 7-4,-1 4-6,0 6-7,-4 3-28,4 3-55,-4 0-91,2 4-104,1-1-134,5-1-133,1-1-53,0-3 14,3-2 71,5 0 91</inkml:trace>
  <inkml:trace contextRef="#ctx0" brushRef="#br0" timeOffset="407">1081 574 71,'11'-18'344,"-11"5"41,-6 4 41,-10 3 8,-6 6-110,-6 2-62,-4 8-34,1 5-21,1 3-24,4 4-29,9 4-25,3 2-25,6 2-12,8 2-11,8-1-12,4-1-10,6-1-16,5-2-19,6-4-54,4-3-115,0-4-162,2-5-177,1-6-96,-3-7-39,-1-7 14,-4-6 94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1:37.6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1201 42,'-2'2'245,"2"-1"25,-1-1-2,1 2-58,0-2-59,1 0-44,-1 0-23,2 0-13,0 0-7,1 0-8,-2-2-2,3 1-1,0-1 0,0-1 3,1 0-5,2-1 2,-1-1-3,1-1-2,2 1-5,1-2-9,-1-2-6,7 2-4,-3-4-7,4-1-4,1-3-2,2-1 0,3-2-1,3 0 0,-2-3 1,3 1-1,1-1 1,0 0-1,-1 2 2,2-1 4,-3 2 2,1-1 3,-1 2 3,-1-1 1,0 3-1,1-1 0,-3 0-2,0 2-6,0-3-4,3 2-2,-4-1-2,0-1-4,2 0 0,-2 3-2,0 0 0,-1 1-4,1-1 2,-2 4 0,-1-1 0,2 1-1,-5 1-2,2 0 3,3 0 0,-7 1-2,3-1 2,-4 2 2,3 1 2,-3-1-4,-2 0 4,1 3-2,-2-3-3,0 3 0,-1 0 1,-1-1-1,-2 2 1,2 0 1,0-1 1,-2 1-2,-1 0 0,-2 1 0,1-1-1,-1 1-2,-2 1 1,4 0 1,-4-1-2,1 2 1,-2-1-2,0 1 2,0 0-2,0 0-2,0 0-4,0 0-1,-2 0 0,1 0-5,1 0 2,-5 0 0,4-2 0,-4 1 1,2 1 2,-4-2-1,2 1-2,-4-2 7,0 0-2,-3-2 1,2 1 3,-3-1 4,1-1-1,0 2 2,-1-2 3,4 1 2,-4-1 1,4 2 4,-2-1 3,3 1 4,1-1 4,-1 4 0,5-2 1,0 0-1,0 1 0,3 2 1,0 0 3,5 0-2,-4 0 1,2 0-3,1 0-1,0 0-9,1 3-4,3-1-6,1 2-1,1-1 0,1 2 0,2-1-1,0 1-2,0-1-1,0-1 2,-1 2-3,-2-2 2,2 1-1,-4-1 1,-2 0-1,-2-1-2,0-1 2,-3 1-4,1-1-2,-2 1-3,-2-2-2,2 3 0,-3-1 1,0 2 1,0 2 2,-3 3 6,-1 0 0,1 2 0,-2 2 2,1 2 0,-2 1-1,1 1 4,0-1-2,-1 0 1,3 1 1,-1-2 1,1 0-4,-1-1-3,1-2-13,3-2-24,-2 0-32,4-2-42,-1 0-62,-3-1-134,2-4-62,-2 0-13,-1-1 9,3-2 32</inkml:trace>
  <inkml:trace contextRef="#ctx0" brushRef="#br0" timeOffset="5366">1480 117 55,'1'0'190,"-1"0"5,0 0-8,2 1-21,-1-1-23,-1 0-25,0 0-23,0 0-22,0 0-17,0 0-13,0 0-6,0 0-6,0 0-5,2 0-2,0-1-1,-2 1-5,0 0-2,1 0 0,-1-2-4,0 2-2,2-1-3,-2 1 1,0 0-3,0 0 0,0 0-4,0 0 0,0 0 2,0 0-3,0 0 1,0 0 2,0 0 0,0 0 0,0 0-2,0 0 2,0 0-3,0 0 0,0 0 0,0 0 0,0 0 3,0 0 1,0 0 2,0 0 1,0 0 2,0-2 0,0 2-1,0 0 3,0-1-1,0-1-2,-2 0 3,2 1 0,0 0 3,0-1 2,0 1 0,0 1 3,0-3-2,-1 1-3,1-1-5,0 2 0,0-3 2,0 2 2,0-3 3,0 2 6,0-1 8,0-1-1,0 1 5,0-2-4,-2-1-2,0 3-6,2-2-4,0 0-3,-1 1-3,-1 0 4,2 0 2,0-1 4,0 2 4,0-1 3,0 2 3,-1 0-4,1 2-1,0-1-5,0 2-6,0 0-4,0 0-6,0 0-3,0 0-3,0 0-3,0 2-1,0-1 0,0 2-2,0 0 2,-2 3 2,0 0 0,2 3 1,0 2 0,-1-1 2,1 4 1,-2-1-1,1 4-1,1-3 0,0 5 2,1-3-4,1 2 1,-1 0-3,3 2 1,-3-2-2,2 0 1,2-2 1,0 1 0,0-1 0,1-1 1,-1-1 1,0-1-1,-1-2 1,3-2 1,-1-2 0,-2 1 3,1-2-2,2-3 4,-2-1 4,1 0 1,1 0 0,2-4-2,-3 0 2,2 0-2,0-1-1,0-5-4,0 2-2,0-4 1,-1-1-2,0-2 0,-1-1-2,1-4 2,-3 2 0,4-4 0,-3 2-1,-2-1 2,2 2 3,-4 1 4,3 2 1,-4 1 3,3 1 4,-3 1 0,1 4 1,-1-1-3,0 2-4,0 2-1,0-2-3,2 3-3,1 0-2,-3-1-2,0 2 1,0 0-3,0 1 0,0 1 0,0 0 1,0-2-1,-3 2 2,3 0-5,0 0 1,-2 0-2,2 0-2,0 0 1,0 0-3,0 0 3,0 0-1,0 0 0,0 0-1,0 0 3,0 0-1,0 0 0,0 0 0,0 0 1,0 0 1,0 0-1,0 0 1,0 0-1,0 0 5,0 0-2,0 0 0,0 0 0,0 0-2,0 0-2,0 0-1,0 0-2,0 0 0,0 0 1,0 0-3,0 0 1,0 0 0,0 0 0,0 0 1,0 0-1,0 0 0,0 0 2,0 0 0,-1 0 1,1 0-3,0 0-4,0 0-6,-2 0-5,1 0-3,1 0-4,0 0 1,-2 0 5,0 0 6,2 0 3,0 0 7,0 0 1,0 0 3,0 0-3,0 0-2,-1 0-8,1 2-10,0-2-6,-2 0-9,0 1-5,2-1-3,-1 2 3,-1-1 4,1 0 8,-1 1 6,0-2 6,1 2 2,-1-2-8,1 0-14,-1 0-27,-1 0-42,3 0-73,-3 0-44,0-2-14,0 0 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1:48.7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186 315 91,'-16'-9'191,"1"0"17,0 0-50,0 0-39,0 0-14,1 2-8,1-1-7,-1 1-9,1 2-13,2-1-13,-1 3-11,2-1-9,1 2-6,1 1-1,3-1-3,2 2-1,1 0-2,6 0-1,2 0-3,8 2-7,5-1-3,10 2-3,8 0-1,6 0 2,8 0 0,7 0 5,4 2 1,7-1 2,8 1 4,6-2 2,9 1-4,1-2-2,2 1-1,0-3-1,0 0-2,-2 0-5,-3 0 2,-1 0 0,-1 0-1,-4 0-1,-3 1-1,-4-1-1,-6 1 1,-6 1-1,-8 0-1,-7-2-1,-7 1-1,-8-1-2,-6 2-1,-6-2-2,-2 0-2,-7 0-5,-1 0-9,-1 0-16,-4 1-28,-3-1-60,-5 0-106,0 0-52,-1 3-23,-4-1 0,-2-2 22</inkml:trace>
  <inkml:trace contextRef="#ctx0" brushRef="#br0" timeOffset="558">1880 54 94,'-4'-12'246,"1"2"32,0 1-13,3 1-50,0 2-39,0 2-35,0 1-30,2 1-27,-1 2-26,2 5-14,1 0-5,0 8 2,2 2 6,-1 6 9,2 3 2,-3 3-1,1 1-7,0 4-10,-1-1-11,-2 2-9,1-1-8,2 2-6,-2-4-10,0 0-15,1-1-24,-1-2-27,0-3-35,-1-4-55,-1-2-78,-1-2-77,-1-6-23,-1-2 2,-3-7 21</inkml:trace>
  <inkml:trace contextRef="#ctx0" brushRef="#br0" timeOffset="832">1835 111 84,'-5'-19'275,"-1"2"18,3 5 13,3 2-85,3 3-95,6 3-52,1 3-32,7 4-17,4 1-12,6 4-2,6 1-4,2 1-1,4 2-4,4 2 4,-3-2-1,5 0 0,-3 0 3,-1-2 0,-2-1 1,-4 2 4,-3-2 4,-6 0 7,-8 0 14,-4 0 20,-9 1 26,-5 2 17,-10 3 7,-12 3-4,-13 2-21,-13 1-61,-12 3-103,-15 1-178,-9 1-95,-9-2-50,-5-3-18,0-6 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2:43.5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0 932 26,'5'0'265,"-2"-1"29,1 1 22,-4-2-54,1 2-81,-1 0-48,2-1-36,-2 1-20,0 0-14,0 0-5,0 0 5,0-2 10,0 2 16,0-1 8,0 1-2,0-2-9,0-1-15,2 0-17,-2-1-21,1-1-15,1-3-8,-2 1-6,1-2-2,-1-1 2,5-5-5,-4-3 1,1-2 0,-1-5 1,3-4 1,-1-2-4,-2-5 2,4 0-1,-1-2-5,-1-1 1,0 0-1,1 0 1,-2 2 0,-1 1 3,-1 0 0,0 3 0,0 0 2,0 3 0,-1 1-1,-1 2 1,1 2-3,-4 1 3,2 3 3,-2 0 0,2 3 4,0 0 0,0 4 1,-2 2 0,2 3-3,1 2-2,-1 1-3,2 3-2,1 0-2,0 0 0,-2 1-4,1 2 1,1 2-2,0 1-1,-2 1 3,0 4-1,1 2 1,1 4 4,0 4 1,0 0 2,1 4-3,1 2 5,3 2-1,-1 2 2,1 2-1,0 1 2,-1 4 2,1 1 4,-1 3 1,-1 3 0,3 0-1,-3 2-2,0-1 0,2-1-2,1-1-2,2-2-2,5-5 2,-2-3 4,4-2 16,2-5 15,1-3 16,3-3 14,0-4 6,1-6-4,-3-3-17,3-3-42,-2-5-54,4-3-65,-2-5-61,4-1-65,-6-4-128,-1-4-71,2-2-14,-4-4 25,1-2 39</inkml:trace>
  <inkml:trace contextRef="#ctx0" brushRef="#br0" timeOffset="1295">623 52 95,'-25'-8'257,"3"2"15,1 0 9,3 3-107,5 2-73,0 1-42,5 3-17,2 3-14,3 1-1,3 2 1,0 2 2,5 0 3,4 3 2,5 1-3,4 3 0,5 0-6,7 2-5,4-1-6,4 2-5,4-3-4,3 0 0,-3-1-5,-1-4 0,-3-2 0,0-2 0,-6-2 3,-3-1 5,-4-1 2,-5-1 5,-4 1 4,-2-1 0,-4-1 1,-2 3 3,-2 0 0,-5 3 2,-2 3 3,-4 2 0,-1 1 2,-2 6-1,-2 0-2,-4 4-3,1 2-2,-4 2-5,0 2 0,-4 1-6,-2 0-4,1 0-2,-3-2-2,4-3-1,-3-3-7,5-1-10,0-5-16,2-5-20,5-1-25,4-3-39,2-3-84,2-6-87,4-4-40,4-4-9,6-6 11,3-2 29</inkml:trace>
  <inkml:trace contextRef="#ctx0" brushRef="#br0" timeOffset="1715">957 74 119,'-3'-1'259,"3"-1"13,3 4 8,5 0-113,3 3-67,8 3-33,5-1-13,4 4-2,5 1 2,5 0 2,5 1 1,8 2-2,2 0-2,6 0-5,-2 0-8,0 2-10,-2-2-8,-1 0-6,-5-1-5,-6 0-8,-5 1-1,-7-1-2,-6-3 2,-3 2 5,-9 0 11,-5 0 12,-3 1 15,-10 3 16,-3-1 9,-5 5 9,-5-1 0,-8 2-6,0 2-8,0 2-13,-4-2-12,0 3-8,0-2-11,-2-1-9,4 0-8,3-1-8,3-4-18,4-2-26,1-2-35,5-3-40,3-2-46,3-2-88,3-4-90,3-4-33,5-3 4,7-4 23,2-2 41</inkml:trace>
  <inkml:trace contextRef="#ctx0" brushRef="#br0" timeOffset="2079">1759 50 258,'9'-19'307,"-1"5"17,3 5 9,0 6-117,2 5-55,3 5-25,-1 7-7,0 5-8,2 5-18,-3 3-22,2 5-17,-2-1-17,-2 4-16,2-4-25,-5 1-27,-1-2-30,1-5-33,-4-2-35,0-4-35,-3-4-36,-2-6-53,-4-3-64,-2-6-17,0-4 5,-3-7 24</inkml:trace>
  <inkml:trace contextRef="#ctx0" brushRef="#br0" timeOffset="2259">1862 145 80,'-2'-29'270,"2"2"31,2 3 20,1 3-84,0 3-75,3 5-48,-1 4-34,3 5-27,0 6-18,-2 6-13,3 4-8,-4 7-2,0 4-2,0 2-1,-2 4-3,0-2 1,5 0 10,0-2 15,5-1 27,2-3 19,3-4 21,4-4 8,3-4-5,2-4-16,1-5-26,1-2-31,-2-4-38,-5-4-32,-5-1-39,-4-2-33,-2-1-33,-5-1-28,1 2-35,-2-1-74,-2 4-39,-2 2-3,3 5 14,-4 3 24</inkml:trace>
  <inkml:trace contextRef="#ctx0" brushRef="#br0" timeOffset="2630">326 1229 116,'-21'9'266,"3"-1"16,3-4 13,5-1-106,5-3-80,5-1-40,5-2-18,7-3-9,6-1 1,7-1 8,6-3 14,11-1 11,10-1 12,8-2 2,10-3-3,8 0-9,8-2-17,8-2-14,5-1-23,5-1-27,2 0-30,-2-1-33,-1-1-26,-4 2-30,-7-1-30,-9 5-73,-9 1-69,-14 4-18,-9 3-1,-11 3 14</inkml:trace>
  <inkml:trace contextRef="#ctx0" brushRef="#br0" timeOffset="2897">826 1285 234,'-6'7'326,"12"-4"24,11-5 24,13-5-128,14-2-82,9-4-50,12-5-38,9-2-35,7-4-41,6-1-41,3-4-45,0-1-75,-2-6-112,-3 0-52,-4-3-12,-3-1 7,-10 4 28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1:07.30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542 589 28,'17'-21'377,"-4"4"42,-3 4 21,-3 4 10,-3 3-159,1 6-101,-5 6-46,-3 7 2,-2 7 25,-3 7 30,-3 4 23,-3 8 6,-1 3-20,-3 3-33,0 3-39,-1 0-36,-1 4-37,1 0-26,-2-1-16,-1-2-12,1-2-11,1-4-4,-4-4-7,2-3-6,-2-6-5,-1-4-3,-2-7 2,0-7 3,-4-4 4,-1-8 5,2-5 4,0-9 2,3-5-3,2-8 1,7-7-1,4-5 1,8-2 1,4-1 4,9 5 6,5 2 2,6 8 6,4 6 2,5 7 3,3 7 2,3 7 1,2 7 3,-2 7 4,2 7 1,-4 5-3,-2 4-5,-4 3-2,-5 0-15,-2 1-22,-4-1-20,-1 2-38,2-2-65,-5-2-87,1 1-79,3-2-66,2-2-87,-2-1-88,4-4 5,4-2 50,3-5 71,7-2 67</inkml:trace>
  <inkml:trace contextRef="#ctx0" brushRef="#br0" timeOffset="435">1057 1277 357,'12'-10'429,"-6"-1"35,-4 6 36,-7 3-96,-4 3-89,-7 5-55,-2 5-24,-7 4-6,0 6-16,-2 2-35,0 5-34,2 1-30,4 2-27,4-1-20,4 1-21,2-1-10,7 0-13,5-1-13,6-1-11,5-1-15,4-2-11,9-2-21,4-3-50,4-4-92,8-4-104,0-3-139,5-6-139,1-6-56,1-6 9,2-7 73,2-5 97</inkml:trace>
  <inkml:trace contextRef="#ctx0" brushRef="#br0" timeOffset="669">1669 1450 181,'13'-8'373,"0"2"32,3 2 16,0 1-59,4 0-138,5 3-95,2 0-52,5 0-29,1 1-19,2-1-32,0 0-42,-2-1-62,-4-2-119,-6-3-106,-7 0-55,-8-2-14,-5-1 19,-9 0 49</inkml:trace>
  <inkml:trace contextRef="#ctx0" brushRef="#br0" timeOffset="812">1820 1325 97,'-19'-4'366,"3"-1"40,7 2 19,5 0-40,6 3-127,8-2-113,9 2-86,6 0-81,10 2-118,4-2-145,4 0-77,4-2-37,3 0-5,3-3 31</inkml:trace>
  <inkml:trace contextRef="#ctx0" brushRef="#br0" timeOffset="1375">2969 961 65,'-2'-8'287,"0"2"23,0 3 14,2 0-64,-1 3-76,-1 2-51,-1 2-25,-2 4-4,0 2 8,-3 5 7,-1 3 5,-2 3-2,0 3-10,-2 2-12,2 1-23,0-2-23,3 1-21,5-2-15,1-2-8,6-3-6,1 0-1,1-4-1,8-2-1,0-4-2,4-1-3,3-4-4,2-4-9,1-3-4,2-3-5,0-1-1,-1-6 0,-3 3 4,0-2 7,-3 2 8,-4 1 6,-1 3 7,-8 3 10,0 3 6,-1 3 6,-2 3 0,-1 4-1,-2 1-1,3 1 3,2 0 6,1 1 11,2-1 23,3-1 30,6-2 32,1-3 24,3-2 12,1-4 6,-1-3-16,0-3-17,0-4-23,-2-4-23,-5-4-27,-3-3-19,-2-6-12,-4-4-30,-3-5-31,-4-3-73,2-5-120,-1-1-130,-3-2-171,1 3-106,-3 2-41,1 1 28,1 5 105,0 0 119</inkml:trace>
  <inkml:trace contextRef="#ctx0" brushRef="#br0" timeOffset="1822">3417 446 209,'17'-30'317,"1"2"22,7 2 21,4 5-101,4 9-49,3 6-1,1 9 1,0 8 1,-7 7-8,-4 6-26,-6 5-43,-8 5-49,-6 2-33,-10 3-22,-5 1-10,-4 1-7,-5-4-5,-2-3 4,-2-3 11,2-7 15,2-4 7,3-3 5,3-3-5,6-4-12,6 1-26,6-4-53,11-1-80,9 0-102,4 0-180,8-3-97,3 0-42,-3 2 7,5 2 58,1 4 86</inkml:trace>
  <inkml:trace contextRef="#ctx0" brushRef="#br0" timeOffset="2094">4171 1156 77,'-11'13'496,"8"-2"67,1-4 34,-1-2 22,0-1-138,0-1-220,1-1-143,1-2-115,-3 0-119,6-2-117,-4-1-182,2-4-102,4-2-36,-4-2 19,6-4 67,2-2 94</inkml:trace>
  <inkml:trace contextRef="#ctx0" brushRef="#br0" timeOffset="2476">4832 688 125,'-20'-5'305,"-1"4"38,-4 1 33,-2 1-75,-2 5-61,-1 3-39,-1 1-30,-1 6-25,4-1-27,3 1-27,2 2-25,4 0-22,6 0-18,4 0-8,4 0-3,7 0-2,6 0 3,9 0 0,4-1 1,4-2-2,5-2 1,6-1 3,-1-1 15,2-1 19,-3-2 24,-4-1 16,-3 1 13,-5 0 18,-4 2-5,-6-2-8,-4 3-14,-6 0-10,-5 1-15,-4 1-20,-7-1-13,-2 0-16,-3 0-9,-2-2-5,-2 1-4,-1-2-6,1 0-14,-1-3-36,5 0-63,2-3-85,5 0-73,8-3-74,5 0-83,7-4-92,7-2-3,5-6 44,5-5 57,4-2 66</inkml:trace>
  <inkml:trace contextRef="#ctx0" brushRef="#br0" timeOffset="2800">4879 964 51,'16'-17'328,"-2"3"69,-4 4 57,-4 1-13,1 2-75,-4 2-68,0 4-36,2 2-26,-2 2-27,-2 6-22,1 2-21,1 2-27,0 5-33,2 0-37,0 2-27,1 1-22,0 1-28,-1-2-44,2 1-93,-1-2-109,-1-2-130,-1-4-149,-4-4-63,-6-4-3,-3-5 66,-3-6 96</inkml:trace>
  <inkml:trace contextRef="#ctx0" brushRef="#br0" timeOffset="3019">4849 826 270,'5'-15'330,"5"3"21,1 1 0,6 2-114,2 3-82,2 3-41,-1 3-14,4 3-2,-2 5-1,0 4-5,2 3-4,-2 4-7,-1 2-17,-1 3-14,1 2-16,-4 1-13,-1-1-14,-3 0-14,-1-3-16,-4-4-11,-2-1-13,-1-6-1,-5-1 5,0-5 6,-1-5 16,-4-4 16,0-4 19,-1-6 14,-2-3 9,3-5 11,2-3 8,1-1 4,4-2 4,3 0 9,4 1 9,2 4 12,4 2 8,5 3 13,4 7 7,1 2-1,-1 7-8,1 4-10,-3 6-16,-3 3-20,-3 5-21,-6 4-18,-1 3-14,-6 3-22,-3 3-37,-2 0-67,1 1-81,-2 2-79,0-1-93,0-2-143,1-2-49,2-2 20,0-4 57,8-3 66</inkml:trace>
  <inkml:trace contextRef="#ctx0" brushRef="#br0" timeOffset="3475">6124 751 56,'-5'-20'216,"0"2"33,-2 0-13,-1 2-21,-2 2-15,2 2-18,-4 3-20,0 3-20,-5 1-16,-1 7-4,-3 4 3,-5 3 5,0 6-5,-4 3-10,-1 5-14,0 2-18,1 4-22,1-1-21,5 3-14,5 0-9,7 0-7,3 2-2,5-1-5,8-1-2,5 0 1,3-2-4,7-2 2,4-3-1,4-3-1,4-3-1,-1-6-3,5-4 2,-2-4-2,3-7-1,-3-4 0,-2-7 0,-1-5 0,-6-7 0,-1-5 1,-2-4-2,-7-4 1,-2 0 9,-7 0 31,-5 6 24,-5 3 21,-4 8 17,-4 4 17,-5 9 1,0 5-15,-1 9-23,2 4-15,-1 8-15,6 2-15,1 5-19,6 3-24,3 3-38,4 2-75,1 2-98,0 1-167,-1-1-117,-4 0-54,-6-3 1,-3-6 54,-8-6 87</inkml:trace>
  <inkml:trace contextRef="#ctx0" brushRef="#br0" timeOffset="5390">2658 1561 133,'-9'1'253,"-3"1"14,3-2-11,0 0-18,2 0-19,-1 0-24,3-2-21,1 2-17,1 0-9,0 0-11,3 0-18,0 0-19,1 2-15,2-2-19,5 1-14,0 1-12,6-1-6,7 0-6,4 1 2,10 0 2,3-1 0,11-1 4,2 0 6,9 2 4,3-2 1,9 0-6,5 0-4,5 0-4,4 1-10,6-1-7,5 2-5,2-2-3,4 1-8,3-1-1,0 2 1,1-1 1,1 1 3,1 0 0,2 0 5,-1 0 1,3-1-4,-7 1-3,-2-1 0,-3-1 1,-8 2-3,-6-2 2,-9 1-2,-7-1-2,-5 2-3,-10-1-6,-6 1-14,-8-2-29,-9 3-46,-5-3-57,-9 0-54,-4 1-68,-9 1-133,-12 1-49,-6 0 4,-8 1 37,-3 1 43</inkml:trace>
  <inkml:trace contextRef="#ctx0" brushRef="#br0" timeOffset="5850">4614 1769 249,'-19'0'318,"6"-1"21,4-1 8,0 2-102,2 2-61,2 1-13,4 2 17,-1 6 21,4 1 11,-1 5-7,2 1-18,-1 4-38,1 1-40,2 1-40,-2 1-31,2-1-20,-1-1-12,-2-4-4,1-1-4,-3-1-6,2-5 0,-1-5 4,-1 0 3,0-3 3,0-4 4,0-2 0,0-4 3,0-3 2,2-4 0,3-4 4,0-4 2,4-3 6,2-1 10,2-4 1,6 3 4,4 3-3,4 3 0,2 5-2,2 5 0,1 7-1,-1 3 8,1 6 11,-2 6 12,0 3 8,-1 3 2,-4 2-6,-3 3-14,-3 0-16,-4-1-25,-5-2-30,-2-1-27,-4-1-31,-3-1-56,-2-2-107,1-2-114,-2-1-150,2-1-114,3-4-49,2-2 17,12-3 87,6-3 110</inkml:trace>
  <inkml:trace contextRef="#ctx0" brushRef="#br0" timeOffset="6317">6710 1587 193,'26'-10'528,"0"6"60,0 0 31,1 0 18,6 3-204,3 1-202,2 1-111,0 1-74,2-2-74,-1 0-77,-1-3-84,0-2-89,-6-3-125,-5 0-99,-7-4-23,-10-2 30,-9-1 60,-7 0 75</inkml:trace>
  <inkml:trace contextRef="#ctx0" brushRef="#br0" timeOffset="6458">7012 1393 283,'-18'-10'327,"5"3"16,6 1-23,9 2-115,9 0-103,9 4-100,11-2-173,3 2-91,6 0-48,1-3-21,7-2 5</inkml:trace>
  <inkml:trace contextRef="#ctx0" brushRef="#br0" timeOffset="9588">8220 773 54,'4'-6'274,"-3"0"27,-1 0 22,2-1-58,-1 1-68,-1 0-34,0-2-14,0 2 5,0 2 9,0-1 20,0 0 9,0 3-1,0-1-14,0 1-19,-1 2-34,-1 0-37,2 3-33,-3 3-19,0 5-13,-2 4-6,0 1-1,-1 5 0,1 2-3,2 0-8,3 3-1,0-2-3,3 0 0,2 0 0,6-3-5,-1 0 5,4-4 5,0-4 11,3-4 12,3-3 15,-2-6 10,3-3 8,0-4 2,1-4-4,0-3-4,-2-4-10,-1 0 4,-3 1 2,0-1 16,-5 4 44,-2 2 43,-2 3 37,-2 2 14,-1 2 0,-2 2-16,0 2-43,-4 2-51,0 4-38,-2 4-24,0 3-14,-1 4-9,2 4-14,-1 2-26,2 2-41,1 2-54,1 2-53,1 1-50,1-1-69,1-1-72,0-2-49,2-2-24,1-5-41,-3-4-91,4-5 4,0-5 54,-2-7 65,3-5 67</inkml:trace>
  <inkml:trace contextRef="#ctx0" brushRef="#br0" timeOffset="10036">8589 887 165,'8'-34'324,"1"4"36,1 1 34,3 5-80,0 3-65,5 6-33,2 3-21,2 5-14,1 5-6,4 5-15,0 5-11,-1 4-15,0 4-15,-3 5-9,-3 2-19,-2 5-14,-5 1-18,1 2-16,-4 4-11,-4-1-15,-1 1-11,-1-1-10,-2-1-27,-4-1-37,-2-2-56,-2-3-64,-2-2-73,-5-2-113,-3-3-111,-3-3-37,-2-3 18,-1-6 47,1-3 65</inkml:trace>
  <inkml:trace contextRef="#ctx0" brushRef="#br0" timeOffset="10282">8771 1115 270,'4'-16'401,"1"0"43,2 0 49,3 1-76,0 2-104,1 0-78,3 2-53,2 0-43,3 1-51,1 1-70,6 1-96,-1 0-97,2 1-153,0 0-121,0-2-59,0 1-5,-1 2 49,3 2 74</inkml:trace>
  <inkml:trace contextRef="#ctx0" brushRef="#br0" timeOffset="10426">9259 950 272,'8'5'542,"-3"-4"68,-2 2 48,-1-3 3,-2 0-199,0 0-167,0 0-104,0 0-68,0 0-57,1 0-60,4 2-83,3-2-108,1 1-111,8-1-137,0 0-131,3-3-53,-2 0 30,4-2 74,1 0 88</inkml:trace>
  <inkml:trace contextRef="#ctx0" brushRef="#br0" timeOffset="10579">9555 853 229,'8'-6'424,"-7"0"44,1 1 31,-1 1-57,-2 4-135,-1 0-100,-4 6-63,1 3-37,1 4-29,0 3-20,1 6-29,3 0-50,0 4-67,0 2-79,0 1-120,2-2-134,1 0-66,-1-5-9,2-2 38,1-4 60</inkml:trace>
  <inkml:trace contextRef="#ctx0" brushRef="#br0" timeOffset="10756">9708 932 165,'22'-18'310,"2"5"24,0 4 35,-2 7-93,2 4-87,-4 5-54,-4 5-29,-2 5-24,-4 4-31,-5 3-23,-5 1-11,-7 2-4,-1 2-5,-3-2-1,0-2-1,1-2 4,1-5 10,3-3 20,1-3 24,3-5 15,2-1 7,9-1-2,3-4-22,6-2-62,7-2-92,-2-2-156,4-3-127,0-2-66,-6-3-23,2-5 23,-8 0 56</inkml:trace>
  <inkml:trace contextRef="#ctx0" brushRef="#br0" timeOffset="11166">8144 371 155,'-1'-33'302,"-2"2"28,-2 0 23,-1 3-96,-2 4-74,-3 3-39,-2 6-24,-1 5-17,-4 4-10,-2 7-6,-1 9 0,-2 8 2,-4 10 10,0 8 6,-1 7 7,-2 8-2,0 6-12,-2 5-2,3 5-14,4 2-16,3 5-19,6-1-14,10 4-14,7 1-13,13-2-13,10-2-5,16-3-10,11-1 0,10-6-12,13-4-23,10-6-42,12-7-57,12-8-72,7-11-163,2-8-76,-1-10-21,-4-11 21,-6-15 47</inkml:trace>
  <inkml:trace contextRef="#ctx0" brushRef="#br0" timeOffset="11452">9955 679 122,'27'-36'411,"-5"6"32,-2 9 17,1 7 10,6 10-207,0 8-110,3 8-47,0 9 0,0 11 8,-3 7 11,-2 9 4,-6 7-9,-3 7-19,-7 2-29,-5 2-32,-8-3-30,-4-3-43,-6-4-48,-5-5-58,-5-7-56,-2-4-54,-4-6-59,-2-5-106,-1-7-32,0-7 14,-1-9 33,7-7 45</inkml:trace>
  <inkml:trace contextRef="#ctx0" brushRef="#br0" timeOffset="11693">10134 395 320,'23'-75'373,"-1"6"32,-1 9 25,1 9-147,0 8-92,2 8-54,-3 8-43,-3 9-32,0 6-26,-2 8-15,-5 8-7,0 10-7,-7 8-4,-2 5 0,0 5 3,-4 2-6,2 1 0,0-4 0,2-2 2,-1-4 1,6-3-1,2 1 1,5-2 0,7-3-8,4 2-22,5-4-42,6 2-51,1-2-104,1-3-118,0 0-54,-5 1-10,2-2 20,-5 4 44</inkml:trace>
  <inkml:trace contextRef="#ctx0" brushRef="#br0" timeOffset="11966">10951 997 176,'-8'21'491,"0"-5"48,3-2 26,1-5 16,-1-2-210,2-2-185,-5-4-122,6-1-99,-1 0-93,3-3-100,3 0-174,-1-4-80,6-1-19,0-2 25,5-1 54</inkml:trace>
  <inkml:trace contextRef="#ctx0" brushRef="#br0" timeOffset="12199">11700 527 251,'8'-21'345,"-4"-2"40,-3 1 33,-2 3-116,-3 1-82,-2 2-46,-2 3-36,-6 1-32,0 6-28,-7 3-21,0 6-15,-4 5-11,-2 2-5,0 3-6,1 5-5,2 0-7,5 3-6,2 2-4,5 1-5,7 0-1,2 0-3,6 2 4,4-2 2,3-1 3,4-1 2,0-3 0,5-3 5,-1 0-1,3-3 2,3-1 6,1-3 2,1-1 8,-1-1 5,0 2 5,-3 0 4,-2 0 1,-3 2 3,-4 1 0,-3 1 4,-2 1 5,-4 2 3,-4-1 5,-4 0 4,0 0-3,-6-1-4,-2-1-7,-4-1-7,-3-1-14,-3-3-20,-3 0-43,-1-3-62,1-2-79,-1-2-74,6-2-117,6-5-110,6-2-35,3-1 24,11-4 53,5-1 66</inkml:trace>
  <inkml:trace contextRef="#ctx0" brushRef="#br0" timeOffset="12584">11821 697 10,'16'-12'355,"-1"6"36,-4 1 20,0 4 12,-3 2-144,2 4-100,1 4-47,-2 6-10,3 3-4,-2 3-4,0 3-12,0 4-23,-1 1-23,0-1-27,-1 2-39,-3-1-65,3-4-70,-7-1-104,-2-4-140,-5-7-69,-4-4-16,-1-6 33,-5-7 56</inkml:trace>
  <inkml:trace contextRef="#ctx0" brushRef="#br0" timeOffset="12785">11873 620 42,'19'-24'288,"4"6"30,3 3 24,0 6-35,3 5-108,1 4-50,0 7-17,0 5-14,-3 5-18,0 4-16,-3 3-18,-4 1-31,-5 4-37,-5-1-28,-2-1-27,-3 0-24,-3-1-14,-2-4-7,-2-2 4,-1-4 13,-2-2 20,0-5 22,-1-5 21,-2-4 20,0-4 18,0-4 17,2-2 11,2-5 13,4-3 13,3-4 14,4 2 10,5-1 5,0 0 3,7 3-3,3 1-2,2 5-5,2 3-10,0 6-3,1 5-6,0 4-2,0 6-8,-4 3-13,-3 4-8,-3 2-16,-4 3-20,-4 3-33,-3-1-48,-4 2-52,-1 1-56,-1-2-67,-1 1-132,1-4-52,3-1 0,0-4 30,7-1 43</inkml:trace>
  <inkml:trace contextRef="#ctx0" brushRef="#br0" timeOffset="13223">13372 347 229,'10'-42'320,"-5"5"22,-1 4 19,-6 7-133,-1 5-82,-5 9-29,-9 8-2,-5 10 1,-8 10-3,-5 10 4,-2 7 2,-1 9-17,3 6-24,-1 6-18,9 4-12,3 4-12,11 2-9,6 2-7,9 0-8,6 0-9,7-3-30,6-3-36,1-6-43,3-7-44,2-8-57,-5-8-111,2-8-72,1-10-15,1-10 14,2-9 30</inkml:trace>
  <inkml:trace contextRef="#ctx0" brushRef="#br0" timeOffset="13489">13560 514 80,'9'-17'322,"-1"3"32,0 1 27,1 3-28,-1 1-112,-1 1-50,-1 2-16,-1 2-5,-2-1-2,3 3-7,-4 1-12,1 0-18,-1 1-24,-2-2-17,1 2-14,1 0-4,-2 0 5,0-1 7,0-1 13,-2 2 8,1-1 11,-3-2 1,3 1-1,-1 2-10,-1-3-9,0 3-13,3-2-8,0 2-8,0 0-6,0-2-2,-1 2-3,1-2-5,0 1 1,0-1-10,0 2-11,1-1-10,2 1-7,0 0-7,4 0-5,-1 0 1,1 0 1,3 1-1,1-1 5,-1 0 9,2 0 8,-2 0 9,1 0 8,2 0 1,-4 0-4,4 2-6,-5-2-10,0 1-12,-2-1-10,-1 0-4,-1 0-3,0 0-1,-3 0 1,1 0 3,-1 0 10,-1 0 1,0 0 4,0 0 6,0-1 3,0 1-1,0-2-5,0 1 0,0 1 3,0-3-8,0 1-2,0-1-4,0 1 0,0 0 1,0-1-8,0 1 0,0 1-1,-1-2 3,1 1 1,-2-1-4,1 3-1,-5-1-4,1 1 2,-5 3-3,-4 3-5,-7 4 1,-4 6 4,-2 6 2,-1 2-4,-1 4 2,5 2-3,4 3 0,1 0-5,10 3 0,0-1-1,9-1 3,4 1 0,2-4-8,5 1-6,3-4-12,2-1-13,3-5-9,3 0-4,1-4-1,-1-5 3,0-4 14,0-1 16,-5-5 4,4-6 6,-7-2 8,2-5 14,-7-4 0,-1-1 1,-4-3 2,-8-3 2,-5-1-1,-6-1-5,-5 1-5,-7 2-4,0 4-17,1 0-22,-3 6-32,7 4-67,1 2-74,6 4-74,7 2-48,4 5-42,9 0-42,6 1-74,5-1 7,6 2 37,3-3 48,8 0 51</inkml:trace>
  <inkml:trace contextRef="#ctx0" brushRef="#br0" timeOffset="14278">14062 695 74,'21'-9'345,"-5"3"34,-8 0 17,-6 5-30,-6 1-130,-4 1-95,-7 7-58,-1 2-30,-1 4-16,0 2-11,3 2-6,3 2-7,5-1-4,3 1-3,3 0 1,1-1 0,6-1 3,1-2 8,1-1 17,2-4 24,0-2 30,2-3 27,-4-3 18,3-3-1,0-5-9,-1-2-29,0-5-38,2-5-61,-4-2-82,4-7-91,-2-4-118,3-4-141,4-4-66,2-2-8,3-1 39,2 2 70</inkml:trace>
  <inkml:trace contextRef="#ctx0" brushRef="#br0" timeOffset="14525">14529 299 178,'27'-21'298,"0"6"21,-3 8 26,1 7-101,2 7-60,1 10-31,1 7-10,1 7-5,1 11-13,-1 7-18,0 8-22,-1 11-19,-12 6-18,-4 5-16,-13 4-18,-16 2-38,-11-1-48,-11-1-59,-17-5-100,-11-6-123,-15-5-55,-13-8-7,-10-10 25,-11-7 42</inkml:trace>
  <inkml:trace contextRef="#ctx0" brushRef="#br0" timeOffset="15521">11734 1964 287,'1'-22'329,"-1"-1"20,0 2-2,0 5-133,0 3-80,0 5-45,0 0-26,0 6-7,-1 4 13,-3 4 11,0 8 14,-4 4 10,-2 3 3,4 4-9,0 2-25,2-1-20,4 1-23,2-2-13,1 2-7,5-4-7,3 1 0,0-5-1,5-1 0,1-4 2,1-1-2,1-6 4,1-2 0,2-5 1,-1-3 5,1-4 13,-1-4 10,-2-5 6,0-4 5,-3-3 8,1-2 11,-6 1 19,1 3 24,-2 2 17,-3 2 9,-3 7-1,1 2-13,-4 4-29,2 4-31,-1 4-22,-2 8-4,0 5-2,-2 3-1,2 6-1,-1 3 3,-1 2-8,-2 2-5,2 2-7,1-1-5,-1 1-4,1-1-16,-1-1-21,2-1-52,0-5-86,0-2-90,3-2-94,-3-7-152,3-2-84,6-7-7,3-4 53,13-8 81,10-5 85</inkml:trace>
  <inkml:trace contextRef="#ctx0" brushRef="#br0" timeOffset="16249">15047 1532 189,'7'2'346,"-1"-1"47,2 1 34,5-2-88,0 0-95,5 0-63,2 0-50,3 0-41,2 0-37,1 0-25,0 0-16,0-2-31,-4 1-36,0-2-39,-3-2-52,-5 1-104,-2-4-102,-11-1-38,-4-2-2,-10 0 26,-6 2 39</inkml:trace>
  <inkml:trace contextRef="#ctx0" brushRef="#br0" timeOffset="16404">15090 1418 200,'-17'-7'377,"3"-1"37,6 1 35,8 2-56,8-1-139,7 3-85,9-1-61,10 2-57,3-1-83,8 3-110,2-3-164,2 0-90,2-2-45,-4-2 1,-1-2 38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1:24.75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40 342 127,'-5'-24'302,"-2"1"30,1 4 20,2 4-91,-1 4-97,2 4-56,-2 4-40,3 6-27,-1 4-21,3 6-3,0 5 2,1 4 3,3 2 5,2 1 3,1 2 4,3 2-5,2-1-3,-1 1-8,3-4-1,0 1-4,2-4-1,0-2-2,1-4 1,1-4 8,-3-4 13,1-5 12,0-5 11,-2-2 10,0-7 12,2-4 2,-2-3 2,-1-3 10,-2 0 21,-1 3 21,-2 1 14,-3 6 5,-2 2-8,1 3-23,-2 1-32,-2 5-31,-5 3-23,4 5-20,-2 5-8,-1 8-2,-1 3-3,1 5-5,0 1-2,1 2-20,0 3-49,0 0-75,3 1-84,5 0-93,-4-3-159,2-1-70,1-1 6,0-6 50,5-4 72</inkml:trace>
  <inkml:trace contextRef="#ctx0" brushRef="#br0" timeOffset="414">775 550 279,'8'-27'351,"-3"0"30,-4 0 25,-1 2-140,-1-4-85,-3 4-53,-2-1-29,-1 2-16,-3 2-11,0 4 1,-1 4-1,-1 2-4,-3 5-7,-2 3-15,1 4-16,-3 4-18,1 3-11,3 4-5,0 1-2,3 3 6,4 1 8,1 2 9,7 3 6,2 2 5,6 0 3,5 3-2,6 1-7,4 2-1,6 1-8,-1 0-1,1 0-4,-4-2-3,-1-1-3,-5-3-6,-6 0-5,-3-4-4,-6-1 0,-8-2 0,-3-4-2,-6 0 2,-7-2 4,-6 0 6,-4-4 4,-4-2 5,0-4 12,3-2 16,2-2 25,2-3 22,10-3 24,0-2 14,8-1 5,6-4-9,8-4-23,6-2-28,11-4-37,7-2-54,7-3-78,7 0-80,1 0-65,3 2-63,-2 6-107,-6 3-77,2 4 1,-4 5 41,-2 2 48,-1 3 56</inkml:trace>
  <inkml:trace contextRef="#ctx0" brushRef="#br0" timeOffset="847">1270 413 63,'8'-7'324,"0"1"40,-7 1 32,4 0-23,-5 2-130,-5 1-69,4 2-51,-6 2-34,-1 2-28,-1 5-18,-5 4-13,1 4-6,-3 4-5,2 2-6,0 4-3,3 0-4,-1 1 0,3 1-3,4-1 2,4-1 5,1-3 1,1-1 1,4-2 3,3-5 4,-2-1 4,2-3 3,0-3 9,5-4 12,-2-2 21,2-5 13,1-2 11,0-5 4,0-6-3,-3-6-11,-3-5-21,1-5-19,-5-7-19,-3 1-13,-2-3-18,-3 6-30,0 4-64,-5 5-73,2 4-79,1 4-165,-2 7-79,-2 1-20,2 4 38,4 4 59</inkml:trace>
  <inkml:trace contextRef="#ctx0" brushRef="#br0" timeOffset="1202">1515 679 333,'9'11'373,"-2"-6"19,-1 0 8,-3-2-174,0-3-166,-3 0-199,2-6-129,-2-1-70,0-2-32,0-3 2</inkml:trace>
  <inkml:trace contextRef="#ctx0" brushRef="#br0" timeOffset="1911">1868 403 216,'1'-9'326,"5"0"33,0-1 28,2 2-110,4-1-65,2 3-32,2 0-11,3 3-6,1 2 1,2 1 1,0 4-8,4 2-6,-3 5-13,0 2-21,0 4-25,-1 3-22,-4 6-18,-1 3-18,-6 2-13,2 2-11,-8 2-10,-1-1-2,-4 1-5,-1-4-7,-2 1-24,-5-4-37,-2-1-58,1-3-65,-3-1-75,-5-1-133,0-1-87,-4-3-15,-2-3 27,7-6 52,-2-4 68</inkml:trace>
  <inkml:trace contextRef="#ctx0" brushRef="#br0" timeOffset="2192">2022 697 301,'4'-10'373,"2"-1"56,2 2 40,1-2-129,7 1-84,0 0-56,4 1-47,4-2-53,0-1-51,4 2-80,2-1-90,1-1-140,0 2-127,2-4-67,-1 2-23,4-1 32,0-1 65</inkml:trace>
  <inkml:trace contextRef="#ctx0" brushRef="#br0" timeOffset="4339">2987 406 161,'8'-22'287,"1"-1"26,7 2 14,2 1-114,5 3-72,1 0-35,2 5-19,-1 1-20,-2 6-11,1 0-10,-2 2-8,-3 3-12,0 5-4,-3 1-6,0 1-3,-5 5-1,-1 2-1,-1 4 0,-3 1-3,-1 4 0,-5 1-3,0-2 2,-3 2-4,-2-1-2,-2-2 1,2-3-2,1-3 4,-1-2 7,2-5 18,-2-2 31,2-3 26,-2-3 20,0-5 19,1-4 4,-1-4-9,1-4-23,2-2-24,2-5-21,2-2-24,1-2-26,4-2-35,5-2-43,0 1-51,6-1-46,4 2-42,0 3-49,2 3-108,-2 3-33,1 5 11,-3 5 26,3 6 37</inkml:trace>
  <inkml:trace contextRef="#ctx0" brushRef="#br0" timeOffset="4713">3657 448 85,'5'11'167,"-4"-1"-3,4-2-53,-2-1-14,2-1 2,-2-3 13,4 0 5,-1 0-8,2-3-7,1-3-19,1-3-20,2-1-24,-2-4-20,1-2-12,2-4-7,-5-2-2,0-4 4,-2 1 3,-3 0 8,-5 2 14,-1 3 6,-3 2 6,0 5 0,-6 2-1,-2 3-3,-2 5-8,-2 5-3,-3 1-3,-1 2-2,-2 2-1,2 0-4,3 3-1,2 0-6,2 1 0,3-1-5,5 1-2,3-1-4,4-1 3,3 0 0,2-1 2,3-1 4,2-1 6,2-3 7,2-1-1,0-2 3,5-3 1,-5-3-2,7 0-3,-7-3 3,2 0 16,-5 1 8,-1 2 7,-3 0 5,-4 2-2,1-1-5,-4 4-14,-2-1-8,0 4-6,2 1-5,0 1 1,0 4-4,0-1 2,4 2-8,0 2-8,1-1-12,3 1-26,5-2-36,0-2-57,2-1-116,1-3-97,1-3-39,-1-4-8,3-6 25</inkml:trace>
  <inkml:trace contextRef="#ctx0" brushRef="#br0" timeOffset="5177">4026 142 70,'15'-34'301,"-2"3"35,-2 6 28,-1 6-38,-4 5-98,0 4-60,0 3-38,1 5-31,-2 4-27,-1 3-25,3 6-11,-1 2-9,0 4-4,-1 2-3,0 4 0,0 0-7,-1 5-2,1 0-4,0 2-3,-1-1-7,0 1-1,-1 1-4,0-2-4,0-2-17,1-3-9,-3-2-14,2-4-7,0-4-6,0-2-2,0-8 1,1-2 4,0-5 2,1-5-3,2-4 2,-4-3 10,1-3 9,-2-4 15,-2-1 19,-3 1 21,-3 1 17,-1 3 10,1 2 5,-2 6 4,-1 2-1,-3 4-9,0 3-8,-2 4-4,-1 3-6,0 3-1,0 1-5,1 3 0,3 3-7,1 0-2,3 2-1,4 2-5,1-1 0,4 1-5,4-2-3,5 0-8,0-2-11,8-1-27,2-4-38,5-2-83,5-5-97,2-4-49,-2-6-13,7-4 9,-3-5 31</inkml:trace>
  <inkml:trace contextRef="#ctx0" brushRef="#br0" timeOffset="5595">4531 183 111,'12'-21'306,"-4"3"33,-1 3 18,-2 4-73,0 5-108,-4 2-62,-1 4-41,-1 4-29,-4 5-16,-3 5-10,-3 3-5,0 3-3,-5 6-3,2-1-4,-3 5-3,-1 2-1,-1 1-13,2 3-31,0 0-61,1 0-133,1-2-67,3-2-37,1-4-9,6-3 20</inkml:trace>
  <inkml:trace contextRef="#ctx0" brushRef="#br0" timeOffset="5808">4728 431 123,'15'-11'331,"-5"-1"35,-4 3 31,-4 0-50,-2 1-112,-3 1-73,-2 1-42,-5 4-35,-1 1-31,2 2-24,-2 4-17,0 4-9,1 0-4,4 4 0,3 2 5,-1 3 3,8 3 5,-1 0 1,5 2 2,0 2-1,6 1-5,-1-1-1,2-1-2,0 0-3,-1 0-1,-5-1-3,-1-4-5,-1-1-9,-7-3-18,-7-1-26,-1-4-21,-7-2-25,-5-1-44,-6-4-117,-6-3-71,-1-3-21,-2-4-4,8-4 14</inkml:trace>
  <inkml:trace contextRef="#ctx0" brushRef="#br0" timeOffset="6102">5020 211 145,'28'-16'314,"-5"2"18,-8 5 12,-3 6-89,-8 3-106,0 3-62,-4 6-34,-2 2-18,0 1-9,1 1-7,1 1-1,5-1 9,4 1 13,5-1 8,7 1 6,5-1 2,9-1-26,5-3-60,7-3-185,-1-4-100,-2-7-54,-6-5-27,-6-4 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1:22.25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39 71 212,'-13'-9'327,"4"1"21,0 2 15,4 2-120,2 1-98,3 0-55,4 0-31,6 1-20,7-1-12,12 0-7,5 0-3,14-2-4,4 3 1,11-1-6,11 1-2,6-1 0,7 2-2,9-1-1,10 2-1,8 0-2,9 0-2,8 0-4,2 2 2,8-1 1,3 2 3,4 0-1,6 0-3,2 2 6,1-1-2,4 1-2,3-2 1,4 1-1,4-2 1,-1-1 1,2-1 0,-4-1 2,0-2 2,0 0 3,-1-2 5,-5 1 7,-7 1 9,-2-2 6,-4 2 6,-7 2 5,-5-1-3,-5 2-7,-13 0-7,-6 0-8,-10 2-8,-11-1-8,-10 1-12,-9-2-21,-11 1-44,-10 0-80,-13 1-138,-13 0-73,-12-1-30,-15-1-1,-13 5 30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20:32.1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190 438 189,'-11'0'239,"1"0"5,2 0-55,-3 0-54,2 1-38,-2 0-17,1-1-4,2 0 5,-1 2 10,1-2 14,-5 0 11,4 2 11,-2-2 7,1 1 4,1 1-4,-1 1-13,-1-2-19,3 2-20,3 0-19,1 0-15,-1-1-14,5-1-8,5-1-8,3 0-4,3 0-4,9-3-4,7-1-4,10-5-2,7-2 0,10-3 0,7-5-1,7-2 0,6-3 2,3-1 0,1-2 2,3 0-1,0 1-2,-2 1-12,-3-1-22,-5 3-23,-2 1-21,-6 1-19,-7 2-20,-4 1-10,-5 0-7,-4 0-11,-6 2-35,-7 3-79,-7 3-58,-5-1-18,-9 4 3,-4 1 23</inkml:trace>
  <inkml:trace contextRef="#ctx0" brushRef="#br0" timeOffset="468">353 522 151,'-29'21'341,"6"-2"42,2-4 30,5-3-74,6-3-93,9-3-69,7-4-50,10-4-37,16-7-23,10-3-16,14-7-4,12-7-1,9-2-2,14-5-4,3-5-6,10-1-9,3-1-11,0 1-23,-6 0-44,-4 3-49,-7 3-45,-7 4-53,-11 5-106,-12 3-85,-8 4-11,-12 4 21,-10 3 31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9:50.1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825 4260 48,'4'-4'262,"-1"-1"22,-2 2 14,1-1-66,1-1-75,0 2-39,-1-1-5,-1-1 5,-1 1 24,2 1 23,-2-2 19,1 2 24,-1-1 19,0-1 5,0-1-11,-1 2-12,1-2-23,-2 1-31,2 2-35,0 0-28,-1 0-22,1 1-21,0 1-12,0 0-10,0 1-6,0 0-5,0 0-3,0 0 2,0 0 0,0 0 0,0 2 1,-2 0-4,2 3 4,-3 2 1,2 4-3,-3 2 5,1 2 2,0 2 4,-2 4 0,0 1 0,1 2 4,-2 3 1,-1 2 2,1 1 4,-1 0-1,-1 1-3,-1 1-2,0 1 1,-1-2-1,-1 1 0,3-1 8,0-1 5,-1-1 3,3-2 4,1-2-2,1 1-2,3-4-6,1 1-10,0-4-4,3-1-12,2-1-13,1-3-30,2-1-33,2-3-39,-1-2-30,2-2-38,0-2-61,0-1-90,5-4-76,0-3-80,3-3-119,1-2-43,-4-1 29,-2-3 89,-1 3 93</inkml:trace>
  <inkml:trace contextRef="#ctx0" brushRef="#br0" timeOffset="545">574 4631 28,'-11'-3'282,"3"1"33,3 2 32,2-1-31,2-1-70,2 0-45,2 0-33,4-3-25,2 2-24,2-1-30,6-1-32,4 1-16,3-1-14,4 2-8,4-2-17,1 1-45,5 1-57,1 0-97,-1-1-131,2-3-71,-5 3-24,1-2 20,0 3 42</inkml:trace>
  <inkml:trace contextRef="#ctx0" brushRef="#br0" timeOffset="826">1192 4808 56,'0'6'254,"0"-2"23,0-1 19,2-1-84,1-2-68,0-3-37,2 0-24,1-2-16,2-2-12,-3-1-8,3-2-8,-2-1-9,2-2-3,-2-4-9,-1 1-9,0-4-9,-2-1-7,0-1-6,-4-4-3,-2 2-2,-2 0 4,-2 2 7,-1 2 5,-1 5 4,-1 2 8,-1 4 1,-1 3 7,1 3 5,-3 3 9,1 4 13,-2 4 18,1 1 20,0 4 14,0 2 16,1 2 13,-1 1 3,3 1 3,1 1-5,1 1-5,3-2-15,1 2-13,3 0-16,2-3-18,2 0-10,3-1-14,1-2-7,5-2-7,-2-2-6,3-1-3,0-4-6,3-1 0,0-4-8,-2-1-3,4-4-3,-2-2-7,0-5-7,-2-3-8,-2 0-2,0-4-1,-3 0 3,-3 1 17,0 1 24,-4 4 22,-1 1 11,0 4 7,0 2 3,0 2-11,0 2-13,-3 1-12,0 4-6,0 2-3,-1 5 1,1 1 3,2 1-1,-1 2-2,2 2 0,2-1-4,1-1-8,0 2-13,2-2-29,1-2-39,5 1-62,0-4-68,3 1-69,1-4-100,2-2-95,-3-4-27,2-4 27,-3-4 53,2-4 63</inkml:trace>
  <inkml:trace contextRef="#ctx0" brushRef="#br0" timeOffset="1374">1456 4605 214,'2'-9'361,"-1"3"25,1 3 14,1 0-95,0 3-108,-1 3-63,4 2-20,-1 2 1,0 2 5,1 4 5,0 1-6,-1 1-16,0 2-25,-2 1-22,2 0-15,-2-2-14,-2 4-14,-2-4-10,-2 0-9,0-2-6,-2-2-5,0-1-3,0-4 0,-3-2 6,-1-4 6,1-4 1,-3-1 3,0-5 8,0-5 7,1-2 7,1-4 8,1 1 5,3-4 10,4 2 8,2 0 10,1 3-1,4 2-1,5 0-2,-1 5-2,4 0 0,3 5-1,4 2 8,0 2 7,2 4 7,-1 2 2,1 2-9,-3 3-15,0 2-13,-3 2-17,-2 2-21,-4 3-21,-1 3-20,-3 0-29,-2 2-45,-3 0-49,1 2-60,-3 0-52,0-1-56,-3 0-105,1-1-55,-1-4 3,1-1 38,4-4 50</inkml:trace>
  <inkml:trace contextRef="#ctx0" brushRef="#br0" timeOffset="1876">2261 4484 244,'3'-18'291,"0"3"31,-1 3-30,-2 1-72,0 4-41,0-1-19,-3 4-13,-1-1-13,-3 2-2,-1 3 3,-2 2 2,-4 1 7,-2 3 5,-4 4 7,1 1-2,-3 4-8,0 1-15,2 2-11,0 0-13,0 5-10,2-2-16,1 3-12,2 0-13,3 0-13,2 3-12,2-2-11,5 1-6,0-1-4,3 1-4,5-2 0,-1-4-3,3 2 2,1-5-3,4 0-1,1-3 0,1-2-2,2-3 1,3-3-3,0-2-2,3-4 0,0-3 1,-3-1-2,2-5-4,-1-3-7,0-4-6,-2-3-12,-2-3-11,-2-4-9,-1-2-4,-2-1 3,-3 1 6,-3 1 14,-4 1 13,-1 4 12,-4 2 8,-1 2 6,-2 5 4,-3 1 0,0 2 4,-4 3 2,3 4 5,-2 3 5,-1 2 3,1 4 3,-1 3 5,3 1 1,-2 5 0,2 2-2,3 1-3,3 0-6,-1 1-5,4 2-6,2 0-5,2 0-4,4-1-11,1-1-11,2-1-26,4-1-63,1-4-97,3-1-100,-2-3-136,4-3-114,-3-5-41,1-3 24,-1-6 77,3-4 90</inkml:trace>
  <inkml:trace contextRef="#ctx0" brushRef="#br0" timeOffset="2538">2457 3888 74,'-2'-17'296,"1"3"31,-1-1 37,-1 1-29,0 1-74,-3 2-30,4 2-12,-1 3-19,0 3-23,1 3-25,-1 6-22,-2 6-27,-1 6-20,1 6-11,-1 6-8,5 4-42,-1 6-69,4 2-88,2 3-82,-4 3-139,3 2-116,-1 2-40,-1-3 22,1 0 56,4-3 64</inkml:trace>
  <inkml:trace contextRef="#ctx0" brushRef="#br0" timeOffset="2939">2990 4857 135,'6'0'299,"0"-1"23,1 1 20,1-2-90,0 2-81,3 0-43,2 2-22,0-1-6,4 2-7,1 0-4,4 0-13,-1 0-10,3 2-18,1-2-28,0 0-47,-1-2-54,0-1-67,-4-3-125,-4-1-84,-3-2-33,-10-5 9,-3-1 30</inkml:trace>
  <inkml:trace contextRef="#ctx0" brushRef="#br0" timeOffset="3127">3049 4706 181,'-10'-2'308,"3"2"14,7 2 13,7-2-118,4 1-98,8 2-63,6-3-56,2 3-109,3-2-109,2-2-59,-1-2-31,2-4-7,2-4 16</inkml:trace>
  <inkml:trace contextRef="#ctx0" brushRef="#br0" timeOffset="24132">3917 4695 150,'1'1'244,"-1"3"19,3-4-31,-3 1-63,2 1-42,-2-1-20,1-1-7,1 2-4,-1-2-4,1 0 1,1 0-4,-1 0-4,-1 0-1,1 0-4,-2-2 0,0 2-2,2-1-1,-1-2-4,-1-1-2,2-1-5,0-1-4,-1-3-10,2-3-9,0-2-3,0-1-10,0-1-4,-1-4-6,1-1-4,0-1-1,1-2-2,-1-3-1,0 0 3,-1-2-4,2-2 5,-1-2 13,-1-2 13,1 1 11,0-1 10,-1 2 12,1 2 6,0 1-1,-1 4 1,0 2-1,-1 2-4,2 2-2,-3 2-5,2 1-7,-2 4-8,0 3-7,0 2-4,3 2-10,-3 2-10,0 1-9,-3 1-7,3 4-2,-2 2-2,-1 5-3,0 3 0,-2 5-1,2 2-1,1 5 4,-1 3-2,1 3 1,2 5 2,0 2 3,0 1-3,0 1 2,2-2-5,1 1 0,-1-4 0,3-1-2,1-1-4,-1-4-4,4-2-8,-1-4-25,0-2-45,1-2-82,3-5-89,-1 0-94,1-3-158,-1-4-72,-1-4 0,-1-2 54,1-2 82</inkml:trace>
  <inkml:trace contextRef="#ctx0" brushRef="#br0" timeOffset="24790">3682 4887 169,'-6'5'297,"0"-2"20,4 0 18,2-2-109,6 1-85,4-2-42,8 0-13,5 0 1,9 0 14,9 0 25,5 0 31,4 0 31,7 0 17,0 1 0,5 0-19,0 1-31,-1-2-42,-2 2-62,-2-2-71,-4-2-77,-7 0-81,-3 1-77,-7-2-96,-4 0-110,-9-1-30,-8 1 17,-3 0 53,-12 3 58</inkml:trace>
  <inkml:trace contextRef="#ctx0" brushRef="#br0" timeOffset="25106">4067 5210 137,'-3'0'334,"-1"0"26,4 0 22,-1 1-63,1 1-88,-2 2-41,1 2-13,-1 3 2,0 2 3,-1 2-7,0 4-23,0-1-33,0 4-34,0-1-32,1 2-31,-1 0-40,1 0-47,2 0-52,-3-1-57,3-1-50,0-2-56,0-3-84,0-1-54,-1-6-1,-1-2 26,2-5 39</inkml:trace>
  <inkml:trace contextRef="#ctx0" brushRef="#br0" timeOffset="25323">4000 5310 231,'8'-9'321,"6"0"20,1-1 13,7 1-107,1 0-66,4 0-30,0 0-16,-1 1-11,-1 2-13,0 0-21,-3 1-19,-4 0-20,-1 2-15,-3-2-5,-1 4 0,-5-3 6,-2 4 7,-3-2 2,-1 2 3,-2 0-2,-3 2 5,0 2 1,-4 3 1,-4 2 12,0 3 16,-2 3 14,-2 2 6,0 2-1,1 1-5,0 1-12,4 1-15,0 0-13,5 3-13,1-3-4,4 2-7,4 2-1,2-4 0,5 2 1,3-1-5,2-4-4,2 1-8,2-4-8,2-4-29,-1-2-65,2-2-103,1-6-106,1-2-127,-1-2-139,0-6-53,0-2 19,-1-8 82,-2-7 92</inkml:trace>
  <inkml:trace contextRef="#ctx0" brushRef="#br0" timeOffset="25799">5115 4943 226,'9'0'315,"-1"0"19,2 0 21,4 0-125,0 0-74,2-2-41,3 2-23,0-2-19,3 2-19,-3-1-30,3 0-38,-3-2-46,0-2-68,-5-1-132,-4-3-70,-4-2-28,-6 0 5,-3-3 24</inkml:trace>
  <inkml:trace contextRef="#ctx0" brushRef="#br0" timeOffset="25955">5167 4808 152,'-10'3'282,"3"0"12,7-2 7,7 1-119,3-1-83,9 1-51,5-2-56,4 0-133,4-2-82,4-4-41,-4-1-21,-1-4-6</inkml:trace>
  <inkml:trace contextRef="#ctx0" brushRef="#br0" timeOffset="34915">6345 4236 103,'9'-18'283,"1"-1"29,-4-2 30,1 1-66,0 1-55,-3 1-11,-3 1 16,1 4 11,-4 0 8,2 5-6,-3 0-11,1 4-30,-4-1-43,3 4-35,-2 1-33,-3 3-29,-1 2-21,-5 6-11,-1 4-4,-2 3-2,1 6 0,2 1-4,1 4 5,1 1-6,5 2-2,4-2-3,5 1-2,1-1-1,7-1-2,2-4-2,4-2 0,1-4-1,1-4 3,1-6 0,1-3-1,-2-4 1,2-5-2,-1-6-3,0-3-2,-2-5 0,-2-7-5,-1-3 3,-5-5-5,-2 0 0,-2-3-3,-5 4-1,-2 0 0,-3 6-3,-1 4-3,-2 3-19,-3 3-52,1 5-77,2 2-79,2 5-76,0 5-127,3 2-85,6 4-2,6 1 45,4 1 69,7 4 70</inkml:trace>
  <inkml:trace contextRef="#ctx0" brushRef="#br0" timeOffset="35309">6655 4289 153,'6'4'323,"-4"-1"20,-1-3 13,-1 0-89,2 0-114,-1-1-85,3-2-68,2 1-77,2 2-137,6-3-72,1 1-38,3 0-5,6-1 16</inkml:trace>
  <inkml:trace contextRef="#ctx0" brushRef="#br0" timeOffset="35453">6995 4100 63,'-3'-17'308,"0"2"35,1 2 36,-1 2-18,0 2-112,1 2-57,0 2-42,1 2-26,-1 3-19,2 3-18,0 5-12,0 1-5,0 4-4,2 4-7,-1 1-11,1 1-18,1 2-8,2 0-9,1-1-6,2 1-3,-2-3-4,4 0 0,-2-5-4,4-2 3,-2-2 1,1-5 1,2-2 5,-2-5 8,4-5 6,-2-2 16,0-6 37,0 2 41,-4-3 35,2 2 23,-3 2 25,-2 2 14,-2 2-10,-1 2-30,-2 2-32,1 2-29,-2 2-26,-2 1-37,2 4-26,-3 4-20,0 4-14,3 2-25,0 5-24,0 0-31,3 4-78,0-1-111,3 1-97,1 1-103,1-4-122,1-2-43,4-2 38,0-6 95,2-2 94</inkml:trace>
  <inkml:trace contextRef="#ctx0" brushRef="#br0" timeOffset="35833">7431 4200 23,'8'-19'327,"-2"2"40,-1 4 34,-1 2 0,-1 4-128,0 2-78,0 2-29,-2 3-10,2 5-4,1 0 2,0 6 8,3 1 3,-1 5-4,5 1-17,0 1-11,3 2-16,-1 2-17,4 2-16,1 1-26,-1-1-14,-1 2-13,1-3-9,-5 0-10,-3-3-9,-3-1-16,-6-4-27,-3-1-62,-8-3-99,-3-3-105,-10-1-180,-1-4-92,-3-2-31,-2-6 29,6-1 81,6-3 98</inkml:trace>
  <inkml:trace contextRef="#ctx0" brushRef="#br0" timeOffset="36101">7630 4164 133,'29'-27'275,"1"5"17,0 1 8,3 5-109,2 3-84,0 3-46,1 2-40,0 5-92,-4 0-114,-2 5-60,-6 1-32,-7 4-17,-7 2 7</inkml:trace>
  <inkml:trace contextRef="#ctx0" brushRef="#br0" timeOffset="39007">2745 6563 135,'-11'-13'271,"-4"3"20,1 0 15,0 2-111,-2 0-65,0 1-31,-1 1-9,-2 2-11,2 1-7,-4 1-9,2 2-10,-3 3-6,-2 3-9,-1 3 3,-2 2 2,2 4 9,-2 1 7,0 4 8,0 1 0,2 3-1,1 1 1,3 2-3,1 2 0,6-1-10,1 1-2,5 1-4,3-1-5,5 0-5,5-2-6,3 0-3,6-3-5,2-2-6,6 0-5,2-5-5,0-3-3,3-5-1,1-3 2,1-1-3,-1-5 0,2-3 0,0-2-1,0-3-2,-3-2-1,0-3 0,-5-4-3,0-1-3,-1-4 2,-5-2-2,-1-4 1,-5 2 0,-2-2-1,-4 0 7,-2 1 3,-4 2 9,-5 2 9,-1 2 10,-2 2 1,-2 4 0,-1 1-2,-3 5-5,2 1-7,-3 6-6,1 3 3,0 2 0,2 3 3,0 4 5,1 4 2,3 0-2,1 2 1,4 1-2,2 2-4,1 1-5,6-1-10,0 1-22,7-1-40,0-1-59,7-1-66,1-3-72,-2-1-132,2-4-83,0-6-16,1-5 27,3-4 49,-1-7 64</inkml:trace>
  <inkml:trace contextRef="#ctx0" brushRef="#br0" timeOffset="39565">2924 6201 239,'3'-31'328,"0"4"35,-1 4 30,0 7-127,0 2-71,1 6-32,-1 4-3,1 4 4,0 6 6,2 5 2,0 5 5,1 5-3,0 2-26,-1 5-36,0 2-32,-2 5-32,0 2-42,1 3-67,0 4-89,2 1-89,2 3-163,0 2-109,0-2-37,-2-1 19,-4 2 64,4-5 75</inkml:trace>
  <inkml:trace contextRef="#ctx0" brushRef="#br0" timeOffset="39833">3429 7098 28,'12'-1'355,"2"1"37,3-4 36,5 4 39,1-1-148,5 1-90,2 0-54,0 0-31,0 0-34,0 0-50,0 0-68,-5-1-82,1-1-82,-6 2-136,-6-3-109,-4-1-44,-5-4 8,-2-1 43,-8-3 63</inkml:trace>
  <inkml:trace contextRef="#ctx0" brushRef="#br0" timeOffset="39991">3619 6948 246,'-17'-9'334,"7"0"24,4 3 16,6 0-132,6 3-99,7 0-53,6 3-36,6 2-42,5-1-50,3 5-102,2-2-116,2 3-65,1-4-29,6 0-2,3-2 24</inkml:trace>
  <inkml:trace contextRef="#ctx0" brushRef="#br0" timeOffset="40435">4666 6638 141,'-3'-5'279,"-1"4"18,2-2 14,-2 3-108,3 1-63,-2 2-27,-1 3-7,1 3 4,-2 2 8,2 2 2,0 2-1,1 2-7,2 1-14,0 3-13,2-2-21,1 2-16,5 2-15,2-2-12,2-2-5,1-1-3,1-3-3,2-1 2,1-7 1,-1-2 0,1-4 3,0-4 4,1-3 9,-2-4 14,3-7 25,0-1 36,-3-4 35,1-1 26,-4 1 17,-2 1 6,-2 1-4,-2 5-20,-1 3-35,-2 3-27,-3 3-23,2 3-29,-3 2-21,0 3-19,-3 8-7,0 0-4,1 5 1,-1 2-2,0 1 0,0 0 1,1 0 1,-3-3-6,2 0-13,-1-2-13,0-1-7,1-3-10,2-1-11,-1-1-5,0 1-1,2-2-7,-1 0-20,1 1-39,1-1-70,1 0-83,0 2-117,-2-2-122,-2-1-47,0 2 10,-1-4 60,-2-2 80</inkml:trace>
  <inkml:trace contextRef="#ctx0" brushRef="#br0" timeOffset="41127">4623 6627 160,'-14'-9'293,"3"0"23,0 2 22,4 1-105,3 1-68,2 2-33,5 2-9,4-1-2,2 4-3,10 0-4,3 2-1,5 0-6,3 2-7,5 0-12,0 0-14,1 2-13,1-1-13,-4-1-6,0 0-9,-6-1 5,-2-4 11,-3 1 23,-7-2 28,-2 0 23,-3-2 20,-5 1 6,1-3-5,-4 4-16,0-1-26,0 1-26,-4 0-25,0 0-18,-1 5-10,-2 2-1,-3 3 3,0 6 12,-3 4 17,0 6 18,-3 4 20,1 3 14,0 5 3,-2 1-2,2 0-10,0 3-18,2-2-22,3 1-18,-1-1-16,4-2-23,0-2-39,1-3-42,0-3-44,1-3-51,0-5-81,-3-4-92,4-4-68,-1-2-91,2-6-103,-3-3-27,-2-2 44,-1-4 83,-2-2 88</inkml:trace>
  <inkml:trace contextRef="#ctx0" brushRef="#br0" timeOffset="41751">4557 6624 97,'-5'-9'274,"0"1"22,2 1 19,1 3-94,6 1-72,2-1-41,5 4-21,5 4-16,4 0-10,6 5-5,8 0-4,4 5-7,2-2-9,3 1-4,1-1-6,-3 0-4,0-3-4,-5-1 0,-1-4 3,-8-1 15,-2-3 22,-5-2 24,-5 0 31,-4-3 24,-3-1 22,-3-1 10,0 1 2,-4 0-10,-2-2-15,-1 4-16,-1-1-25,2 1-26,-3 4-21,1 1-15,-3 4-11,-2 4-2,-3 4 3,1 4 7,-3 5 1,-2 7 0,0 2 3,-2 2-6,-3 3-6,2 2-8,0 1-5,0 1-3,1-2-7,2 1-7,1-2-6,3-1-7,-1-4-22,4-6-47,1-1-77,2-4-91,2-6-84,0-2-112,1-7-117,2-3-26,-4-4 37,4-6 76,-5-1 75</inkml:trace>
  <inkml:trace contextRef="#ctx0" brushRef="#br0" timeOffset="42167">4617 6987 184,'-10'-9'308,"4"2"30,4 1 29,5 1-97,7-1-43,3 3-9,9 2 5,3 1 0,5 1-11,2 1-27,4 2-42,2 1-59,2 1-78,-1 0-83,-1 0-83,6 0-82,-6-2-143,2-1-82,1-1-15,-3-4 29,3-4 51</inkml:trace>
  <inkml:trace contextRef="#ctx0" brushRef="#br0" timeOffset="42368">5347 6693 112,'-3'-13'294,"1"-1"32,2 4 21,2 1-76,3 1-80,3 2-32,0 3-12,6 2 7,0 2 13,2 4 17,4 2 18,-2 4 11,2 2 8,-2 3-7,1 6-18,-5 0-19,-1 5-26,-4 3-29,-4 1-29,-5 3-23,-3-1-19,-2 3-13,-3 0-14,-3-2-9,2 2-10,-1 0-5,-1-2-14,3 1-27,0-3-54,3-4-96,-1-2-105,2-4-112,-1-5-154,0-4-65,0-4 11,-3-4 68,3-4 96</inkml:trace>
  <inkml:trace contextRef="#ctx0" brushRef="#br0" timeOffset="42659">5359 7067 218,'1'-11'352,"2"1"47,5 1 55,3 1-71,6 2-54,4 0-35,3 2-30,3 2-39,1-1-54,0 3-71,-1-1-94,2 1-112,-2 0-111,1 0-181,1 0-110,-2 0-37,-2-2 13,3 1 63,-3 1 81</inkml:trace>
  <inkml:trace contextRef="#ctx0" brushRef="#br0" timeOffset="42815">5939 6989 352,'6'-3'410,"-1"-1"47,1 2 31,-3-3-146,2 2-127,-2 0-129,5-1-119,-3 1-171,6 1-149,0-1-75,6 0-24,4 0 28,8-1 59</inkml:trace>
  <inkml:trace contextRef="#ctx0" brushRef="#br0" timeOffset="42961">6384 6774 248,'2'-17'351,"-2"1"32,-2 4 27,-2 1-112,2 7-78,-1 4-43,0 3-26,-2 5-16,2 4-9,3 3-16,0 1-19,3 4-20,2-1-14,0 2-17,2-3-14,1 0-16,0-1-9,2-2-4,1-4-5,0 0-2,0-5 2,3-5 4,1-1 9,-1-5 17,0-4 43,0-2 44,-4-1 35,-1 0 37,0 0 54,-2 2 38,-1 2 2,-1 2-20,-2 3-26,-1 3-30,-2 3-44,3 6-51,-3 3-39,-3 5-19,1 2-19,-1 4-45,0-1-66,-2 4-77,0-2-98,2 0-152,1 0-137,1-5-154,2-3-43,-1 1 14,4-8 65,1-4 133,4-5 138</inkml:trace>
  <inkml:trace contextRef="#ctx0" brushRef="#br0" timeOffset="43317">6812 6753 7,'20'-22'350,"-1"7"67,-1 4 85,0 6 80,-2 7-105,2 6-61,-4 5-32,0 7-12,-3 4-46,0 6-51,-3 3-44,-3 3-38,-4 1-44,-1-1-85,-3 3-96,-5-4-100,-3-1-162,-3-2-171,-2-5-194,-1-3-73,-4-4-2,4-3 43,-1-3 125,4-2 154</inkml:trace>
  <inkml:trace contextRef="#ctx0" brushRef="#br0" timeOffset="43520">6843 7053 350,'8'-12'404,"0"2"59,2 1 70,3 3-103,0 0-88,6 1-57,-1 2-81,5 0-165,1 2-241,4-1-211,4-2-116,-2-6-58,5-6 7,-2-8 92</inkml:trace>
  <inkml:trace contextRef="#ctx0" brushRef="#br0" timeOffset="62280">2527 5852 151,'-2'-2'278,"1"1"14,-3-1 5,1 1-121,0 1-78,0-3-43,-1 1-20,0-1-3,-2 0 0,1 0 2,0-1 6,0 1 0,-1-2-1,0 2-5,0 0-9,-3 2-5,1-1-9,-4 4-2,1 1-5,-5 0 1,0 3-4,-1 3 5,-1 0-2,-2 3 1,-2 1 0,1 2 2,-4 2 1,1-1 6,1 4 1,-3-1 6,1 1 3,-2 2 0,0-1-1,0 3-3,1-2-3,-1 3-5,1 0-3,1 0-5,-2 1 1,3 1-4,-1 0 3,0 0-1,4-1 4,-1 1 7,0-2 5,4 1 3,-2-1 1,2 0 1,0 0-3,-1 0-5,4-1-4,0 0-5,0 2-4,3-2-3,1 1 0,1-1-3,2 0 0,1 2 1,2-2-1,1-2 2,1 2 1,0 0 0,1-1 0,1-1 1,-1 2 0,2-2-1,-1 0 0,2-1 0,-1 0 3,5-3 2,-2 0 1,4-2 2,-1 1 3,3-2 0,1 0 2,1-2-4,0 1-1,0-1-2,2 1-2,-1-2-2,-2 1-2,4 1 0,-3-2-2,-1 0 1,2 1-2,-1 1-2,2-1 2,0 1-3,0-1 2,0 1 1,2 0 2,-1 2 1,2-1 0,3 0-1,0-2 1,1 1 0,2-1 0,2 2-3,0-1 0,1-1-2,0 1 1,2-1-2,0 0 0,2 0 3,1-3 0,0 2 1,1-3-2,2 0-1,2 2-1,0-4-2,3 1-3,0 1-3,1-2 0,1 2-4,0-2 2,1 1 1,-2 1 4,-1-1 3,0 1 3,2-2 2,-1 2 2,-1-2-3,0 3 2,1-2 1,1 2-3,0-1 1,2 0 1,0-2-5,-1 1-4,1 1 0,3-2-2,0 1-1,1-1 0,3-1 4,-1 0 1,2 2 6,2-2-1,-2 1 2,0-1 1,-1 0 0,0 0-2,0-1-3,-3-3-2,3 3-1,-3 0-3,1-1-2,-1-1 0,0 2 0,-2-1 4,0-1 2,-2 0 5,1 0-1,0-1 2,0-1 0,1 1 2,-1-1-2,3 1 2,0-2 0,-2 0-2,2 1 1,-3 1-6,-1-2-1,1 1-1,-5 1-3,3-1 0,-1 2 3,-1-1-1,-1-1 6,3 2 4,-1-1-1,-2 1 1,3-3 0,-2 1 1,1 1-4,0-1 0,2-1-3,-2 0-1,1 0-5,1 0-6,-2 0-4,1 0-6,-2-3-7,1 3-5,-5-1-3,0-2-2,0-1 6,-4 2 5,-1-1 11,-1-2 12,-2 2 11,-2-1 11,2 1 7,-4-2 2,1 1 2,0-1-3,0 0-2,-1 1-5,1 0-4,0-1-3,1 0-1,0 1-2,-1-2 0,0 2 3,1-2 0,-1 0 2,-1 0 2,1 0 0,-1 0 2,0 0 2,2-1-3,-1 2 0,2-1-3,-1-1-4,3 2 1,2 0-3,0-1-1,0 0-1,0 0 1,2 0 0,1 2 0,-1-2 0,-2 1-2,2 1 0,-1-1 2,-1 2 0,0-1 2,0 1 1,0 0 1,0-2 2,-1 2 1,-1-3 1,1 2 0,-1-1-4,0-1 0,2 0-3,-1 0-3,-1 0-4,-2 0 0,1 2-3,0-1 0,-1-1 0,-2 2 3,1-3 0,-2 2 5,0-1 5,-1-3 4,0 1 7,-1-2 4,-2 1 5,0-2 1,-2 1-1,1-1-2,-1-1-6,0 0-3,-2 0-3,0-1-8,0 1 2,-1-2-3,-1 0 1,0 1 4,-1-2 7,-1 0 7,0 0 5,-3-2 7,0 1-2,0 0 0,0-1-6,-2 1-6,-1-2-6,1 1-4,-1-2-3,0-1-3,1 1-2,-3-2-2,2 0-1,-2 0 0,-1-1 2,-1 2-5,-2 0 3,-1-1-1,-3 2-3,0-2 0,-2 1 0,1 1 3,-3-1 2,0-1 1,-2 0 2,1 0 1,-1 0-2,-1-1-2,1-1 1,-3 2 1,1 0 0,-2 0-1,1 0 1,-2 1 0,1 1 1,0-1 0,-2 2 1,0 0 2,2 1-2,1-1 1,-2 1-1,2 1 5,-2-2-2,2 1-2,-2-1 2,0 3-3,-2-1 0,0 2-5,2-1 2,-4 3-4,2-2 1,-1 3 0,-1-1-1,-1 0 3,-1 0-2,0 0 4,1 0-3,-2-2 1,-1 2 2,-1-1 2,0-1 1,-1 1-1,-1-1 2,0 2-1,-1 0-3,-2-1 0,1 2-2,-2 1-1,-2-1 1,-1 1-1,-1 1-1,-2 0 0,-1-2 2,1 1 2,-2-1-1,1-1-1,-1-1 2,0-1 2,3 1-4,0-1 2,-2 2 0,3-1 2,0-1-2,0 1 0,2 0 0,-2 0 0,0 3 0,2-1 0,2 1-2,-1 1 1,2-2-2,0 4-1,1-2 1,1 0-3,1 2 3,-1 0-1,1 0 2,0 1 0,-3 0-1,2 0 3,-1 1-3,-2 1 0,-1-1 3,2 2-4,-2-2 1,1 4 1,-1-2 1,-1 2-1,3-2 0,-2 1 0,-1 2 0,1 0 2,-1 0-2,0 0 2,1 2-2,-3 1 2,2-2 0,0 2 0,1 0-1,-4 0-2,5 0 3,-3 2-3,3-2 0,-2 1-5,1 1 2,0-2-2,1 1 2,-1 0-2,0 0 3,-1-1 1,3 0 3,0 0-1,3-3 1,-1 0-1,1 0 2,4 0 0,0-2 0,-1 1 2,2-2-2,1 1-2,-1-1 2,0 1 0,3 0-1,0-1-1,-1 0 1,2 1 1,-2-1 0,1-2-2,-2 3 1,1-1-1,1 0 2,-2-2-3,-1-1 1,-1 0 1,0 0-1,0-1 0,-1-1 0,0 1 2,0-1-1,1-1 0,-1 0-1,-1 0 2,2 0 0,1 0 0,-3 0 0,3 0 2,0 1-1,-2 1 0,2 1-2,0-1 1,1 1 0,1 0 0,-1 0 0,2 0 0,0 0 0,3 0 1,-1 0-1,-2 0 2,3-1-2,1 0 2,0 0-2,-2 1 0,4-2 0,-1 2 0,-2 0-2,3 2 2,-4-2-2,4 0 1,-4 1 1,1 1-1,-1-1-1,1 0 2,-1 1 0,-1 0 2,2-1-4,-4 4 4,2-3-2,-2 4-2,1 0 2,-2 4 0,-2-3 0,-3 4 0,1-1 0,-3 4 2,4-2-2,-5 0 1,1 3 0,1-2-1,0 2 4,0 0-2,-1 2 1,3-1 2,-2 2-2,3 2 1,-3 2 1,2 2-4,-2 0 2,0 2-3,-1-1 0,-1 0-1,2 3 1,-3-1 0,0-2 0,0 2 0,1-1 0,3-1 1,-1 1-1,2-1 0,1-2 0,2-1 0,-2 1 0,2-3 0,4 2-1,-2-3 1,1 1 0,1-2-3,1 0 3,3-2-3,2-1-6,2-2-14,3 0-27,1-3-68,0-1-114,1-1-64,-1-2-27,-4-2-2,-7-4 17</inkml:trace>
  <inkml:trace contextRef="#ctx0" brushRef="#br0" timeOffset="66576">14 6643 69,'-5'-5'276,"1"0"20,2 1 8,1 0-65,-1 3-105,2-2-53,0 3-32,2 0-12,-2 0-8,3 0-4,3 3-3,-1-2 2,3 3-1,0 0 1,3 2 0,0 2-2,0 1-3,3 3-4,1 2-2,0 3-3,-2 1-3,4 3-2,-4 0-1,2 2 2,0-2-3,-1 0 0,2-3 3,0-2 9,0-2 24,4-5 26,2-3 19,5-5 8,9-5 7,4-5-5,8-9-20,7-5-29,10-4-19,7-6-12,3-3-12,5-4-12,1-2-8,4 0-4,-1 0-3,-6 4-15,-6 5-28,-7 5-36,-10 5-63,-13 4-134,-11 4-69,-10 3-24,-12 3 13,-6 3 34</inkml:trace>
  <inkml:trace contextRef="#ctx0" brushRef="#br0" timeOffset="67040">150 6518 250,'-11'0'320,"5"0"13,0 1 7,3 1-149,3 2-87,1 3-49,4 7-24,4 1-10,-1 3-2,5 3-4,4 2 4,5 1 4,1-2 9,5-1 11,8 0 16,0-3 22,7-1 17,6-6 17,8-3 23,5-5 17,7-6-1,4-6-13,6-6-27,0-6-85,5-4-128,-3-7-229,-4-6-123,-7-8-67,-10-11-24,-5-12 42,-4-13 87</inkml:trace>
  <inkml:trace contextRef="#ctx0" brushRef="#br0" timeOffset="79738">7424 6943 65,'-12'5'247,"3"0"20,-4-4 11,4 1-86,-1-2-63,2 0-26,0 0-14,4 0 1,0-2 10,3 2 10,1-1 9,3-1-3,3-2-8,6-1-18,3-1-19,4-1-21,5-2-17,8-2-10,5-1-7,5-3-3,8-1 0,4-4-4,8-4-2,5-1 0,6-2-6,5-5 2,9 1-3,1-4-3,4 1 1,-2 1-1,0 3 2,-3-2 4,-4 5 3,-3 0 2,-7 3 1,-1 0 0,-7 2 1,-3-1-2,-4 2-5,-2 0 1,-4 0-3,-5 3 3,-2-1 6,-3 1 10,-7 1 14,0 2 13,-5-1 13,-2 2 9,-7 2-2,-2 2-6,-2 2-13,-4 1-15,-3 1-20,-3 1-18,-4 2-10,-1 2-11,-2-2-12,-2 1-9,-5-1-6,-3 0 2,-3 0 4,-4-1 2,-2-1 11,-5-1 10,-1 0 9,-3 0 7,-1-1 4,-1-1 5,0 0 2,3 1 3,2 0 7,4-1 6,4 4 4,6-1 4,3 2 9,5 0 8,3 0 3,6 2-3,5-1-3,8 2-5,11 0-9,5 2-13,6 1-7,6 3-6,1 4-3,3 2-2,-2 5 0,-2 2-2,-6 5 3,-3 1-1,-12 4 0,-11 3-3,-12 1-3,-14 0-11,-14 1-35,-17 1-70,-22-1-127,-15 0-132,-13 1-68,-15-5-26,1 0 16,-6-3 57</inkml:trace>
  <inkml:trace contextRef="#ctx0" brushRef="#br0" timeOffset="81109">9131 6068 136,'-11'-14'291,"3"2"24,3-1 21,0 2-96,1 2-75,0 0-36,2 2-17,0 1-12,2 1-14,0 2-12,-2 0-13,2 3-11,0 2-12,0 2 2,0 5 6,2 7 9,2 6 4,3 6 4,-1 7-3,5 4-10,0 4-15,2 4-12,3-1-10,-2 2-8,2-1-13,0-4-20,-1-2-29,1-5-34,-2-5-35,1-5-31,-2-5-33,-1-8-46,-4-5-86,0-7-25,-2-5 4,-1-6 18,-2-3 30</inkml:trace>
  <inkml:trace contextRef="#ctx0" brushRef="#br0" timeOffset="81403">9169 6119 271,'-7'-12'296,"3"3"12,4 0-33,4 4-115,6 2-68,7 2-39,7 1-23,6 2-13,6 3-6,4 0-5,1-1-1,6 0-3,-2 0-2,1-1 2,-5-3 1,-3 1 0,-3-1 7,-8 0 15,-5 0 22,-8 0 19,-2 0 9,-8 3 3,-6 2-1,-8 4-12,-7 4-18,-10 6-18,-6 6-11,-7 5-10,-4 4-29,-5 2-48,-11 5-119,-2 0-110,-3 2-57,-4 0-27,8-2 7,-3-2 33</inkml:trace>
  <inkml:trace contextRef="#ctx0" brushRef="#br0" timeOffset="170640">9807 7517 114,'0'-2'248,"-1"2"13,1-1-7,0-1-92,-2 1-64,2-1-32,0 0-16,-1 2-5,-2-1-1,3 1-4,0-1-1,0-1-4,0 2-7,0-1-7,0 1-7,0 1-7,0-1-7,-2 4 3,-1 1 0,-2 4 1,0 0 1,-3 3 3,-1 3 3,0 0-2,-3 3 2,0 0 1,-1 3-1,-4-1 2,4 2 1,-4-1 1,1 0 1,0 2-2,0-1 4,-1 2 1,1 0-3,1 0-2,0 3 1,1-1-3,1 2-3,-1-1-3,3 2-1,-2 1-1,2 0-1,0 0 0,0-2-2,0 2 3,0-3-4,1 2 2,-2-2-1,2 0-1,1-2 0,-2-1-3,1 0 1,-1 0 0,0-1 2,2-1 0,-1-1-1,1 0 1,2-1 0,-1 1 0,4-3-3,0 1 3,0-1-1,2 0 1,1-1-2,2 1 2,1 0 0,2-2 0,1 1 0,0-1 2,1 2-2,-1-1-3,3-1 2,1 1-3,1-1 1,1 1-1,5 0 1,-2-1 0,4 0 1,0-1 2,3 2-1,1-1 2,3 1 4,-1-3-2,3 2 1,2-1 3,1 0 0,0 0-3,1-1 0,3 0-1,2 1-1,0-1 0,1-2-2,2 0 2,5 1-2,-1-1 0,3-1 0,-2 0 0,5-1-2,-3 0 2,1-2 0,-1 0-1,2-1 0,-4 0-2,3-1 1,-1 2 0,2-2 0,-4-1 2,2 2 2,0-3 0,-1 2 0,1-1 0,2 1-1,-1-3 0,2 1-1,0-1 0,3 0 0,0 0-1,-1 0 1,1 0-1,0 0-1,-4-2-2,4 3 1,-1-1 2,0 0 0,1 1 1,0-1 1,-1 1 3,2 0-1,-1-1-2,-1 0 0,4-2-1,1-1 0,0 0-1,3-4 1,-1-3-1,0-1 0,0-5 1,1 0 0,-1-2-2,-1-3 0,-2-1 1,0-2 1,-1 0 1,-2-3 1,2-2 0,-5-1 0,0-3 1,0-1-1,-3-4-2,1-1 0,-4-2 2,2-2-2,-3-2 0,-4-4 0,-3-1-2,-5-3 2,-2-2 0,-4-2 0,-5-1 0,-5 1 0,-2-3 2,-6 1 2,-2 2 3,-1-1 4,-4 2 2,-5 0 3,1 3 2,-1 0-1,-4 2 0,-4 0 0,-2 2-2,-4-1 0,-4 2-6,-2 0 1,-4 3-5,0 0-2,-6 2 0,3 0-3,-3 1 0,1 2 0,-2-1 4,2 2-1,1 2 0,-4 0 5,0-1 2,-2 2 1,-5 2 0,-5 1-3,-5 0-1,-6 3-3,-12 3-1,-14 0-4,-11 3-5,-18 4 1,-13 5-11,-20 6-26,-12 7-45,-20 7-144,-10 9-84,-10 5-47,-5 2-11,1 2 12</inkml:trace>
  <inkml:trace contextRef="#ctx0" brushRef="#br0" timeOffset="-206473.73">8652 186 224,'0'-13'258,"0"1"22,0 1-59,2 2-64,-1 0-33,2 2-20,-1 1-13,2 1-5,1 1-6,-2 0 2,1 2 4,0-1 1,0 1-3,0 1-9,2 2-7,-1 2-12,0 5-18,1 4-12,-1 6-10,-2 4-5,1 4-4,-2 2-1,-2 1 4,2-4-1,-2-1-2,0-5 0,3-3 9,0-4 32,2-5 43,6-4 30,8-3 15,11-4 5,10-5-11,12-5-34,14-4-48,12-3-40,9-4-49,12-2-77,12-3-92,9-3-182,10-3-92,6-3-43,-2-6 6,-1-5 55</inkml:trace>
  <inkml:trace contextRef="#ctx0" brushRef="#br0" timeOffset="-204072.73">8840 2627 14,'-3'-5'247,"1"-2"27,-1 1 16,1-2-64,2 1-77,0 1-48,0-2-30,2 1-19,0-1-13,-1 1-4,1 2-1,-2-1-5,3 1 1,-3 3-5,3 0-4,-1 4-7,2 0-5,-1 6-4,2 4-4,0 5-1,2 1 1,-3 1 0,5 2 1,-2-1-1,1-3 4,0 0 8,3-3 12,0-4 14,3-2 14,0-2 14,5-5 12,5-1 3,6-1-3,6-7-9,9-1-7,8-1-10,9-4-14,9-4-11,10-1-7,7-2-30,7-2-66,11-1-155,8-4-113,5-3-61,-4-1-36,-4-6 6,-7-1 52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59:13.43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933 4449 306,'-3'-11'349,"0"4"32,1-1 33,1 2-114,-4 3-69,4 0-31,-1 2-22,2 1-30,0 2-24,0 3-14,0 6-12,0 2 1,-1 4 3,-1 4 7,-1 3-4,-1 3-10,0 1-11,-1 2-9,0 1-8,-2 1-5,0 1-9,2 0-10,-1-1-10,1-1-11,-1-1-9,3 0-3,0-3-7,1-1 0,0-2-6,2-4-16,0-1-41,2-4-73,1-2-94,2-3-92,-2-3-157,6-3-93,-1-4-15,2-3 44,4-3 75,-3 0 84</inkml:trace>
  <inkml:trace contextRef="#ctx0" brushRef="#br0" timeOffset="614">773 4548 103,'-3'-11'295,"2"-1"32,-4-1 36,2-1-56,2-1-69,-1 0-24,2 2-8,2-1-2,-1 2-5,1 2-2,-1 1-8,4 3-19,-5 1-27,1 4-28,-1 1-25,0 3-27,0 4-22,0 7-8,0 5-3,0 4 1,2 7-6,-1 1-7,1 4-4,1 4-4,2-2-8,-2 1-9,1 0-16,0 0-44,-2-2-68,4-3-82,-1-3-76,-2-1-118,0-4-103,2-4-25,-3-3 35,1-4 64,0-1 66</inkml:trace>
  <inkml:trace contextRef="#ctx0" brushRef="#br0" timeOffset="946">770 5035 165,'-10'3'299,"3"0"28,-1-1 35,3-1-85,1-1-45,2 2-19,2-2 5,2 0-6,2 1-16,1-1-32,3 2-37,3-2-33,7 0-29,2 0-24,4-2-14,6 2-4,8-1-3,1-1-5,4-1-1,8 0-1,-1 0-2,3-1-3,2 1-3,2 0-1,-2 0-2,2 1-2,-5-1 0,3 2 0,-3-1 0,-1 0 1,0 2 1,-2 0 1,-2-1-3,2 1 0,0 0-1,3 0-1,0 1-1,-1-1 1,3 2 2,-4 1-1,1-1 1,-2-1-3,-3 2 3,1-1 2,-4-1-2,0 1-2,-4-2 2,-2 1 0,-4 1-7,-3-1-33,-5 1-55,-3-2-76,-6-2-104,-5 2-149,-6-3-72,-10 0-15,-6-1 39,-5-2 64</inkml:trace>
  <inkml:trace contextRef="#ctx0" brushRef="#br0" timeOffset="1487">958 4399 95,'-21'-10'277,"3"2"31,4 1 30,3-1-68,3 4-67,2-1-31,4 2-16,0 0-11,2 3-21,2-1-24,0-1-24,3 2-20,-2-1-17,3 1-9,0 0-2,2-2 6,8 2 8,-2 0 6,8 2 2,6-1 0,9 1-3,8 1-10,6 0-11,6-1-6,7 3-6,0-2-2,3 0-2,-1 2-3,-2-3-2,-1 0-2,-1 1-2,-1-3-5,1 2-2,-2-1-4,-1 1 2,-3-1 1,-4 1 3,-4-2 1,-2 1 2,-10-1 3,-3-1-1,-3-1 1,-4 1 4,-4-1-2,-3-1 2,0 0 0,-3-1 1,-1 1 0,-2 1-1,-1-1 5,0 2 7,-3-1 5,-3 2 8,-1 0 0,0 0 5,-2 2-2,0 2-2,1 1 2,-1 4-1,-2 1 7,3 4 9,0 1 7,-1 3 14,0 1 3,1 4 6,0 1-6,1 1-6,0 4-8,1-1-13,-3 3-14,2 1-12,-2 3-7,2-1-7,-2 2-2,1-1-6,-1-2 2,3 0-4,-3-3-29,0-5-72,0-4-98,2-3-108,-2-6-185,2-3-94,-5-6-24,0-3 42,3-6 89</inkml:trace>
  <inkml:trace contextRef="#ctx0" brushRef="#br0" timeOffset="2559">88 4618 165,'-21'0'306,"2"-1"30,3 1 26,2 0-100,4 0-73,4 0-49,4 0-19,2 2-13,3 2-8,7-1 3,5 1 14,8 2 13,7-1 10,7-1-4,7 1-9,2-1-24,7-1-26,3 0-34,5 0-35,6 0-53,4-1-66,3-1-68,5 2-70,0-1-108,1 0-93,0 0-20,-1 0 28,-3-1 50,1-1 58</inkml:trace>
  <inkml:trace contextRef="#ctx0" brushRef="#br0" timeOffset="2792">1850 4684 212,'30'3'335,"-4"-3"28,-2 0 21,-1 0-118,-1-1-99,-1-1-68,4 1-57,2-1-55,6 2-62,1-1-94,2-1-110,3-1-53,2 2-12,4-2 11,2 3 36</inkml:trace>
  <inkml:trace contextRef="#ctx0" brushRef="#br0" timeOffset="2944">2842 4687 237,'26'2'317,"0"-2"18,-4 0 11,5-2-143,0 1-102,1-2-72,4 1-77,1 1-122,4-3-88,1 3-44,2 0-13,7-2 8</inkml:trace>
  <inkml:trace contextRef="#ctx0" brushRef="#br0" timeOffset="3094">3982 4657 242,'31'1'304,"-4"1"11,0-2-7,-1-2-136,2 2-99,2 0-85,2 0-138,4 0-86,2 0-43,1 0-18,9 2 2</inkml:trace>
  <inkml:trace contextRef="#ctx0" brushRef="#br0" timeOffset="3244">5201 4696 225,'27'3'306,"-4"-1"13,1-2 6,0-2-143,-2 2-108,7-1-101,2-3-144,4 2-76,4 2-42,6-2-17,3 1 6</inkml:trace>
  <inkml:trace contextRef="#ctx0" brushRef="#br0" timeOffset="3383">6288 4732 114,'26'3'303,"-4"0"22,2-1 16,-4-1-80,-1-1-109,3-1-70,2-1-56,1 1-83,5-2-141,5 0-75,3-2-39,5 2-15,7 0 10</inkml:trace>
  <inkml:trace contextRef="#ctx0" brushRef="#br0" timeOffset="3534">7342 4765 135,'21'2'268,"-1"-1"12,2-1 2,1 0-130,4-1-121,3 1-142,5-2-84,3 2-45,5 2-22,6 0-1</inkml:trace>
  <inkml:trace contextRef="#ctx0" brushRef="#br0" timeOffset="3671">8328 4773 156,'32'0'271,"-1"0"7,4 0-16,2 3-119,3-2-104,5 2-91,1 0-115,3 0-56,1 0-28,2 0-2</inkml:trace>
  <inkml:trace contextRef="#ctx0" brushRef="#br0" timeOffset="3810">9511 4872 215,'38'4'337,"-4"1"23,1-4 16,0 1-120,2-1-95,1 1-79,4 1-78,-1 0-117,3 1-131,2 0-72,5 3-35,0-1-7,4-1 27</inkml:trace>
  <inkml:trace contextRef="#ctx0" brushRef="#br0" timeOffset="5128">7565 4862 70,'8'0'281,"1"-1"18,2 0 8,3-1-73,4 2-106,5-3-60,6 3-40,2-1-26,6-1-38,1 1-73,4-1-97,3-1-50,-1-1-23,-1-1-4</inkml:trace>
  <inkml:trace contextRef="#ctx0" brushRef="#br0" timeOffset="5264">8443 4798 16,'42'-1'288,"-1"-1"29,0-1 20,-2 2-28,1-3-124,1 0-73,2 1-52,1 0-54,7 2-58,-1-2-112,3-2-92,7-1-48,3 0-13,9-1 6</inkml:trace>
  <inkml:trace contextRef="#ctx0" brushRef="#br0" timeOffset="5404">10113 4746 168,'85'4'319,"0"-1"39,-3-1 25,1-2-99,1 1-95,-3 2-55,-1-1-43,-2 1-37,-2 0-39,-3-1-36,-2 3-32,1-2-49,0 2-143,-1-4-75,0-1-31,-6-3-2,-5-1 15</inkml:trace>
  <inkml:trace contextRef="#ctx0" brushRef="#br0" timeOffset="6748">1360 4617 35,'-3'1'213,"0"0"26,0 1-20,1 0-37,1-1-34,1 1-22,0-1-24,1-1-20,-1 2-17,2-1-18,1-1-11,-2 2-9,1-1-4,-1 1-3,-1 0 1,2 2 4,1 0 3,-1 1 7,1 1 4,0 0 4,1 1 6,0 0 10,2 4 8,2-2 9,0 3 11,4-1 3,2 1 10,3 0 2,2 1-2,5 2 0,-1 0-5,6 0-8,-2 2-12,3-1-14,2 1-10,-1 1-16,4 0-3,-1 0-6,3 0 3,3 0 2,-1 1-3,7 1 1,3 1-4,-3 0-4,3 0-7,-2 0-4,0 1-3,-2 1-3,1-1 1,-2 1-1,-1-1-1,-1-1-1,0 1 0,-4 0-1,-1-3-1,0 1 0,-2-1 3,-4-1-2,2 0-1,-1 0 0,1-2 0,1 2 0,0 0-2,6-1 0,-2 0 1,1-1 1,4-1-2,0 2 2,-1-2 2,1 0-1,-2 0-1,0 0 2,-1 1-2,-2 1-2,-4-1 2,1 0 0,-1 1 0,-1 1 0,0 2 0,5-1 2,-4 0 1,5 3 2,-1-1-2,4 0 3,-1 1-5,1 1 1,1-1-2,2-1-2,1 2 2,0-1-1,-2-1 1,0 2 0,-3-1 0,0-1-2,-3 0 2,-3-1-2,-2 1 0,-3-3 2,2 0 0,-4 0 0,2-2 0,-3 0 3,3-2-3,-3 1 0,2-1 0,-1-2-3,-2-2 3,-1 0-2,0 1 1,-1 0-2,-1-2 0,-2 0-1,3-2-4,-4 2 3,1-1 1,1-1-2,0 1 2,2-1 3,-3 0 1,4 0-1,2 0-3,-1 1 3,1-1-1,0 1 0,-3-1 1,5 1 0,-4 1 1,0-2 2,-1 0-1,-2 1 0,2 1-2,-2-1 1,0-1 0,-1 1-1,2-1-2,-1 1 3,1 1 0,-1 0 4,0 0-3,1 0 2,-2 0-1,3 0-2,-4 0 0,-1-2-6,-1 2-4,0-3 0,-2 2 0,2-1-1,-2 1-4,-1-1 1,1 1 2,1 1-1,0-2 4,1 2 2,0 0 3,1 0 2,1 0 2,3 0 2,0 3 3,2-1 2,2 2-1,2-1-2,-3 0-1,3 2-1,-3-2-2,0-1-2,-2 2 2,0-3 0,-2-1 2,-1 2 0,-3-1-1,3 1-1,-5-2-3,1 0 0,1 1 1,-3 1 0,3-1 0,1 1 2,-2-1 3,4 2 0,-1-1 3,-1-1-2,2 1 4,-1-1-2,-1 1 0,0-1 0,2-1-2,-5 2 1,2-1 0,-1-1-4,0 0 2,-3 2 2,2-4 4,-2 2 1,0-1 9,-1 0 9,-2 0 12,3 1 12,-3-1 13,3-1 6,-2 0 8,-3 0 2,2-1-4,-1-2-8,-4 1-12,2-2-10,-4 0-13,0-2-8,-3 2-9,3-1-8,-3-1-4,-1-1-8,0 1-23,-1-1-58,-4 0-121,-3 2-156,-6 0-177,-2-1-86,-5-1-32,2-5 32,2 0 107</inkml:trace>
  <inkml:trace contextRef="#ctx0" brushRef="#br0" timeOffset="9270">6274 7155 138,'4'-2'237,"-3"1"12,5-3-48,-3 2-59,2-1-45,-2 0-27,2 1-17,0-2-4,-2 0-3,3 3-4,-1-2 2,-2 0-6,2 0 3,-2-1-3,2 1-1,0-2 4,-1 1 0,3-1 4,-2 1 0,-1-2-4,1 1-1,3-1-2,-2 0-5,1 0-4,-1 0-5,0-1-2,4-1-5,-2 1 2,-2-1 4,0-1 5,2 0 9,-2 0 6,2 0 2,-1 0-1,-1 0-6,3 2-7,-1-2-2,2 0-5,-1-1 3,-1 2 6,2-2 6,1-1 7,-2 0 7,3-1 5,0-1 0,-1-1-2,2-1-4,-1 0-10,1-1-8,3-1-8,-2 1-4,2-1 1,-2 2 7,3-1 10,0 1 11,0 1 11,-3 1 11,3-1 4,-1 2-3,-2 0-2,1-1-8,0 1-10,0-2-5,0 1-5,0-1-8,0 1-6,2-1-5,0-1-3,-3-2-7,3 1-5,-1 0-3,0-2-4,-2 1 0,0 2 2,-1 0-2,3 2-2,-5-1 0,0 1-1,3 2 0,-2-1-2,1 2 0,2-2 2,0 1-3,-2-3 3,4 3 0,0-3 2,-2 2 1,0-1-2,-1-1 3,0-1-1,0-1 0,0 0-3,-1 2 0,1-3 2,-1 1-1,1-1 1,-1 2-2,2-1 2,-2 1-2,4-3 0,-4 3-2,3-3 0,-2 1 2,4-1 0,-4 0 0,2 0-2,-4 0 1,4-1-3,-3 1-1,0 0 3,1 0 0,-1 3-1,0-2 0,0 4 3,1-2-3,-1 1 1,2 2-2,0 0 6,1 0-1,0 0-1,-2 0 0,0 1 0,1 0-1,0-1-3,-3 0 2,1 0 1,-1-2 0,-1 0-1,1 1 2,0 0 1,0-1-1,-1 1-2,0-2 3,3 1 0,-2 1 1,2-2-3,-3 1 0,2 1 1,1-2-1,-5 1 1,5-1 1,-4 2 0,1-1 1,1 1-2,-2-2-2,1 1 2,0 0-2,-1 1 0,-1 1-1,2 0 3,-3 0 0,2 0-3,1 2 1,-5-1 1,2 2 1,0 0 0,1 2 0,-1-1 0,0-1 0,0 2 0,3-4 0,-1 2 0,-1-3 2,2 2 2,0-3-2,1 3 1,-2 0 0,2-1-2,-3 2-1,0 0 0,3 1 0,-4 0 0,2 0-3,-2 2 1,1-1 0,1 0-1,0 0-1,0 1 1,0-1 3,0-2 2,0 1-2,0 1 8,-2-2-4,2 1 1,0-1-3,0 0-2,-2 2 2,2-2-1,2 1 1,-2-3-2,1 3 4,2-2 4,-4 2 2,2-2 0,-3 2 4,0 0 5,-1 2-1,-3 0 2,1 3-3,-2 0 1,-2 0-7,1 1-2,0 1-6,-2 1-7,-2 0-17,0 0-40,-1 1-73,-1-1-95,1 2-92,-4 0-179,-1-2-86,-3 0-13,-6-2 49,0 0 75</inkml:trace>
  <inkml:trace contextRef="#ctx0" brushRef="#br0" timeOffset="11565">6042 6812 212,'1'4'285,"1"-4"21,0 1-36,1-1-67,-2 2-55,3-2-32,-3 0-18,1 0-5,-2 1 2,0-1 7,0 0 13,-2 2 15,1-2 6,1 1-2,-4-1-9,4 2-16,0-2-20,-1 1-20,1-1-18,-2 0-9,2 0-2,0 0 6,0 0 9,0 0 10,0 0 11,2-1 6,-1-1 0,3 1-12,-1-2-16,3-2-13,3 1-16,-1-1-11,4-2-8,0 0-1,1 0-2,1 1-4,0-3 5,3 2-4,-2-4-1,2 2-2,-1-1 1,1-1 2,-2 1-3,0-1 2,1 1 4,-2-2-1,-1 1 3,0 1 0,-4 1-2,1 0 2,-2 0 2,-1 2 4,-2 2 3,0-1 3,-2 3 2,2-1-1,-3 2 0,-1 0 0,1-1-1,1 2 1,-2 1-4,-1-2 0,0 2-6,2 0 5,-2 0 0,1 3 0,1 0 1,0 0 3,1 2-3,-1 1-4,2 0-4,0 0-1,0 1-2,2 2-3,1 0 0,-2 1 2,1 3-1,0-1-1,4-1-4,-2 3 3,1-2 1,-1 1-1,1 0 0,-1-1-1,1-2 2,0-1 0,-5 0-1,3-1-2,-2-1-3,0 0-5,-1 0-14,1-3-32,-2 1-68,0-1-87,0-2-90,-1 1-113,-2-3-124,-2-3-42,-4-1 26,-3 0 71,-3-2 81</inkml:trace>
  <inkml:trace contextRef="#ctx0" brushRef="#br0" timeOffset="12346">6395 6273 224,'1'0'306,"1"1"30,-1-1-16,1 2-87,0-2-74,-2 1-45,2 1-32,-2-1-24,0 1-19,0-1-11,-2 2-3,0 0-1,-3 2 2,0-2 5,-3 1 13,0-1 11,-6 0 9,1 2 1,0-4-2,-4 2-5,0-1-12,1-1-13,1-1-8,0-1-8,1-1-1,3 1 1,1-2 2,3-2 1,0 1 7,4-1 14,0-1 13,1-1 8,6-1 6,-3 1 0,4 1-9,1-2-3,4 2-3,-2 2 0,1-1 8,4 2 9,-4 2 9,2 1 0,2 1-5,-2 2-4,-1 2-12,2 1-11,-2 3-8,-4 1-8,3 4-12,-2 2-8,-6-1-8,-1 3-8,-1 3-7,-3-3-4,-5 2-5,1-4-16,-1 1-18,-1-1-35,-2-3-56,2-2-67,2-2-62,4-1-59,-1-4-94,3-2-59,2-2 6,2-5 45,4-1 54</inkml:trace>
  <inkml:trace contextRef="#ctx0" brushRef="#br0" timeOffset="12792">6505 6252 52,'6'-6'299,"-2"1"24,-3 2 14,1 3-47,-2 2-107,-2 2-63,2 2-30,-1 2-12,-1 1-8,-1 1-4,1 2-9,2 2-12,-1-1-7,1 1-9,1-2 5,-1 0 13,3-2 14,2 1 23,0-2 21,4-2 24,1-1 17,1-3 13,3-1 6,1-2-5,-2-4-8,0 0-13,1-3-20,-2-2-23,-3-3-21,-2-3-18,-6 0-19,-1-2-18,-5 1-21,-3-1-50,-4 4-88,-4 1-109,-6 3-146,-4 1-152,-1 2-70,-3 3 2,5-2 60,5 1 93</inkml:trace>
  <inkml:trace contextRef="#ctx0" brushRef="#br0" timeOffset="13701">7788 4843 70,'-2'-3'263,"-1"0"24,1 0 11,1 0-54,1 0-58,-2-1-24,2 1-5,0 1 5,0-1 0,0 2-7,0-1-10,0 2-18,-2 0-27,2 0-25,-3 2-19,2 1-15,-4 1-12,-2 4-4,1 1-2,-2 1 2,0 2 6,0 0 6,-1 3 8,1 0 9,-2 0 9,1 2 9,1-1 5,0 2 2,0-1-3,2 1-6,2 0-6,-1 0-10,1 1-9,3-1-7,1 2-5,1-1-3,1 1-6,0-1-4,3 1-1,-1 1-4,2-2-2,1 1-2,-3-2-3,3 0-1,-1 0-3,0-2 3,1-2-2,-1-1 1,1 1 1,2-4 3,-1 1 2,0-1-4,-2 0 0,7 0-2,-5-2-4,1 2-2,0-3 2,-1 1-2,0-1 0,0-2 4,2 1 1,-2-2 1,0 1 0,0-2-2,1-1 2,-1 2-1,-2-3-2,1 1 1,0-1-3,-2-1 3,-2 3-1,2-3-2,-2 0 2,-3 2-4,2-2-21,-4-2-76,2 2-123,-1-1-136,-2-1-174,-6 1-88,-4-2-27,-7-2 48,-3 1 110</inkml:trace>
  <inkml:trace contextRef="#ctx0" brushRef="#br0" timeOffset="14430">7145 5224 16,'2'-5'262,"-1"3"23,-1-3 19,-1-1-53,-1 1-77,2 0-49,-1 0-28,-2 1-15,1-1-10,-1 2-9,2 2-10,-3-1-11,1 2-3,-2 0-5,0 2-2,-4 2-3,1 1 2,-1 2 2,-4 2 6,4 2 6,-4-1 7,-1 2 7,-1 2 8,1-1 6,2 2 3,-2 0 2,2 0 6,1 2 5,2-1-4,3-1 0,1 3-4,2-1-4,1-1-11,4 1-9,1-2-5,2 1-6,4-1-6,-1-1-4,0 1-8,3-2-3,0-1-4,0-1-2,0-2 1,2-2 3,-4-1 6,4-1 4,-2-2 7,-1 0-3,3-3 3,-1-2-6,-1-1-7,1-1-10,0-1-4,0-2-4,-1-1-5,-1-1-5,0-2-2,-1 1 0,-1-3-3,-2-1-2,2-2 2,-5 1 2,0-2 0,-1 2 1,-2-1 1,0 0-1,-4 3-1,3 0 0,-4 1 0,-1 1-2,1 1 0,-1 2 1,-1 0-1,1 1 0,-2 3 0,2-1 0,0 3-2,-3 0 2,0 2-1,0 2 3,1 0-1,-3 3 4,3-1 2,-2 3 0,2 1 2,1 1 1,0 0 0,4 0 0,0 0 2,1 2 1,2-1 4,2-1 1,1 0-5,4 1-2,0-2-13,3 0-19,-1-1-45,1-2-63,2-1-79,0-2-73,1-1-93,0-2-119,0-1-33,-4-2 24,-1-3 58,0 2 68</inkml:trace>
  <inkml:trace contextRef="#ctx0" brushRef="#br0" timeOffset="15144">7307 4962 16,'1'-11'282,"-1"5"30,0-2 23,0 6-40,0 0-97,0 2-58,0 2-25,0 4-16,0 3-8,0 3-10,2 2-6,-2 3-14,0 2-30,-2 3-62,-3-1-119,-2 1-135,-3-2-75,-4-1-35,0-4-10,-1-3 35</inkml:trace>
  <inkml:trace contextRef="#ctx0" brushRef="#br1" timeOffset="17864">6940 4699 14,'-2'3'231,"1"-1"23,-1-1 8,0 2-58,2-3-52,0 2-34,0-2-15,0 0-11,0 0-12,4-2-9,-4 1-10,1-1-10,-1 1-8,0-2 3,2 1 4,0-1 6,-2 1 3,0 0 9,1-3 4,1 2 1,-2 0 0,0-2-3,0 0-2,1 0-7,-1-1-2,4-1 2,-4-1-4,1 0-5,2 0-4,3-2-4,-3 0-9,2-2-8,0 0-3,0-1 6,0-1 12,0 0 9,4 0 12,-3-3 14,1 1 9,1-2 5,2-2-3,-2 1-4,4-2-14,-2-2-14,2 1-14,2-1-14,0-1-10,3 0-7,-1 0-6,5 0 4,-4 0 4,4 1-4,-2 0 7,0 2 1,1-2 5,1 4 4,0-2-2,-1 1 3,2 1 0,-1-2-4,2 1-4,1 0 1,0 0-6,0 0-6,-1 1-1,2-1 0,-3 1 0,4 1-1,-4 0 2,2 1 0,-1 0-1,4 1 0,0 0-2,0 1-4,3 0 2,0 0 1,0 1 0,0 1-1,2 1 2,-3 0 2,1 3 0,0 0-1,-2 0 1,0 3 8,2-1 0,2 3 4,1 0-2,2-1 2,2 2-4,0 0 1,1 1-3,2 1-4,1 1-2,-2 1-2,3 1 0,-3 1-6,4 0-1,-2 3 6,1 0 1,0 0-2,-3 0 2,4 0 0,-4 2 0,1-2-1,0 3 1,2 1 3,-2 1 2,1 1 0,0 0 3,-2 0 1,1 1-3,-1 1 1,1 1-3,-2 1 0,-1 2-3,2 0-5,-5 3-1,1 0-1,0 2 2,0-1-1,-2 2 2,1 0 6,-1 2 1,-2-2 0,-1 0-3,1 1 1,-5-1 1,-1 2-3,1-2 2,-3 1-1,0 1-2,-1 1-1,0 0-3,-4 0-2,0 0-1,-2 1-5,0-3 8,-3 3 0,-3-1 4,-1-3-2,-1 1 0,1 1-1,-3-2-2,-1 1-1,0 1 1,-2-1 1,-1 1 0,-1 0 1,1 0 3,-2 1-4,0 0 3,0 0 0,-2 0 1,1 0-4,-3-2 2,0 1 2,-1-2-7,-2 0 2,0 0 1,-1-1 0,0-1 0,-5 1 0,4-2 4,-1-1-1,-2 2-3,0-3 3,3 1-4,-3-1-1,2-1-4,-1 0-2,-2-1 1,2 0-7,-3 0 3,0 0-3,-5-1 0,-1 1-1,-2-2 5,-1 0 3,-2-2-4,-4 2 2,4-3 1,-2 1-2,-2 0-1,3-3-2,-1 1-1,0-1 0,3 0 4,2 0 1,-2-1 1,1 0 0,2 0 2,0 0-2,1-2-8,1 1-5,0-1-4,0-1-1,1 2-1,-2-4 3,2 2 4,-2 2 4,0-4 3,0 2 6,-2-2 0,-1 4 3,1-3 3,-1 0 0,0 0-1,-1 1 2,0-1 0,3-1 0,-1 1 0,4-1 0,-2-1 0,2 2-3,2-2 3,0 1-4,2-1 4,-2 0-2,1 2-1,0-1 1,0-1 2,-2 2-5,1-1 0,-1-1 3,-2 2 2,5-1 0,-3-1-1,1 2 4,0-3 4,2 2-9,-4-1-1,4 1 1,0-2 2,1 1-4,0 0 3,1-2 2,1 1 3,-2 1-6,2-2-3,0 1 1,-2-1-4,2 1 2,0-1 0,-1 1 2,0-1 4,-2-1 2,5 2 0,-4-1-1,1 0-4,0 1 0,3 0-3,0-1 0,0-1 3,3 3 1,1-3 4,-1 0 1,2 2 0,-1-2 0,1 1-3,0-1-1,-3 2-1,0-2 2,-1 1 0,1-1-3,-1 0 5,-1 2 1,1-2-2,2 1-1,-2-1 1,2 1 1,-2 1-2,3 0-4,-2-2 4,2 0-3,1 0-1,-2 1 4,-1-1-3,1 0-1,-1 0 1,-2 0-1,1 0 2,0 0-3,2 0 3,-2 0 4,4 0-3,-1 0 1,0 0 0,2 0 1,-1 0-4,1 0-14,2 2-22,1-2-50,-2 0-69,2 0-61,2-2-51,-2 2-35,1 0-9,1 0 15,-1 0 40,-1 0 44,-1 0 50,-1 0 46,1-1 39,-5-1 41,1 0 36,0 0 25,0 0 13,0 1 2,2-2-6,0 1-13,0-1-31,3 0-70,0 0-113,0 0-59,5-1-28,-2-1-12,3 1 13</inkml:trace>
  <inkml:trace contextRef="#ctx0" brushRef="#br1" timeOffset="19729">8181 5594 143,'2'-4'281,"-2"0"23,-2-1-3,2 1-81,-1 1-70,-1-2-36,2 2-17,-2 0-10,2 2-6,0 1-4,-1-2-1,-1 2-10,2 0-13,-1 0-8,-3 2-10,0-1-7,-2 1-8,-1 1-7,-2 0 0,-1 1 0,-1 2-3,-2 0 1,1 1-4,-1 1-2,0 0 1,-1 1-2,1-2 0,0 1-1,0-1 0,0 2 1,2-1 1,0-1-1,2 1 4,1-1 4,1 0 14,2 0 19,2-1 39,1-2 41,2 2 40,5-1 32,2 1 24,4 0 1,3 0-27,4 3-39,0 0-34,4 0-39,-2 1-40,-1 2-32,-1 0-50,0 0-92,1 0-121,4 0-123,1-3-168,3 0-85,3-2-12,0-2 61,7-2 104</inkml:trace>
  <inkml:trace contextRef="#ctx0" brushRef="#br1" timeOffset="20431">10616 4122 255,'-6'-12'276,"-2"1"9,-5 2-43,0 3-107,-4 2-55,0 0-29,-4 2-9,-1 2 2,0 1 3,-2 2 8,1 3 6,-3 2 9,2 2 5,1 4-1,-3 1-5,1 3-5,4 1-6,1 4-11,1-1-9,5 4-3,0-1-2,6 2 0,5 0 7,3 0 1,4 0 1,4-1-1,5-4-1,1-1 1,3-3-6,3-3-5,2-4-2,1-2-3,4-5-5,1-2-4,2-5-4,4-3-6,-4-5-1,0-2 0,0-8-4,-3-2 1,-5-6-5,-1-2 0,-7 0 0,-2-2-2,-5 1 10,-6 4 8,-1 5 9,-1 4 3,-6 4 2,1 6 4,-3 3-8,-2 7-3,1 5-1,-2 6 2,3 5 2,3 4-1,3 4-14,3 7-55,5 1-87,4 1-194,1 1-107,1-1-57,-3-2-15,-7-2 33,-1-3 73</inkml:trace>
  <inkml:trace contextRef="#ctx0" brushRef="#br1" timeOffset="27919">1431 4690 206,'-1'0'254,"-1"2"4,1-2-44,1 0-54,0 0-44,0 0-30,0 1-15,0 0-12,0-1-3,1 0-3,1 0-8,-1 0-5,-1 0-7,4 0-11,-4 0-8,1 0-4,-1 0-6,-1 0-4,1 0 0,0 0-3,-2 0-1,0 0 2,2 0 0,0 0 4,-1 0 5,1 0 8,0 0 6,1 0 6,-1 0 2,4 0 1,-3 0-3,2 0-7,2 2-5,1-2-8,1 2-5,1-1 0,1 1-2,4-1 1,0 2 3,0-1 7,4-1 4,1 1 2,-2 0 2,6 0 0,-1 1-4,0-1-8,1-1-1,1 2-3,1-1-1,-2-1 0,4 1 3,-1-2 5,-2 1 5,3 1 11,-4-2 4,0 0 1,2 1 0,-5-1-5,1 2-6,-1-2-9,0 1-4,0 1-1,3-1-4,-1 1 2,4-2-3,0 1 2,2-1 0,0 0 1,3 0 1,0 0 0,0 0-1,-1 0-1,-2 0 0,1 0-2,-1 0-1,-2 0-1,-1 0-2,0 0 3,-3 0-2,-1 2-1,0-1 3,-2 1-1,1-1 1,-2 1 0,2-2 0,0 1 0,0-1 0,3 0 0,0 0 0,1 0 0,4 0 0,-1-1 0,1 1 0,3-2 0,-1 1 2,1 1-1,0-2 1,0 1 1,0-1-1,1-1 2,-1 2-2,0-1 0,2 1-2,-2-1-2,0 1 0,-2 1 2,-1 0-1,-1 0-1,-2 0 2,-1 1 3,-1 1 2,-1-1 4,1 1 0,-2-2 4,1 1 3,0-1 5,1 2-2,0-2 1,4 1-2,-1-1-2,3 2-2,2-2-3,0 1-4,3 1-5,1-1 2,-1 2-2,-1 0-2,-1-1 0,-1-1 0,0 2 3,0-3-3,-1 2 1,-1-1-1,-1 1 0,0-2-1,0 0 1,3 1-3,-2 1 0,2-1 1,2 0 1,-1 3-1,1-3 0,0 1 2,-1-1 1,-1 1 0,0 1 1,-1-2-1,0-1 2,-3 2-1,1-1-2,2-1 3,-3 1-2,1-1-1,2 0 0,1 0 0,1 2 0,1 0-1,1-2 1,0 1-3,-1 1 1,1-1 1,-1 2-2,0-1 1,-2-1 2,-2 2 0,1-1 0,-1-2 0,0 3 0,2-3 0,0 1 0,0 1 0,4-2 0,-3 1-4,4-1 4,2 2 0,-2-1-3,4 1 3,-1-1 2,-2 2 2,2 1 0,0 0 3,1-1-3,-2 1 0,1-1 0,-2 1-1,4 1 0,-2-2-1,-2 0 0,1 0-1,-3-1-1,4 0-1,-5-2-2,2 0 0,-2 0 2,1 0-2,-4 0-1,1 0 4,-1 0 0,0 0 0,2 2 0,-2 0 2,0 1 1,2 0-1,-2 0-1,0 0-1,0 0 0,0 0 0,-2-2 1,-1 1 0,-1-1-1,1 1 1,-1-2-1,0 1 0,-1-1 0,2 0 0,-1 2 2,-2-1-1,7 1 3,-3 1 0,2 1 0,2-1 0,-1 0-2,4 0 0,-2 2-1,5-3-1,-3 3 1,0-2 0,-1 0 0,0-1-1,-3-2 0,1 1-2,0-1 1,-2-1 1,-2 1-1,0 0-1,-1 0 1,2 0 0,-4 0 2,2 1 0,-2 1 1,2-1 0,0 0 1,-2 3 1,0-4-3,-4 1 1,3-1-1,0 0 1,-3 0-2,0 0 0,1-1 0,2 1 0,0 0 0,-2 0 0,3 0 0,1 0-2,-1 0 2,2 0 0,1 1 0,-1 1-2,2-1 2,-2 1 0,-1-1-2,0 1 2,-1-1-1,-2-1 1,-2-1-3,1 1 1,0-2 0,-2-1 1,-2 2-3,0-1 0,1 1 2,-1 1 2,2 0 0,0 0-4,1 1 4,-4 2 0,5-1 0,0 2 0,-1-1-2,1 2 1,0-1 0,-1-1 0,-1 0-2,2 2 2,-2-3 0,-2 0 2,0 1 1,-2-3 0,-1 0 1,1 2-1,0-2 0,-2 1 0,4-1-1,-4 2-1,3-2 1,-2 1-5,3-1 2,-1 2 2,0-1-1,-1-1-1,-1 0 1,1 2 4,0-2-2,-2 0 3,0 0-2,-2 0 0,-2 0-1,2 0 2,-6 0-3,0 0 0,-1 0-3,0 0-4,-2 0-12,-2 0-22,-1 0-31,-1 0-37,1 0-64,0 0-143,-8-2-67,-1 2-20,-4-1 9,-4-1 27</inkml:trace>
  <inkml:trace contextRef="#ctx0" brushRef="#br1" timeOffset="30028">8670 4783 120,'3'-3'271,"-1"2"23,-1-1 2,-1 1-84,0 1-74,-1 0-43,-1 1-23,-1 1-7,-2 2-4,-3-1-2,-1 3 4,-1 2 10,-1 1-1,-1 1-6,-3 2-6,-1 1-9,2 1-10,-3 3-9,1-1-7,-3 2-8,0 0-2,-2 0-3,-1 2-2,0-1-3,0 1 1,-2-2-2,2 1-1,-1-1-4,2 0 1,-1-1-1,0-1-1,2 0 0,0 0 0,0 0 0,0-1 4,2 2-3,-2-1 1,-2 1 1,2-3-3,1 3-3,-3-2 0,1 0-1,2 0 1,-1-2 2,1 1 1,3 0 0,-3-1 0,1-1 0,1 2 0,0-2 0,-1 0-1,1 0-1,-1-1-1,1 2 3,0-3-2,-2 2-1,2-1 3,-1-1 0,-1 1 0,1 1 0,0-2 0,2 2 0,-3-2 0,2 4 2,-1-2 1,-1 0-3,2 2 0,-2-1-1,-2 1-3,4 0-2,-5 0-4,1-2-5,2 1-3,-3 1-2,2 0-3,-1-1 1,0 1 0,-1-1 2,3-1-1,-1 1 0,-1 0-3,4 0-3,-4-1-4,4 2-1,-2-1-3,0 1-3,1-2 1,-2 1 1,2 1 6,-2-1 4,1 1 6,1-1 6,0 4 2,0-2 0,-1 0-3,2 1-3,3 1-2,-4-1-1,2 2 0,-1-1 1,-1 1 3,0-3 0,-1 3 1,1-2 3,0 1 2,-2-1 0,0-1 4,1 2 3,1-1 0,0-1 4,0 0-1,1 0 1,1 0 0,0-1 1,2 0 3,0 0-1,-1-2 0,1 2-1,1-1 1,1 1-3,-1-1 1,-2 0 1,0 1-1,2 0 1,-2-1-2,2 2 0,-3 0 1,3 0-1,0 0-7,1 0-7,1-1-14,-1 1-28,0 0-39,2-2-46,0 2-50,-1-1-50,0-1-13,-2 2 11</inkml:trace>
  <inkml:trace contextRef="#ctx0" brushRef="#br1" timeOffset="30873">6266 6830 118,'-11'20'266,"-1"0"29,2-4-15,2 1-55,-1-1-48,1-2-37,2 1-28,-3-2-24,0 1-18,1-1-22,0 2-17,-1-2-16,-4 1-7,4 0-4,-1-3-3,-1 0-6,3-2-22,0-1-42,-1-2-117,3-2-95,-1-1-48,2-4-22,2-5 6</inkml:trace>
  <inkml:trace contextRef="#ctx0" brushRef="#br1" timeOffset="43068">4244 6975 252,'-3'4'277,"2"1"14,-1-4-50,0 2-91,2-1-57,0-1-33,0-1-14,0 2-6,2-2 8,-2 0 5,2 0 9,-1-3 4,1 0-1,-1-4-3,4 2-7,-2-4-10,0-2-7,0-1-9,1-3-8,-1-1-5,2-2-5,-1-3-7,2-2 0,-1-1-3,2-1 1,1-3 1,0-1 0,-1-3-1,1-1 1,0 0-1,0 0 3,0 0 9,-2 5 13,-1-1 9,0 5 11,-2 5 5,0 1 2,0 3 0,-1 3-7,-2 4-5,0 1-6,0 2-4,-2 4-6,-2 2 0,1 4 7,-2 2 16,-2 3 18,-1 6 22,1 4 21,-1 3 6,0 4-5,0 5-11,-2 0-18,2 6-22,4 1-21,0 2-12,3-1-11,2 2-8,6-1-8,2-3-18,5-1-34,6-6-71,7-1-95,-1-4-167,9-4-120,4-4-52,6-4 0,8-5 53,7-3 84</inkml:trace>
  <inkml:trace contextRef="#ctx0" brushRef="#br1" timeOffset="44042">7713 6448 138,'3'-9'302,"1"0"34,-3 2 33,1-1-75,1 2-58,0 0-23,-2 1-12,2 3-13,-1-1-17,0 1-20,-1 2-9,3 3-10,-1 3-5,0 3-3,-1 5-1,-1 2-5,2 4-23,1 2-23,-2 4-22,2 1-25,-1 1-30,0 2-44,0-1-59,0-2-71,2-2-63,-2-4-59,3-3-51,-4-4-101,-2-7-27,-2-4 26,0-6 44,2-3 48</inkml:trace>
  <inkml:trace contextRef="#ctx0" brushRef="#br1" timeOffset="44299">7772 6453 21,'3'-9'258,"2"0"23,3 4 15,4 1-59,2 2-91,4-1-52,2 2-30,-1 1-17,7 0-11,-3-2-6,1 1-1,-2-1 4,2-2 0,-2-2 6,-4-2 3,-1-1 5,-3 0 9,-2-1 13,0-1 12,-6 1 12,-1-1 11,-1 1 9,-2 2 5,-2 1-7,0 0-7,-2 3-12,1 0-12,-4 2-15,1 1-13,-3 2-2,-3 2-3,0 4 9,-3 3 7,-3 2 4,0 3 3,1 1-6,0 5-7,0 2-14,3 2-8,3 3-8,1 1-5,3-1-3,5 3-1,5-1 0,3-2-2,3 1-1,3-4-3,2-2 2,1-3-3,-1-2-3,3-4-10,-1-5-34,-3-4-90,6-5-120,-7-5-201,-1-4-107,-2-5-49,-10-2 2,1-6 69,0-4 114</inkml:trace>
  <inkml:trace contextRef="#ctx0" brushRef="#br1" timeOffset="55589">7833 4980 109,'3'-4'254,"-1"0"20,0 1-1,-1-1-81,1-1-64,0 1-35,1-1-17,1-1-12,-2 2-6,-1-2 2,2 0 11,-1 1 13,-2 0 21,0 3 20,0-1 14,0 1 2,-2-1-2,2 3-12,-3-1-21,2 2-21,-5 1-14,-1 2-6,-1 4 1,-1 2 4,-5 4 4,1 2 7,-1 2-2,-1 2-7,0 2-6,0 1-9,1 0-7,3 3-11,1 3-7,1-1-8,5 0-3,-1 1-8,3-1-6,2 0 2,2-3-3,-2 1-3,1-4-5,3-1-4,-1-3-8,0 0-16,1-3-37,-1-1-45,-1-2-55,1-4-55,2 0-43,0-3-32,1-2-38,2-2-62,-2-4-21,2-4 17,-1-2 31,4-7 39</inkml:trace>
  <inkml:trace contextRef="#ctx0" brushRef="#br1" timeOffset="56031">7848 4994 73,'4'-8'255,"-2"-2"22,-1 3 17,1 0-87,-1 1-62,1 1-38,-2-1-22,0 3-14,0-2-13,0 4-6,0 0-9,-3 1 1,0 1 5,-3 4 6,-1 2 8,-2 4 11,-1 4 12,-2 3 8,0 4 4,0 5-4,-1 1-7,0 3-9,3 0-17,-2 0-15,3 3-11,1-3-13,5 1-7,3-4-8,2 1-1,1-1-8,4-4-7,1-1-13,4-4-24,-2-3-27,3-2-31,2-5-35,0-3-42,1-1-60,0-7-97,-3-4-37,-1-3-2,-2-3 21,1-6 35</inkml:trace>
  <inkml:trace contextRef="#ctx0" brushRef="#br1" timeOffset="56344">7917 5012 112,'-6'-11'291,"1"4"27,-1 5 28,-4 8-71,-1 6-84,3 6-49,0 9-26,2 5-26,1 7-33,1 7-47,2 0-63,1 2-171,-4 2-89,-5-1-45,-10-1-19,-9 3 11</inkml:trace>
  <inkml:trace contextRef="#ctx0" brushRef="#br1" timeOffset="107009">1741 4564 174,'-4'-2'274,"-3"2"19,2 0-16,-1 0-99,2 0-69,0 2-36,-1 0-16,4-1-1,-1 2 9,2-1 17,0-1 26,3 1 26,-1-1 29,1-1 24,1 0 19,0 0 8,5-3-8,1 0-19,3-1-27,4-2-35,4-2-30,4-1-32,4-3-19,5 0-10,2-3-8,4-2 3,3 1 1,3-4 2,0 1-6,4-2-4,1 0-3,-2 0-9,3-1-6,1-1 0,0 2-2,-1-1 3,3-2-1,2 0-1,0-1-3,0 2-1,3-1 1,2 0 0,1 0 0,2 1 0,-5 1 2,2-1 2,-4 2-4,1 0-4,-4-1 2,-1 1 2,-3-2 0,1 2 0,-4-1 0,2 1 0,-1-2 0,1 1 0,-1 2-4,3-1 0,4 0-1,-1 0-1,4 2 0,-1-1 3,2 1-2,-1 1 4,-2-2-4,-4 2 3,1 0 2,-2 0 1,-3 0 6,0 0-4,-1 0-3,-1 0-2,2-1 0,2-1-5,0-1-6,2 0 5,6 2 0,1-3 3,0 2-3,0 2-1,-3-2 3,-3 3 0,-1-1-1,-4 4 0,-1 0-2,-3-1-3,-2 1-8,-1 1-3,0 1-6,-1-3-5,3-1 1,2-3 5,3 1 4,2-1 4,4 2 3,4 0 7,1 2-1,2 1 4,-2 1 1,0-1 2,-4 2-3,0 1-2,-5-2 0,-3 3-1,-5-4-3,0 1 5,-5-1 0,-3 1 3,-4-1 4,-1 2-5,0-1-11,-3 0-19,0 3-35,-1-1-40,0 1-47,3 1-40,-2 0-38,-2 3-54,-3-1-106,-4 2-30,-6 2 5,-6 2 25,-1 1 36</inkml:trace>
  <inkml:trace contextRef="#ctx0" brushRef="#br1" timeOffset="107919">6405 2854 221,'0'-9'337,"0"3"21,2-1 9,0 1-111,-1 1-105,1 1-57,-2 2-35,1 1-12,3 1 0,0 1 3,3 2 12,2 3 8,2 2 12,4 2 4,2 5 1,3 2 3,3 2-7,5 5-4,2 3-1,3 1 3,5 6 6,2-1 2,-2 3-1,1 0 4,4 0-7,-5-2-5,-2 2-14,2-3-10,-2-1-9,-2-4-8,-1 1-1,-3-3-8,0 0-4,-2 0 0,-4-3-3,2 3-5,-4-2-6,1 1-3,-2 1 1,3 0-2,-2-1-1,3 1-4,-1 0-1,3 0 3,0 0-3,-1 1-2,1-2 2,0-1 0,-2 2 0,-1-2-1,-2 0 2,2-2 0,-2 0-1,0 1-1,0-2 1,2 0-1,0 0 2,0-3 1,3 2-2,-1-1 0,4-1 1,-1 0-1,1 0 1,-2-1-1,-1-1-1,-2 1-1,-4-1-3,1-1 0,-3-1 1,-5-1-3,-1 0-2,1 1 4,-2 0 0,-2-1 2,0 1 1,0 1 1,-1-2 0,-1 4 1,1-2-1,1 3 1,1-2-5,-2 1 3,4-1 3,-4 1 2,-1-1 3,2-1 0,-1 0 6,-1 0-3,0 0-3,-1 2 3,3-2-8,-2 1 0,4 1 1,2-3 3,-3 2 4,3-3 4,-1 2 6,1-3 2,-5 0-4,3 0-3,-2-1-6,0-1-3,0 1-3,-2-2-4,-1 0-3,0-2-7,-3 2-19,0-3-43,-3 0-77,-1 0-94,-1-4-90,-7 1-165,-8-3-87,-3-3-13,-6-2 47,-2-1 79,-7 0 84</inkml:trace>
  <inkml:trace contextRef="#ctx0" brushRef="#br1" timeOffset="108785">7535 4849 182,'-4'6'258,"4"1"23,-1-2-39,1 1-61,-2-1-37,1-2-13,1 0 2,0-2 13,0 1 21,0-2 23,0 0 16,0 1 4,0-1-2,0 2-19,-2-2-29,0 0-31,1 0-32,1 0-23,-2 0-11,2-2-3,0 2 2,0-1 9,0-1 5,0-2-3,0-1-6,0-4-10,0-1-9,2-5-15,1-3-13,2-5-8,0-1-1,-1-4-5,5-4-2,0 1 2,-1-1 2,4 2 5,-1 2 1,0 1 3,5 0-2,-2 3-6,2 1 2,-1 1-6,2-1-5,0 2-1,1 0-3,-1 2 0,-1-1-3,-1 1 3,0-1 1,-2 4 3,1 1 0,-5 3 0,4 0 0,-5 3-5,-2 1 3,1 1-5,-3 0 0,2 5 1,-1-3 1,-2 2 3,0 0-4,2 2 5,-1-1 1,-3 0 0,1 2-2,-2-1-6,1 1-11,-1 0-34,-1 0-57,-2 1-67,-2 1-77,0 1-73,-3 5-88,-4-1-113,-5 4-22,-3 2 31,-7 2 56,-1 5 68</inkml:trace>
  <inkml:trace contextRef="#ctx0" brushRef="#br1" timeOffset="109427">7390 4963 60,'0'6'273,"0"1"23,0-2 19,0-2-70,0-1-70,2-1-41,0-1-16,1-1-11,-2-2-1,4-2 7,3-2 13,0-2 16,5-5 15,-4-1 17,5-4 8,1-5 0,0-4-15,5-1-24,-2-6-23,3-1-25,1-3-19,2-1-21,1-4-16,2-1-14,1-1-10,1 1-8,-4 3-7,1 4-2,-4 4-3,-4 7-9,-5 4-34,2 5-61,-5 3-78,-2 5-76,-3 2-82,2 5-146,-7 3-47,-2 5 14,-4 4 58,-4 1 64</inkml:trace>
  <inkml:trace contextRef="#ctx0" brushRef="#br1" timeOffset="109761">7631 4732 252,'-8'12'282,"2"-1"19,1-2-44,2-4-75,-2 2-41,4-3-7,1-1 10,0-3 8,1 0 0,2-3-8,2-1-24,0-5-35,-1-2-56,4-4-69,2-4-78,-2-5-168,-2-6-91,-1-6-43,-3-5-6,-1-4 29</inkml:trace>
  <inkml:trace contextRef="#ctx0" brushRef="#br1" timeOffset="112930">7075 4732 24,'-7'3'226,"2"-1"-17,0 1-32,2-2-150,0-1-133,-3 2-73,1-2-30</inkml:trace>
  <inkml:trace contextRef="#ctx0" brushRef="#br1" timeOffset="113030">7028 4737 7,'0'-2'227,"0"-1"16,2-1 7,0-1-67,1-2-60,2-1-38,-2 1-18,3-2-10,2-2-9,-2-1-6,2 1-3,3-2-4,-1-2 1,1-1-1,1-1 4,1-1 1,0-1 7,1-2 4,-1 0 4,1-3 1,0-1-2,2 0 2,-2 0-1,3-1-4,0 1-7,1-2-6,0 1-8,1 1-10,-1-1-7,2 1-7,0-1-2,1 2 1,-2-1-1,1 1 0,-1 0 1,-1 0 0,0 3 3,0-2 0,-1 4 0,-1-1 2,2 2 1,-2 2-1,-2-1-1,2 2-5,-2 0 2,-2 2-4,4-1 3,-3 1 1,2-1 1,-2 2 5,4-1 3,-2 2 3,0 1-1,2-1-1,0 2 1,-1-1-1,3 1-4,-3 1 0,2-1-5,1 3 0,-3-2-1,5 1-6,-2 0 0,0-1 0,-1 1 0,0-1 1,-1 1-1,1-2-1,-1 0 1,4 1-2,-5-1 2,2 2-3,-1-2 1,1 3-3,3-2 4,-2 1-3,1 1-2,1 1-3,1 0 1,3 1-1,-1 1-2,1 0 1,-1 0 1,2 2 3,0-1 3,0 0 0,-1 1 2,-3 0 1,4-1 0,-3 2 1,1 0-1,-1 0 0,0 0 0,0 2-2,1-1 1,0 0-2,-2-1 3,2 4 0,-2-3 2,1 2 0,1 2 1,2-2 1,-1 3-3,2 0 3,-1 0-2,3 1 0,-2 1-1,0-1 1,-2 1-1,2-2-1,-2 1 2,-3-1-1,1 2 0,-4-2 2,-1 0-1,2 0 0,-3 0 1,-1 1-2,3-1 1,-2 2-4,4 1 2,-1 1 0,4 1 0,-3 1 2,4 1 0,-2 1 3,3-1-3,-2 1 1,-2-1 2,0 1-1,-5 1 2,4-2 0,-4 2-1,1 0 1,-1 2-2,2-1-3,1 2 1,2 0 1,-1 0-1,3 0-2,-4 0 5,2 0 1,-2 0 3,-3-1 11,-3-1 7,2-1 6,-7 0 6,-1 0 3,2 0-4,-4 0-6,-1 1-9,0 2-7,0 2-5,-1 1-4,2 3 0,1 2 1,-1-1-1,2 4 2,1-1-1,2 1 4,1-2 6,-2 0 10,0-3 10,-2-2 12,0-1 10,-4-1 12,0-2 3,-1 0-2,-1 0-7,-2 0-9,-2-2-12,-1 2-14,-1 1-9,0-1-6,-2 4-3,-1-1 0,1 0 1,-1 0 4,-2 1-1,0-1-1,-3-1 0,0 1-2,-2-2-3,0-1-2,-4 0-1,-1-1-2,-2 1-2,-1-2 0,0 2-1,-1 0-3,-1 2-2,2-2-3,-2 1-2,2-1 0,3 0-2,-2 0 0,1-1 4,2-1 0,0 1 4,0-1 1,-1-1 0,0 0-4,2-1-1,-5-1-2,2 1-10,-2-1-6,2 1-4,1-2 0,-2 1-1,1 1 2,2-4 6,-1 2 6,2-3 4,1 0 5,1 0 3,-1 0 1,-2-3 2,1 2 1,0-2-1,-1 0-2,-1-1-5,0 2-3,2-1-2,-4-2-3,4 1-1,-4-1 3,2-1 3,2 0 4,-4-1 2,1 0 3,2 2-8,-4-1-9,5-2-7,-5 2-9,1 0-6,0 0-6,1 2-1,0-2 8,-1 1 3,0-1 6,-1 0 5,3 0 6,-1 0 5,-1-1 2,2-1 5,-1 2 3,1-1 0,3-1 1,-1 2 1,0-3 1,0 2 0,1-1 0,2 0 0,0-1 3,-2 0 5,3 0 1,-2 0 4,2-1 6,-1 1 4,3 0 1,-2 0 1,2 0 1,0 0-7,0 1-5,-2-1-4,4 2-3,-4 0-7,0-1-2,2-1-3,-3 3-6,1-1-13,-2-1-22,2 1-30,-3-1-45,4-1-51,0 0-54,0 3-91,2-3-90,2 0-27,-1-1 13,3-1 37,3-1 51</inkml:trace>
  <inkml:trace contextRef="#ctx0" brushRef="#br1" timeOffset="114677">8173 5475 135,'8'-2'320,"-3"2"24,-2 0 12,2 0-85,-4 2-99,-2-1-69,-1 2-36,-2 2-22,-3 1-10,-1 1-1,-1 2-8,-5 0 0,1 0 1,-3 2 7,0-1 5,-1 0 8,2 1 8,0 0 7,2-1 0,1-1-3,2 0-4,4 0-6,2 2-5,4-2-4,4 1-3,4 1-2,6-1-6,2-1-7,6 0-19,1 2-33,6-4-56,2 1-67,-3-1-132,-1 1-105,-1-5-49,-4 0-2,2-6 34,-5-2 53</inkml:trace>
  <inkml:trace contextRef="#ctx0" brushRef="#br1" timeOffset="126712">7788 4917 125,'-4'2'259,"1"2"17,0-4-15,1 1-85,-1-1-71,2 0-40,-1 2-24,0-1-13,-1-1 3,-2 0 1,3 0 4,-5 0 5,4 0 7,-2-3 3,0 3 3,0-1-4,2-3-3,-1 3-10,1-2-8,1 2-8,1-1-11,1-1-16,-2 2-18,2-2-19,0-2-24,0-1-53,-3-1-117,1-4-54,1-3-22,1-2 0,8-5 14</inkml:trace>
  <inkml:trace contextRef="#ctx0" brushRef="#br1" timeOffset="131212">7783 5194 98,'-2'-7'238,"2"-2"12,0 0-30,3 0-61,3 0-53,1-2-32,-1 2-17,1 2-7,1-1-5,-1 1 0,1 2-2,-1 1-1,-1-1-2,0 2 2,-3 2 0,0-1 6,1 0 4,-3 2 11,1 4 14,-2-3 14,-2 7 8,1 2 1,-3 4 0,1 4-11,-4 2-15,2 5-22,-2-1-13,3 2-15,-3 3-19,1-1-32,3 0-37,-2-3-42,4 1-42,-3-4-46,4 1-58,0-4-80,0-1-23,0-4 10,4-4 23,0-2 39</inkml:trace>
  <inkml:trace contextRef="#ctx0" brushRef="#br1" timeOffset="131544">7857 5130 261,'-8'-4'304,"0"4"17,3 5-21,-3 4-108,4 5-69,-2 4-36,2 4-24,1 3-16,2 4-14,2 1-13,2 0-13,2-1-23,1-1-33,-1-1-64,-3-3-119,-1-1-65,-2-4-26,-3-4-2,1-1 19</inkml:trace>
  <inkml:trace contextRef="#ctx0" brushRef="#br1" timeOffset="189003">7871 5026 174,'4'-3'210,"-1"-1"-9,-2-1-58,1 1-42,1 1-29,-2-2-15,-1 2-12,2 0-5,-1-1-2,1 2-2,0-2-2,-2-1-3,1 2-2,-1 0-3,0 0-2,0 0-4,0-1-1,0 1-1,0 0-2,-1 0 0,-1-2-2,0 2 1,-1 0-2,2-1 0,-2 0-1,1 3-2,1 0-2,1 1-3,-3 0-3,-1 1-2,3 0-2,-6 6-1,2 0 2,-1 4 0,-1 1 1,2 3 1,1 1 1,1 5 2,3 0-1,0 5 0,3-1-3,1 3 2,1 3-2,2-1 2,1 0 0,-2-2-1,3-1 0,1 0-1,-2-3 0,-1-3-4,-1 0-2,3-4-4,-4-2-7,0-3-8,0-2-12,0-3-13,-2 0-34,0-3-80,1-5-60,-1-4-25,-1-4-9,1-3 7</inkml:trace>
  <inkml:trace contextRef="#ctx0" brushRef="#br1" timeOffset="189455">7939 5059 85,'-4'3'198,"-4"4"11,-4 6-50,2 2-53,-3 4-31,0 5-19,4 0-14,-1 3-10,5 1-5,2 3-9,3-3-7,2 2-7,2-1-16,4-1-50,1-2-87,1-2-45,3-3-23,0-3-11</inkml:trace>
  <inkml:trace contextRef="#ctx0" brushRef="#br1" timeOffset="190310">8548 4951 90,'-3'-1'193,"0"-1"-5,-2-1-43,2 2-57,1-2-40,-2-1-17,0 3-4,1 0 1,2-1 3,-1 1 3,0-1 1,1 1 0,-1 1-8,2-2-2,0 2-4,2 0 0,-1 0-1,4-1 0,0-1 0,6 1 1,-2-3-5,9 2-1,-1-1-1,5 0 1,3-2 0,5 2-2,0-1 0,4-1-4,1 2 0,-2-1-4,2-1-3,-2 1-1,0-1 0,2 1 2,-2-3-2,5 2 0,-2-3-1,2 1 2,0-1 1,2 0-1,-1 0 0,4-1-2,3 1 0,0-1 2,4 2-2,2 1-2,-2 0 2,0 0 0,-2 1 2,-3-1-2,-2 0 0,0 0 1,-4-1-4,3-1 1,-2-1-3,2-1 2,0-2-2,2 0 0,3-2 2,0 2 0,-3 0 3,7 1-1,2 1-1,1 0 0,3 1-2,2 0-1,1 1-5,-2-1 1,1 0 0,-3-2-4,1 0 1,-3-1-3,-2-2 3,0 1 0,-4-2 3,-1 1 0,-5 4-2,-4-1-8,-2 2-20,-5 2-44,-7 2-77,2 2-47,-8 0-20,-3 0-4</inkml:trace>
  <inkml:trace contextRef="#ctx0" brushRef="#br1" timeOffset="191385">8330 4869 11,'1'1'196,"3"1"13,-3-1-23,2-1-54,3 2-50,1-1-26,-1 1-18,2 1-6,0 0-9,5 0-2,-1-2-2,6 2-2,-1 2 3,7-2-3,6 1 2,6 2-2,8 0 1,6 2-2,3-1-1,6 4-4,2 1-1,3 1-2,1 2-2,-2 3 0,3 0-4,2 2 0,0-1 2,3 1-4,5-1 0,-2 1-4,4-1 2,-1-1-1,1-1-2,-1-2 1,2-2 4,1 1 0,-2-2 0,2-3 2,2 0 0,1-3 1,0 0-1,1 0-1,-2-2 0,-8 1 0,0 1 1,-6 1-2,-4-1-7,-4 3-42,-8 0-104,-6 0-57,-5 0-29,-3-2-13,-7 1-1</inkml:trace>
  <inkml:trace contextRef="#ctx0" brushRef="#br1" timeOffset="199159">7496 4804 91,'2'0'225,"0"-1"5,-1-1-28,4-1-34,-2 0-37,3-1-29,-1-1-23,0-1-13,1 2-11,-1-3-12,3 2-8,-2-3-6,1 1-7,1-1-4,0-1-7,1 0-1,0-3-1,1 0-2,2-1-1,0-4 2,2 1 5,-2-2 2,6-3 6,-2 1 7,1-2 4,1-1 4,0 0 0,2 3-1,-2-3-2,0 2-6,-1-1-7,4 1-5,-5 1-4,1 1-2,-1 1-3,1 0 1,0 1-2,-2 2 2,0 2 2,1-1 3,-2 4 0,1 1-2,-2 1 3,-3 2-6,0 2-4,-2 0-11,0 2-21,-4-1-21,1 3-33,0 0-59,-5 0-113,0 0-60,-3 3-16,0-1 2,1 2 21</inkml:trace>
  <inkml:trace contextRef="#ctx0" brushRef="#br1" timeOffset="-164964.75">1923 572 42,'-5'-13'248,"2"0"18,1-1 13,-1-1-79,2 0-68,1 0-40,0-1-15,1 1-3,1 0 1,1-2 7,2 2 4,1 0 11,-1 0 8,4 2 6,-1-1 2,-1 2-1,-1 3-14,-1 2-19,-1 1-20,1 4-22,0 2-19,-2 3-14,0 6-5,1 3-4,-3 3 3,-1 3 0,0 0 2,0 2 1,0-2 0,0-2 3,0-2 3,3-4 16,1-1 30,3-3 36,3-3 23,7-4 13,6-6 6,10-1-16,9-7-27,7-3-40,13-3-23,9-5-15,10-5-14,12-2-19,14-3-49,12-3-77,12-2-92,10-1-180,6 0-89,7 0-34,-1-1 21,0 1 63</inkml:trace>
  <inkml:trace contextRef="#ctx0" brushRef="#br1" timeOffset="-162849.75">4883 1942 20,'-3'-16'252,"1"-1"28,1 1 22,-3 1-63,4 1-65,0 1-37,0 1-20,0 1-6,4 4 1,-4-1 0,1 2-5,1 2-12,-1 1-17,-1 3-18,4 3-23,-3 6-18,2 6-12,-1 7-5,0 5-2,-1 3 0,2 3 0,0-3 0,4-2 10,1-5 22,6-3 34,2-6 40,6-3 28,9-6 14,11-5 4,11-8-19,14-2-34,13-5-41,13-5-37,14-2-42,13-5-53,11-3-63,11-2-72,7-1-137,7-1-114,9-2-44,10-5 6,10-2 41,7-5 65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2:01:16.3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84 248 122,'-8'-9'276,"0"0"20,-4-2 15,2 2-105,-1 0-78,0 2-41,3 1-19,2 0-8,1 1-2,0 2 5,5 0 30,0 2 31,3-1 24,4 1 3,7-1-3,8 1-9,10 1-32,10 0-38,9 3-30,11 0-17,10 0-4,4 1-6,8 1-3,8-2-2,1 1-1,5 2-2,-1-1-4,-2 1-1,-4-2 1,-4 2-5,-5-1-9,-9 1-10,-8-2-11,-5 0-14,-10 1-20,-8 0-14,-7-4-15,-7 4-20,-6-3-22,-6 0-21,-4 0-26,-5 1-56,-7-3-73,0 0-16,-5 0 3,-4 0 20</inkml:trace>
  <inkml:trace contextRef="#ctx0" brushRef="#br0" timeOffset="362">1348 54 185,'-3'-10'277,"-1"-1"18,1 2 2,-2 2-112,2 0-59,1 3-34,1 1-21,1 0-14,-2 5-5,2 2 5,0 4 2,-3 5 3,3 5 5,-3 5-3,3 2-9,0 2-19,0 2-11,-1 0-11,-1 2-9,0-1-7,-1 0-8,0-3-9,0 0-13,0-4-17,-2 0-28,0-2-34,1-4-57,-3-3-98,1-3-52,1-5-14,-2-3 11,3-6 27</inkml:trace>
  <inkml:trace contextRef="#ctx0" brushRef="#br0" timeOffset="580">1221 216 60,'0'-24'282,"0"5"27,0 2 26,2 5-48,-2 3-90,3 2-54,3 2-30,-1 3-24,3 2-21,3 5-20,6 1-12,2 1-8,2 4-5,4 3-2,3-1-2,1 2-8,3 0-3,-2 2-4,0-1 0,-4-1-1,1 1 3,-7 0 4,-3 2 5,-8 0 7,-7 3 11,-9 1 0,-14 4-13,-18-1-49,-19 5-84,-18 0-160,-21 3-90,-23 2-43,-20-2-16,-28-5 35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2:00:36.0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497 129 174,'-2'-7'288,"0"2"20,1-1 10,-1-1-104,-1 1-68,1-2-27,-2 0-12,1 1 3,1 0 2,-1-1 10,-2 1 15,2-1 8,-2 1 8,0-1 0,-2 2-5,0 0-10,-1 0-20,0 1-24,-1 4-28,-1-2-21,1 0-19,-4 3-16,2 0-6,0 3-2,-3 0 2,-1 2-1,0 1 0,-3 2-1,0 2 4,-3 3-2,0 2-2,-1 2-1,-3 2 3,1 4-2,2-1 2,0 4-1,0-1-1,3 2-2,0 1 3,3 1 1,2 1-2,3 0 3,0-1-1,3 2 3,5-2-3,1 0 1,4 0-1,1-1-3,5 0 1,4-2-1,1 0 2,3-2 0,1-1-3,4-2 2,-2-2 3,6-4-3,-3-1-1,3-4-1,2-2 3,-3-2-3,5-3-3,-1-2-5,2-4 3,-1 0-1,-1-4-2,-1-1 4,0-4-3,-4-1 2,-2-4-1,-2-4 1,-3 0 1,1-3-2,-7-1 3,2-2 3,-4 0 0,-3-2 3,-2 1 2,0 1 0,-3-2 4,-1 4-2,-2-1 1,-2 1-2,-2 2 1,-3 2 0,0 0-2,0 3-1,-5 3 3,4 0 3,-1 3 3,-2 3 2,3 0 4,-1 3 2,0 3 0,3 0-2,-3 3-3,0 3 0,1 3 0,0 2 4,0 2 3,1 5 1,1 2 1,1 1-1,5 3 2,1 1-5,4 4-5,1-1-3,5 2-6,5 0-12,1 0-32,3 2-47,3-4-74,3 1-82,2-1-81,-1-2-132,3-2-84,-2-2-6,2-4 40,3-1 66,0-6 74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2:00:36.8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0 108 143,'14'0'291,"2"0"17,0 0 9,3-2-104,1 2-100,1 0-56,1 2-39,0-2-39,-1 0-63,-2 0-99,-2 0-67,-4-2-32,-5-1-8,1 0 14</inkml:trace>
  <inkml:trace contextRef="#ctx0" brushRef="#br0" timeOffset="154">82 49 167,'-11'-1'308,"5"1"20,4 0 13,4-2-106,6 2-96,7 0-59,6-1-48,3-1-80,8-1-143,-1-3-81,1-3-40,1-3-21,-3-1 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2:00:39.7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78 208 123,'-12'-4'275,"0"-1"25,2 1 23,1-1-93,-2 1-57,5-4-22,-1 2 0,2 2 6,2-4 3,1 4 7,1-2 2,1-2 4,3 2-6,0-1-13,2-1-15,5 1-19,2 1-18,3-2-18,3 2-20,4 2-13,-1 1-11,1 3-12,2 1-5,-5 2-8,-2 3-9,-4 2-4,-4 4-3,-2 1-6,-6 2-7,-4 2-10,-2 2-4,-5 1-5,-2-2-5,-3 0 3,-1 0 4,-3-3 8,4-2 7,0-2 5,2-1 7,5-4 4,-1 0 3,7-3 0,4 2 2,5-3 3,6 2 2,6-1 0,5 1 2,8 1 0,1 0 1,1 3-4,-2 0-6,0 2-8,-7 0-10,-3 3-11,-3 0-17,-8 0-19,-6 3-16,-5-1-21,-8 0-19,-5 0-15,-7-2-12,-2 1-16,-3-2-15,-1-3-9,4-3-26,-2 0-86,7-3-55,3-5-11,7-1 11,10-3 24</inkml:trace>
  <inkml:trace contextRef="#ctx0" brushRef="#br0" timeOffset="503">822 157 245,'-6'-12'322,"-2"2"28,-2 1 17,-4 3-132,3 1-76,-3 2-42,-2 5-17,-1 2-3,-1 4 0,-1 4-2,-3 4 12,1 2 4,1 6-3,0 2-9,0 4-14,3 1-14,1 2-17,2 2-16,5 1-10,1-1-8,3 1-4,5 1-4,5-3-3,1-2-2,5-4 0,3-2-2,-1-5-2,4-3 1,-1-7-2,0 0-1,0-6-1,3-5 0,-3-5-3,1-6-2,-1-3-2,1-4 3,-2-3 4,-3-2 9,-2 1 15,-4-1 15,-6 4 6,-1 1 7,-6 1-6,-3 3-11,-5 3-20,-3 3-29,-4 2-36,0 5-50,3 1-62,3 1-61,5 2-72,6 3-131,5 2-47,7-4 5,7 2 41,10-1 52</inkml:trace>
  <inkml:trace contextRef="#ctx0" brushRef="#br0" timeOffset="912">1183 364 255,'-5'-7'335,"-2"-1"21,-2 4 16,-4 1-136,-1 4-87,-2 2-48,2 5-30,-3 1-12,2 4-10,1 2-2,3 2 2,5 2-1,0 1 3,4-1 0,5 1-3,5 1-4,2-2-11,2 1-6,4-2-6,2-3-7,-1-2-2,-3-2 13,2-6 19,-5 0 19,-2-5 17,-4-5 11,-3-3 5,-2-6-10,-5-4-18,-3-1-21,0-4-16,-5-1-15,-2 0-20,2 2-32,-4 1-45,6 1-62,1 4-60,6 2-82,4 4-128,4-1-50,2 5 2,4 2 39,4 1 50</inkml:trace>
  <inkml:trace contextRef="#ctx0" brushRef="#br0" timeOffset="1235">1591 458 151,'28'5'323,"-3"0"27,1-4 32,-1 2-67,0-1-103,-2-1-72,0 0-69,2 1-71,-1 1-131,2-3-144,0 2-79,1-2-30,2-2 11,2 2 33</inkml:trace>
  <inkml:trace contextRef="#ctx0" brushRef="#br0" timeOffset="1414">2401 294 108,'7'-14'321,"-1"1"38,4 1 39,2 1-24,1 0-79,3 6-31,-2 0-4,5 4 10,-3 2-8,3 5-26,1 2-31,-4 5-36,1 4-39,-4 2-44,1 5-30,-6 3-20,-3 5-15,-2-1-13,-4 2-9,-4 2-12,-1 1-25,-4-3-54,-2-2-81,-1 1-90,-4-4-96,-2-5-157,-1-1-63,-3-2 6,1-7 54,1 1 81</inkml:trace>
  <inkml:trace contextRef="#ctx0" brushRef="#br0" timeOffset="1670">2456 582 319,'6'-11'348,"2"1"20,3 0 11,4 3-165,3 0-96,4 1-64,0 1-50,3-1-69,-4 0-153,4 0-80,-1-3-40,0-1-13,1-3 12</inkml:trace>
  <inkml:trace contextRef="#ctx0" brushRef="#br0" timeOffset="1814">2958 244 301,'11'-12'373,"3"-1"51,-2 1 58,0 1-102,4 4-48,-3 1-23,4 3-15,-4 3-26,2 3-44,0 4-50,0 5-46,-3 5-38,-3 1-33,0 6-22,-4 1-15,-3 4-9,-2 2-7,-3 1-12,-4 1-24,-5 1-47,1-1-81,-5 0-95,3-1-90,-9-3-158,0-1-79,-2-4-3,-3-5 49,5-4 84,-1-6 84</inkml:trace>
  <inkml:trace contextRef="#ctx0" brushRef="#br0" timeOffset="2058">2911 501 116,'6'-14'329,"2"2"31,0 0 24,5 2-33,2-1-109,3 2-57,4 2-31,0-1-25,2 2-25,-2-1-48,3 2-81,-1-1-95,1-1-179,0 1-90,-4-2-50,0 0-4,-4 3 35</inkml:trace>
  <inkml:trace contextRef="#ctx0" brushRef="#br0" timeOffset="2215">3445 363 145,'3'0'476,"-1"0"75,-1-2 66,-1-1 50,0 2-179,2-2-141,-2 0-98,0 1-71,0 0-71,2 1-103,-1 1-161,4 1-163,3-1-193,4 0-103,-2 0-50,1 0 26,0 0 116,5 0 135</inkml:trace>
  <inkml:trace contextRef="#ctx0" brushRef="#br0" timeOffset="2382">3728 240 152,'3'-12'395,"-1"-1"56,0 2 49,-2 2-4,1 1-166,-1 4-92,0 1-63,0 3-51,0 3-48,0 6-31,0 3-15,0 1-10,3 2-5,-1 3-2,3 0-6,0 0-7,2 0-7,1 0-4,-1-4-7,-1-1-3,3-4 2,1-2 6,-2-3 8,4-6 14,-1-1 22,1-4 27,0-4 26,-2 1 31,-1-2 24,0 1 19,-2 1 21,-1 2 18,-1 3 4,0 1-10,-1 3-19,-1 1-22,2 3-32,-3 3-40,1 4-32,-1 4-29,-2 4-36,0 1-50,-3 4-49,-2 0-65,-2 3-116,1-2-113,0 1-89,4-4-126,-1 1-48,2-8 16,-1-1 88,0-6 108</inkml:trace>
  <inkml:trace contextRef="#ctx0" brushRef="#br0" timeOffset="2761">4181 157 322,'20'-33'398,"0"3"57,1 1 57,3 7-108,1 3-57,0 5-30,-1 7-30,0 4-38,1 4-40,0 8-40,-1 5-43,-3 7-31,1 3-24,-5 7-16,-1 5-12,-5 2-9,-5 3-8,-4 5-9,-4-1-9,-4 0-14,-5 1-15,-3-1-30,-7-1-82,-2-4-116,-3-2-111,-1-5-183,-6-5-87,-1-5-25,-1-6 57,0-6 98,8-4 109</inkml:trace>
  <inkml:trace contextRef="#ctx0" brushRef="#br0" timeOffset="3014">4263 418 294,'15'-18'377,"1"-1"32,1 2 31,1 4-119,4-1-100,2 5-59,1 3-41,2 0-30,3 3-34,0 2-51,5 1-77,-4 1-107,4 1-150,-2-2-84,2-3-39,-3-2 8,1-1 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2:18.2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1250 0 165,'-6'0'275,"-4"0"11,2 2 6,-3-1-132,0 0-71,-2 3-36,-1-3-15,-2 4-8,1 1 1,-1 0 6,-5 0 1,1 3 1,-1 0-3,-3 0-5,1 3-7,-4 1-10,-1 2-4,-2 3-7,-4 1-2,1 3-1,-3 3 0,-4 3 2,-2 6 2,0 0 6,-2 5 7,1 3 6,0 3 1,1 4-1,2 3-1,2 5-6,2 2-3,3 9-6,-2 1-5,5 8 2,5 2-4,-2 3 4,3 6 0,1 2 2,-1 4 0,1 4 0,1 4-1,1 0 3,1 1-2,1 1 3,3-4 6,4-1 0,2 0 3,2-1-3,-1-2-5,4-1-3,-1 0-7,1-4-3,0 0-1,-1-3-1,5-3 1,1-2-1,1 0 3,4-2-3,3-2-2,5 1-6,4-2-4,4-2-3,5-4 0,6-4 1,1-2 5,5-2 3,-2-2 7,4-4 6,1 2 4,0-2 1,0 1 4,1 3 0,-2-1-1,2 4-1,-3-1-1,2 4-3,-3-2-1,0 1-2,0 0-2,1 1 0,0-2 0,-3 0-1,0-2-4,-1 1 0,3-2-3,-2 0 2,1-1 1,1-5 2,4-2 3,3-2 3,5-5-1,4-2-2,11-4-4,4-1-7,9-4-6,4-4-3,3 0-1,4-3 5,3-4 2,4-1 9,4-2 6,4-3 6,8 0 3,5-2-1,3 0 2,5-3 4,0 0-1,3-3-3,5-1-2,3-2-3,0-2-1,5-1-4,-2 0 5,0-1 5,1 1 5,-2 0 8,3-2 6,3 1 9,-5-1 2,-3-1-3,-3-3 1,0-1-8,-2-4-3,0-1-9,-2-3-10,-1-3-1,-5-1-5,-1-2-2,-5 0 1,1 0 3,-3 1-2,1-1 4,-5 0-1,-1-1 5,-4-1 4,0-1 5,-5-4 4,1-2 0,-3-3-3,5-6-11,-2-3-16,-1-5-16,1-4-13,-2 0-7,-3-2 2,-7 4 11,-3 1 10,-10 5 18,1 1 11,-9 0 10,-4 3 2,2-1-2,-6 0-7,3-2-6,-4-4-14,-2-7-9,-3-4-7,-3-6-9,-5-7 0,-4-8-4,-4-9-5,-8-5 1,-2-4 1,-7-6 8,-3 0 7,-4-1 8,-2-1 12,-5-2 6,1-2 1,-4-1-2,-5 2-1,-1-1 0,-4 1-1,-9 2 1,-2 3 4,-11 2 2,-6 1 5,-13 3 2,-9 0 0,-7 2 2,-9 6-3,-4 0-3,-7 4 0,-1 1 2,-6 4-3,-1 1 3,-9 4-3,-4 0-2,-5 4-3,-4 3-6,-7 4-1,-3 3 1,-6 4 0,-3 7 3,-8 1 0,-5 4 3,2 2 0,-5 2 2,-2-1 2,-1 4 1,-2-1 4,3 1-3,-1 1 0,0 3-1,2 1-4,-3 4-1,-2 5-2,-2 4-1,-2 4 0,-2 4 0,0 4-1,-1 2-2,-2 4 3,-1 2-2,2 2-2,0 3 4,0 6-8,-2 8-14,-6 8-25,-2 11-29,-6 13-31,-18 19-117,-10 14-89,-17 15-29,-13 9-3,-3 7 17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2:00:43.1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0 864 224,'14'-2'336,"2"-1"29,6-1 26,3 1-111,4 0-92,2 1-62,3 1-34,-3 1-45,-1 0-53,-3 0-58,-3 0-89,-5-4-129,-5 0-69,-8-2-21,-9-1 8,-8-1 30</inkml:trace>
  <inkml:trace contextRef="#ctx0" brushRef="#br0" timeOffset="139">44 767 87,'-20'-2'302,"7"-1"19,6 0 13,7 0-62,10 1-121,4 1-70,10-1-49,8 2-52,-1 0-128,7-1-94,1-1-47,1-2-27,3-4-4</inkml:trace>
  <inkml:trace contextRef="#ctx0" brushRef="#br0" timeOffset="827">677 702 70,'-2'3'272,"2"0"20,-1-2 19,-1 0-74,0 1-75,1-2-43,-1 0-17,0 0-6,-1 0 1,3 0 6,0 0 16,-1 0 12,1-2 12,-2 2 3,2 0-7,-2-1-14,2 1-24,-3-1-28,0-1-25,-1 1-16,0-1-12,0 1-6,0-2 2,0 0 4,-1-2 10,2 1 5,-3-2 6,1-2 12,2 1 12,-1-2 12,4-2 11,0 0 6,4-2-2,2-2-8,5 0-16,3 0-16,3-2-18,1 6-13,4-1-5,2 3-6,-1 3 0,1 3-1,0 3-1,-2 4-6,-4 4 2,-3 2-3,-5 5 0,-4 2-9,-6 2-2,-5 4-3,-3 1-1,-4 1-2,-6 2-6,0 3 1,-3-1 0,-1-1 4,0 1 1,4-1 0,3-4 5,3-1 5,4-5 9,5-3 9,6-2 14,4-2 11,6-4 5,5 0 2,6 0-5,4-4-14,6 0-21,0-2-42,3-4-96,3 0-118,3-5-132,0-3-160,3-7-75,-3 0-14,-2-5 65,0 2 103</inkml:trace>
  <inkml:trace contextRef="#ctx0" brushRef="#br0" timeOffset="1345">1502 727 175,'6'-4'289,"0"-2"13,-1-1 14,-2 0-123,1 0-71,-1-4-35,0 1-21,-1-2-11,-1-2-9,2-2-11,-1-2-13,1-2-7,-2-2-3,-2-1 4,-2 1 7,-2 1 13,-1 1 9,-4 4 8,-1 1 0,-3 3 2,-5 3-7,0 2-5,-3 5-4,0 0 4,-1 5 8,1 2 7,4 2 8,1 2 13,0 2 2,6 2-2,5 2-5,1 1-7,5 4-4,6-1-4,2 3 6,4-1 11,3 1 5,3 2 10,2 2 9,2-1-2,-1 1-6,1-2-14,-2 1-13,-2-1-17,-2-2-14,-3 3-11,-3-4-15,-3 0-2,-4 0-6,-3-2 0,-5 1-6,0-2-2,-5-2-3,-3 1-4,-1-2-1,-1-3 1,-2-2 2,1-1 3,0-4 3,2-2 3,0-3 4,1-3 4,3-3-1,3-3 2,1-5 2,2-2-3,3-2 0,1-5-5,3-1-21,5-3-38,1-4-56,4-1-65,4-1-68,4 0-54,4 0-45,0 2-100,1 2-28,-1 2 25,-3 6 45,5 2 45</inkml:trace>
  <inkml:trace contextRef="#ctx0" brushRef="#br0" timeOffset="1963">1867 555 178,'7'-8'304,"-1"-1"19,3-1 20,-1-1-101,3 1-64,3-1-23,-1 0 3,1 4 10,2 1 17,3 1 13,-1 3 1,0 3-3,1 4-18,-3 4-20,-2 4-33,-4 4-33,-5 4-31,-5 3-25,-5 1-16,-5 2-11,-7 0-6,-2 0-4,-2 0-5,-1-1 1,0-1-3,3-2 2,2-4 2,4-1 4,2-3 4,5-1 6,4-4 6,2-2 9,5-1 2,7-1 0,6-3-16,3 0-40,5-1-77,4-5-104,2-1-103,3-1-173,-2-4-79,2-5-13,-3 1 46,-1-3 80</inkml:trace>
  <inkml:trace contextRef="#ctx0" brushRef="#br0" timeOffset="2269">2455 712 42,'4'-4'377,"-1"1"47,-2-2 52,-1 1 51,2 0-143,-2 2-102,0-3-68,0 2-68,0 0-117,4 2-138,-1-1-154,2-1-160,0 1-84,2-2-21,3 0 47,2 1 77</inkml:trace>
  <inkml:trace contextRef="#ctx0" brushRef="#br0" timeOffset="2502">2958 444 275,'3'-14'306,"-1"2"25,-2 2-8,0 1-102,0 1-49,-2 4-32,-2-1-18,0 4-23,0 1-19,-3 1-14,-2 7-10,-2 1-4,1 1-3,0 5-1,0 2-5,0 2-8,4 2-9,-1 0-6,3 0-7,2 0-5,2-1-2,2-2 4,2-2-2,3-2 10,1-1 18,1-4 25,5-1 24,-1-1 22,4-4 22,1 0 15,-1-1 2,-1-2-9,3 1-11,-3 1-15,-2-1-17,-1 2-18,-1 2-14,0 2-16,-6 2-6,1 2-10,-2 2-10,-1 2-5,-4 2-3,-5-1-5,-2 4-4,-3-2-5,-5 0-6,-4 0-19,-4-2-41,-3-1-82,-2 0-104,-2-3-94,-5-3-148,0-1-94,4-5-18,-1-3 53,10-5 85,3-3 88</inkml:trace>
  <inkml:trace contextRef="#ctx0" brushRef="#br0" timeOffset="2892">2795 640 276,'8'-21'337,"1"0"21,1 3 13,1 2-145,2 1-87,1 1-48,5 2-31,1 2-19,4 2-25,3 4-36,3 1-62,2 1-149,0 2-77,-1-1-45,-4 1-10,1 0 13</inkml:trace>
  <inkml:trace contextRef="#ctx0" brushRef="#br0" timeOffset="3078">3410 477 224,'0'-2'322,"4"-1"31,-3-2 31,2 4-108,2-2-48,-1-1-5,4 1 13,1 0 9,1 0 10,3 0-9,3 1-21,-2 2-31,3 2-38,-1 1-37,2 3-37,-6 1-27,0 5-20,-2 2-16,-2 2-8,-4 4-4,-6 1-7,-3 1 3,-3 1-4,-6-1-2,0-1 0,-5-2-3,5-1 4,-4-1-2,4-3 2,0-4 2,4-1 0,2-3 0,4-1 0,2-1 2,4-1 3,2 2 1,6-3 1,1 3-1,3 1 6,2 3-3,0 2 2,-2-1 1,-1 5-2,-5 2 2,-2 1 1,-6 3-1,-5-1-1,-4 2-1,-10-1-2,-6-2-5,-7-4-18,-5-1-65,-4-5-136,0-5-211,0-4-151,-3-4-74,-5-10-26,-3-5 38,-1-9 124</inkml:trace>
  <inkml:trace contextRef="#ctx0" brushRef="#br0" timeOffset="4884">3902 34 102,'6'0'292,"0"-1"27,-1-1 26,-2 2-65,1 0-74,-4-1-38,1 1-22,-1 0-17,2 0-23,-2 0-24,0 0-25,-2 1-22,1-1-16,-3 3-8,-2-2-5,-2 4 0,-1-2 1,-1-1-3,-1 1 0,-1-2 4,0-1 3,2 0 5,2-1 16,1-1 15,2 1 18,5 1 14,0-3-1,3 0-7,6-1-11,0 3-23,5-2-21,1 3-38,0 0-56,1 3-67,-7-2-113,-2 4-136,-4 0-66,-6-2-16,3-3 29,0 0 55</inkml:trace>
  <inkml:trace contextRef="#ctx0" brushRef="#br0" timeOffset="6458">3962 144 7,'2'-5'269,"-1"1"26,1 1 15,0-2-45,-1 4-101,-1-2-62,2 1-40,-2 2-26,1-1-15,-1 1-9,0 0-4,3 0 4,-1 0 5,-2 0 6,-2 0 9,-1 0 7,3 0 8,-3-2 6,2 1-1,-3-1-5,1-1-7,-2 0-7,0-1-13,1-2-5,-4-1 4,3 0 2,0 0 7,2-2 7,2 0 7,2-2 1,2 2-6,2 0-4,2 0-7,3 2-6,-2 1-5,2 1-4,2 2-2,-2 1-2,-2 4-3,1 1-4,-2 2-4,-4 1-1,-2 0-2,-1 3-3,-3-2 1,-2 2-1,-2-2 1,1 3-1,-3-1 4,1 0-1,-1-3 0,1-1 5,0 2-2,0-6 3,-1 2 0,1-3 1,2 0 1,-1-3-11,6 0-29,-1-2-45,0 0-122,2-3-114,0-2-58,4-2-20,4-3 11,-2-3 35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2:03:29.7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83 318 182,'-20'-14'308,"2"2"23,3 3 17,3 3-114,2 2-72,5 4-37,2 3-15,5 3-4,4 6 5,2 3-2,3 4-9,3 4-15,2 1-11,2 3-18,0 1-19,2 1-12,0-2-6,2 0-2,1-2-2,2-2 13,3-5 21,2-3 35,5-5 26,3-5 17,6-9 8,8-3-10,7-8-22,9-6-34,8-4-32,12-10-49,7-2-82,11-10-113,3-5-207,7-9-111,0-4-55,0-10-1,1-5 54,3-5 95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2:03:10.5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153 988 208,'22'-11'327,"0"8"55,2 11 64,0 10-88,1 13-36,0 10-20,1 8-28,-7 7-39,-2 5-54,-7 7-52,-7 1-46,-8-1-55,-8-1-79,-10-7-101,-12-5-117,-9-7-168,-9-9-92,-8-9-26,-4-10 30,-6-10 76</inkml:trace>
  <inkml:trace contextRef="#ctx0" brushRef="#br0" timeOffset="1088">2225 21 23,'-34'-13'277,"0"4"25,-8 6 18,-3 11-30,-6 5-103,-4 8-36,-6 9 1,-2 6 21,-2 9 28,0 6 19,2 6 16,5 7-7,6 7-25,7 4-41,10 3-38,10 5-39,11-2-36,13 1-26,11 1-14,10-1-19,10-2-28,6-5-47,10-4-65,-2-4-72,7-7-90,-4-9-143,0-11-59,-4-10 0,-2-13 41,-3-11 65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2:01:39.9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0 228 63,'7'-8'279,"-2"1"27,-2 1 29,0 0-46,-1 1-87,-2 1-41,0 1-25,0 3-21,0 0-25,0 1-17,0 3-14,2 4-5,-1 3-4,-1 2 1,2 4 0,-2 1-6,3 1-9,0 2-8,0 3-7,2-1-9,-2-1-1,2 2-4,3-1-3,-2-2-3,2-2 0,0-1 4,0-3 7,0-3 18,1-3 34,-1-3 41,0-3 38,3-3 28,-1-3 17,-1-4-2,5-5-25,-3-3-31,2-3-38,1-5-31,-1-4-31,4-1-25,-2-2-32,4 1-43,-1 1-56,2 2-65,0 5-72,2 5-54,-1 4-52,-1 6-114,-4 1-25,0 4 26,-3 3 51,2 5 56</inkml:trace>
  <inkml:trace contextRef="#ctx0" brushRef="#br0" timeOffset="340">599 433 239,'0'14'330,"-2"-3"27,-1 2 34,-2-3-106,-4 2-61,1 0-23,0 2-13,-5 0-5,4 3-17,-4 1-18,2 3-24,0 2-16,1 2-21,1-1-18,1 3-17,3-1-19,2-1-19,0 1-24,1-2-36,-2-2-51,4-1-58,-3-2-61,3-2-54,-2-3-84,1-5-79,-3-5-12,1-4 28,0-6 41,1-1 53</inkml:trace>
  <inkml:trace contextRef="#ctx0" brushRef="#br0" timeOffset="538">455 592 153,'11'-36'337,"0"5"39,2 2 36,2 7-60,1 2-90,5 6-35,1 4-17,0 4-9,4 5-10,-3 2-14,1 4-22,-2 4-30,-5 3-28,-3 3-25,-4 0-24,-5 3-18,-2 3-16,-6 0-15,-4 0-25,-5 1-24,-1 1-28,-7-3-36,-1 2-42,-3-3-43,-3-1-40,1 0-58,-4-2-117,-2-2-37,2-2 4,2-3 36,2-1 45</inkml:trace>
  <inkml:trace contextRef="#ctx0" brushRef="#br0" timeOffset="851">1016 724 47,'11'-3'397,"-1"1"48,1 0 37,3-1 35,0 1-148,7 1-113,2-1-83,1 1-45,0 1-42,3 0-57,1 0-68,-1-2-71,-2 1-67,1-3-80,-7 0-141,-2-3-57,-11-1-3,-7-1 31,-6-1 45</inkml:trace>
  <inkml:trace contextRef="#ctx0" brushRef="#br0" timeOffset="1006">1162 574 314,'-4'-5'357,"6"0"18,6 0 9,9 1-168,8-2-134,2 1-173,6 1-142,6-5-78,0-2-38,7-4-11,-2-4 24</inkml:trace>
  <inkml:trace contextRef="#ctx0" brushRef="#br0" timeOffset="2806">1735 367 42,'7'-16'273,"-4"2"28,0 1 28,-1 1-46,0 3-80,-2 0-34,0 3-16,0 1-16,-2 1-22,0 2-16,1 2-21,-3 3-14,1 3-12,-3 5-5,-2 0-2,0 5-3,0 2-4,0 0-9,3 1-12,1 2-6,1 0-4,3 0-4,3-1-3,3-1-1,2 1 0,3-4-1,2-1-2,-1-3 0,4-1 4,-2-4 0,1-4 2,1-1 0,-2-4 0,0-1-1,0-3-1,0-1-2,-1-1-1,-2 0-3,-1 1 0,-4 3-2,0 1 0,-1 1 0,0 4 2,-1-1 0,-2 4 5,3 1 0,-2 1 1,2 2 0,1-1 0,2-1 1,-2 0 3,4 0 7,2 0 14,-1-4 19,2 0 27,1-4 27,1-2 24,-3-3 13,-1-4 2,-1-1-9,-2-3-17,-2-2-24,-4-5-25,-1-2-22,-1-1-23,0-1-29,-1 1-44,-1 0-55,2 4-75,2 4-78,2 4-86,1 4-128,3 5-46,3 1 12,0 6 49,3 0 65</inkml:trace>
  <inkml:trace contextRef="#ctx0" brushRef="#br0" timeOffset="3283">2385 433 217,'12'6'388,"-3"-1"47,-3-2 51,-3-2-52,-1 2-105,0-1-70,-4 2-37,-1 1-34,-1 2-43,0 2-37,-1 2-30,2 2-22,-2 4-36,2-1-43,0 2-50,1 2-61,-1-1-70,0 1-62,-3-2-68,1 0-87,-1-5-42,-1-1 10,-1-6 45,1-6 48</inkml:trace>
  <inkml:trace contextRef="#ctx0" brushRef="#br0" timeOffset="3456">2322 550 144,'8'-19'299,"0"2"32,4-1 24,1 3-82,6 2-59,0 1-17,3 0 7,2 3 3,3 3 0,-2-2-8,-1 4-24,1 1-29,-3 0-32,-4 3-21,-1-2-16,-4 2-9,-2 2-10,-5-2-3,-1 3-11,-5 1 3,0 2-4,-5 2 4,0 2 0,-4 5-2,-4 2-2,2 3-10,-3 3-8,1 3-9,-1-1-3,3 1-3,3 1-4,3-4-1,2 2-2,3-3 1,3-1-4,5-1-1,4-4-5,3-1-20,3-3-55,4-3-82,3-1-96,8-4-93,0-2-164,4-2-72,1-2 9,1-2 59,2-4 80</inkml:trace>
  <inkml:trace contextRef="#ctx0" brushRef="#br0" timeOffset="3815">3467 93 298,'17'-26'386,"-7"4"40,-2 5 27,-3 4-133,-4 2-103,-1 7-43,-6 5-19,-6 5 7,-6 11 22,-9 5 23,-3 8 16,-2 8-4,-1 5-27,3 7-35,3 4-46,6 3-36,4 4-24,7 2-26,7 0-15,10-3-18,4-3-14,9-4-30,5-7-73,7-2-108,3-8-131,5-5-171,-1-7-83,2-6-22,-3-10 45,-3-8 95</inkml:trace>
  <inkml:trace contextRef="#ctx0" brushRef="#br0" timeOffset="6011">3968 253 18,'-9'-7'284,"-1"2"24,-4 1 12,-1 0-31,-2 3-126,0 4-68,-2 0-33,-2 5-12,4-1-9,-2 4 4,3-1-1,4 1 0,2 1 4,5 1-1,5 2-2,3-1-4,5 2-4,2-1-2,7 2-9,4-1-2,1 0 0,3 4 7,2-2 15,0 3 14,-2-1 9,-1-1 4,-5-1 4,-3 0-7,-5 0-13,-5-3-13,-1 0-10,-7-1-8,-1-1-3,-5-1-4,-3 0-7,-5-3-5,0 2-16,-4-4-20,1-1-27,1 2-33,3-4-30,2-1-27,5-2-19,2-1-14,6-1-17,8-3-35,0-4-71,6-2-21,5-5 3,6-2 17</inkml:trace>
  <inkml:trace contextRef="#ctx0" brushRef="#br0" timeOffset="6320">4167 528 62,'25'-6'301,"-5"1"33,-3 2 27,-6 0-34,-3 2-96,0 1-47,-4 1-23,-2 4-5,-2 1-4,-2 1-10,-1 2-19,0 2-25,-3 1-24,1 1-25,0 1-25,-1 1-23,1 0-37,-1 1-47,0 1-49,3-1-48,-1-1-56,-2 2-100,3-4-60,-2-2-5,-1-4 23,4-4 32</inkml:trace>
  <inkml:trace contextRef="#ctx0" brushRef="#br0" timeOffset="6515">4192 541 169,'8'-27'342,"-1"2"46,1 1 34,4 4-68,-1 4-91,2 2-52,1 2-37,1 5-32,0 2-25,0 4-29,0 2-22,-2 4-21,1 2-18,-3 4-13,3 4-22,-4 0-21,1 3-19,0 3-15,-3 0-15,0 1-5,-2 1 3,2-3 13,-3 0 14,-2-3 15,0-4 20,-3-2 30,0-5 24,0-3 18,-3-5 15,0-4 16,-2-4 19,2-4 6,0-1 8,1-3 22,4 0 10,4 0 7,2 0-8,3 2-11,8 1-13,0 1-20,8 5-19,0 3-17,0 3-12,-2 3-14,0 3-17,-5 2-10,-2 2-14,-3 4-10,-5 2-18,-1 2-21,-5 2-45,-2 2-77,-4 2-88,-1 2-74,-2 1-90,2 0-123,-3 1-32,-2-1 32,0-1 72,5-2 71</inkml:trace>
  <inkml:trace contextRef="#ctx0" brushRef="#br0" timeOffset="6908">4947 646 65,'31'-27'298,"-1"0"41,-6 0 39,-5 5-23,-3-1-57,-3 4-15,-4 1-1,-4 4 0,-4 2-17,1 5-35,-4 1-48,-1 1-49,-6 5-44,-1 5-34,-3 1-19,-2 4-9,0 2-4,-2 5-3,1 1 1,2 3-7,3 2-6,1 2 1,3-1-6,2 0-1,3-2-4,4 1 2,3-5 0,2 0-4,3-4-1,3 0-8,4-5-3,2-1-7,3-4-2,2-2 0,4-4 4,-1-4 7,0-4 4,-3-4 5,-2-2 11,-3-4 8,-6-1 11,-7 0 9,-3 1 10,-7 2 6,-5 2 3,-5 1-5,-3 3-12,-4 3-7,-1 4-8,0 4-9,3 4-12,1 5-11,3 0-18,5 6-36,5 0-50,2 1-53,6 1-49,4-1-52,4 0-40,3 0-41,4-1-95,2-1-25,-1-2 12,0-1 39,3-2 43</inkml:trace>
  <inkml:trace contextRef="#ctx0" brushRef="#br0" timeOffset="7354">5589 643 162,'20'-6'373,"-1"-1"45,3-2 50,3 1-24,2 1-108,3-1-72,4 2-43,0-1-35,4 2-43,4 2-48,0 2-47,1-1-56,-2 2-70,0-1-78,-1-1-70,-5 2-89,-7 2-124,-3-2-43,-6 0 11,-5-2 48,-4-1 52</inkml:trace>
  <inkml:trace contextRef="#ctx0" brushRef="#br0" timeOffset="7537">6000 454 340,'-13'-3'417,"5"0"37,0 2 44,5 2-86,2 4-82,-1 2-55,2 4-25,2 2-12,-2 5-38,1 3-47,1 3-44,-2 3-40,0 0-46,-2 2-82,1 1-110,-3-2-117,-5-1-176,-4 0-117,1 0-45,-6-2 29,7-2 86,-2-2 98</inkml:trace>
  <inkml:trace contextRef="#ctx0" brushRef="#br0" timeOffset="7953">6687 163 78,'-12'-6'265,"1"2"29,-2-1 21,5 1-78,-1 0-55,-2 2-23,3-1-8,-2 1 1,-1 2-2,0 0-12,2 2-18,-4 2-19,4 1-23,-1 1-25,2 1-16,-1 4-6,2 1-3,4 0-1,2 3 2,2-2 0,2 4 0,5-1-3,6 2-6,1 0-1,4 1-6,1 1-3,4 0-1,1 1-1,-1 0-1,-2 0-2,-4-2-2,-3-1-1,-4 0-2,-6-1 0,-3-4-2,-7 1-1,-3-2 3,-4-2-5,-3 1-5,-4-5-12,0 0-19,0 0-28,3-3-37,2-2-30,3 2-32,5-3-29,6 0-34,6-3-53,5-1-54,8-6-8,5 2 13,3-6 27</inkml:trace>
  <inkml:trace contextRef="#ctx0" brushRef="#br0" timeOffset="8273">6907 426 161,'21'-11'316,"-4"2"47,-4 0 51,-4 2-61,-2 0-57,-3 3-33,-2 1-27,0 0-35,-1 3-41,-1 2-34,-1 1-33,-1 2-27,-3 6-14,2 1-5,1 3-9,-1 2-11,0 1-24,0 1-32,2 4-49,-1-2-64,1 1-61,1-1-67,-2 0-110,0-1-76,-1-4-10,1-4 27,-1-4 48,-2-4 56</inkml:trace>
  <inkml:trace contextRef="#ctx0" brushRef="#br0" timeOffset="8489">6904 388 196,'8'-23'322,"3"4"27,3 1 26,2 3-112,3 3-79,0 5-47,3 1-35,2 4-24,-4 2-22,1 4-17,0 4-11,-4 2-8,0 4-6,-1 3-2,0 1-5,-5 1-1,0 2-8,0 3-10,-4-1-13,0-2-8,-4 0-10,1-3-3,-3-3 3,-1-5 18,0-1 19,0-4 20,0-4 19,0-4 16,-1-3 19,1-4 16,1-4 17,1-3 18,1-2 17,2-2 11,3-1 8,3 1 2,0 1 0,6 2-5,-1 3-8,1 5-13,1 2-14,2 5-25,-1 5-16,-1 2-21,-3 4-19,-2 2-15,-5 4-22,0 2-31,-5 2-57,-1 2-83,-2 1-92,0 1-78,-4 0-119,0 1-104,-4 0-10,3-4 44,2-2 71,3-4 75</inkml:trace>
  <inkml:trace contextRef="#ctx0" brushRef="#br0" timeOffset="8879">7625 339 129,'30'-27'326,"2"4"38,-2 5 36,-2 6-48,1 4-99,-4 6-56,-3 3-41,-4 7-35,-7 2-35,-4 4-39,-7 2-35,-6 4-23,-5 1-18,-6 0-6,-4 1-7,-3-1 2,1 0 15,-1-1 14,5-4 21,2-4 11,4-1 16,3-2 6,4-3 6,3 0-4,8-3-11,7 1-16,6-1-26,7 2-38,10-4-41,4 2-44,6-1-35,4-2-28,0-3-10,1 0 13,-2-2 34,-1-1 45,-2-1 53,-3-1 49,-4-1 45,-5-1 35,-3-2 22,-6-2 6,-5 1-1,-5-3-1,-4 0 1,-2 0 2,-4 1 1,-2 1 9,-1 2 9,-2 2 9,-1 0 6,1 5-5,-4 0-6,-1 5-1,-1 3-3,-4 2-5,-3 4 0,-2 2-4,-3 3-7,-1 3-15,2 2-20,-2 1-22,5-1-17,0 4-10,5-3-5,2 2-9,4 0-4,4 1 0,3-4-1,3 1-2,5-4 0,3-2 0,2-1 4,6-4-2,2-3 0,0-3-4,5-3-5,-1-4-6,0-5-4,-1-5-6,-2-5-2,-3-5 1,-6-3 4,-3 0 13,-5-2 15,-7 2 15,-4 3 10,-4 3 15,-5 4 3,-2 4-2,-5 3-7,0 5-8,2 4-8,0 4-7,2 3-9,3 4-9,5 2-16,4 6-18,6 1-32,2 3-39,7 2-42,0 0-43,2-1-36,0 3-36,3 0-44,-1-4-114,-2 4-34,-4-5 6,-7-2 26,-8-1 42</inkml:trace>
  <inkml:trace contextRef="#ctx0" brushRef="#br0" timeOffset="9716">6673 805 203,'-14'-4'328,"5"-1"20,7 2 12,11-1-115,6 1-92,10 0-62,11 0-30,12 1-11,9-1 2,14 3 18,7 1 19,8 3 23,8-1 21,5 1 17,7 2 7,3 0-10,5 0-15,0 0-18,-3-3-24,-4 0-24,-4 0-22,-6-1-18,-11-2-27,-8 0-34,-12 0-34,-8 0-54,-11 1-59,-9 1-55,-10 1-66,-6 0-113,-12 3-44,-10 1 11,-10 2 40,-12 2 48</inkml:trace>
  <inkml:trace contextRef="#ctx0" brushRef="#br0" timeOffset="9996">7649 1039 280,'-22'-3'349,"10"-1"16,8 1 13,10-2-137,9 0-82,8 1-34,9 3 1,4-1 14,5 4 6,-1 1 0,-2 4-18,-3 1-25,-5 1-47,-8 1-59,-8 1-43,-8 2-38,-12 1-29,-7 1-22,-9 3 3,-8-2 16,-3 2 25,-5 0 30,1-3 37,1 0 33,3-3 30,6-3 18,7 0 12,4-3 1,8-2-6,8 0-14,6-1-22,12 0-24,8-3-39,8 1-47,5-1-57,8-1-106,-2-2-101,2-2-41,-4-2 1,0-1 22,-4 1 47</inkml:trace>
  <inkml:trace contextRef="#ctx0" brushRef="#br0" timeOffset="10233">8098 1207 174,'20'-1'306,"-7"-2"56,-2 1 42,-3 1-47,-3 1-99,-2 0-69,0 0-29,-3 1-20,0 4-19,-1 1-9,-1 0-13,2 1-14,-3 2-25,1 0-23,-1 2-20,1-1-23,-1-1-24,2 0-20,-1-1-22,0-2-12,2-2-3,0-1 9,0-3 13,2 0 19,1-6 18,2-1 16,3-4 7,1-4 13,1-1 20,1-2 26,3 0 31,2 0 43,0 3 39,0 1 32,1 4 7,-3 2-1,2 2-19,-1 3-32,-2 5-36,0 1-36,-3 4-23,2 2-21,-4 3-12,0 2-14,-2 2-12,-3 1-22,-3 1-38,0 0-68,-3 0-83,-1 1-86,2 1-81,-2-2-144,0-2-62,4-2 15,0-4 58,8-4 71</inkml:trace>
  <inkml:trace contextRef="#ctx0" brushRef="#br0" timeOffset="10656">9000 256 168,'39'-46'352,"-3"5"31,1 10 23,-3 8-39,4 13-117,-3 6-49,-2 14-11,0 8 7,-1 9 11,-4 10-7,-4 8-12,-5 11-20,-5 7-26,-4 4-33,-7 5-31,-5 1-26,-6 1-22,-6 0-14,-5-4-8,-4-4-2,-6-4-8,-1-5-21,-3-6-31,0-5-56,1-5-76,2-7-83,5-2-78,3-7-145,4-4-53,1-4 11,2-7 52,6-5 66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2:01:51.0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1252 214,'-4'2'347,"4"-2"36,3 0 38,3 1-74,6 1-72,6-1-36,4 0-22,2 1-21,6-2-32,2 2-42,4-2-54,-1 0-78,1-2-89,-2-1-87,-3 0-111,-6-4-138,-7 0-57,-6-1 6,-12-5 45,-12 5 62</inkml:trace>
  <inkml:trace contextRef="#ctx0" brushRef="#br0" timeOffset="155">69 1141 178,'-19'-7'340,"7"2"23,6-1 10,9 3-93,9 2-120,10-2-83,9 3-71,9 0-82,10 3-147,5-3-75,-2 0-37,4-5-16,-5-2 13</inkml:trace>
  <inkml:trace contextRef="#ctx0" brushRef="#br0" timeOffset="76160">1281 511 237,'0'-7'377,"0"-2"68,2 0 73,-2 0-67,2 0-53,0 0-42,0 0-42,0 1-55,-1 2-58,2 0-57,-3 2-43,2 1-25,0 1-23,-2 1-12,0 1-10,-2 3-6,0 3-3,2 3-3,-3 4-2,2 4-4,-1 4-1,0 3-5,2 0-5,2 1 0,1-1-5,4 0-2,-1-1-1,2-2-1,4-3-1,1-2-1,1-4 2,2-1 4,0-6 1,-2-1 3,3-6 0,-2-1 0,2-4 5,-1-4-6,0-2 3,0-4-6,1-1 5,-2-3 3,-2 2 7,-1-1 16,-3 4 31,2 4 45,-5 3 37,1 3 21,-4 1 2,2 4-8,-1 2-23,-2 5-30,1 5-35,-1 4-19,1 4-9,-1 4-24,-2 1-39,0 1-59,0 2-57,0 0-51,0 2-52,-2 1-73,0-3-81,1-2-56,-1 1-69,-3-5-96,1-3-25,2-5 49,-1-5 88,6-5 93</inkml:trace>
  <inkml:trace contextRef="#ctx0" brushRef="#br0" timeOffset="76617">1803 519 285,'12'-15'401,"0"2"53,-3 5 64,2 3-70,-3 4-72,0 5-51,1 5-40,-1 3-34,0 8-53,0 2-55,2 4-45,-4 4-36,0 0-27,-2 1-30,-1 2-41,-1 0-63,-2 0-89,-4-2-88,1 1-79,-5-3-120,2-2-81,-7-5-1,5-2 55,3-5 70,4-5 76</inkml:trace>
  <inkml:trace contextRef="#ctx0" brushRef="#br0" timeOffset="76816">2062 804 150,'8'-14'519,"0"5"88,-3 2 48,-2-1 27,2 4-198,-5-1-203,1 2-201,4 0-187,3 2-142,0-2-161,9 0-134,-2 0-44,3 0 30,4-2 80,4 1 81</inkml:trace>
  <inkml:trace contextRef="#ctx0" brushRef="#br0" timeOffset="76976">2617 637 16,'7'-7'315,"-3"-1"39,0 1 35,-3-2 0,-1 0-121,-3 0-75,0 0-44,-2 0-30,-2 0-25,-2 1-21,-2 1-15,0 1-8,-5 0-4,2 1-2,-3 3 2,1 2-1,-3 2 1,2 0 1,4 2-3,2-1-3,1 2-5,2-1 3,5 4 0,2-2 1,2 3 4,4 0 8,1 3 7,7 1 7,0 1-1,5 1 0,0 1-1,1 2-6,0 2-2,-2-2-10,0 0-11,-4 1-8,-3-1-9,-3 0-6,-3-1-12,-3-1 0,-4-1-7,-2-1-6,-4-2-3,-2 1-7,-3-2 2,4-4 3,-1 1 14,0-4 20,3-2 12,0-4 16,3-2 5,1-4 8,4-2-9,0-5-10,4-2-12,4-4-29,4-1-57,7-4-95,2 1-106,8-2-100,3 0-151,-1 1-77,2 2-2,1 4 62,2 6 89</inkml:trace>
  <inkml:trace contextRef="#ctx0" brushRef="#br0" timeOffset="77392">3082 618 82,'8'1'340,"0"-1"41,0 0 33,-5 0-29,-2-1-106,-1-2-73,0 1-44,-4-1-30,-4 2-22,2-2-20,-4 3-17,-1 3-18,-2 0-16,1 1-9,-2 2-11,1 0-5,0 2-6,4 1-4,1 0-4,1 1 0,3 2 2,2 0 1,4 2 5,2 0 6,1 3 8,3 1 7,0 3 7,1 0 5,-1 0 3,0 0-1,0-1-4,-4-1-6,-3-2-13,-1-1-19,-5-2-13,-3-1-13,-1-1-11,-5-1-6,3-2 13,-1-2 29,0-3 33,2-2 28,1-4 27,1-2 22,3-3 9,2-5-16,3-5-18,5-5-23,3-2-30,8-6-39,1-2-63,5 1-87,3-2-90,7 1-94,1 5-159,-3 3-66,-3 3 0,-7 8 55,-7 2 73</inkml:trace>
  <inkml:trace contextRef="#ctx0" brushRef="#br0" timeOffset="78030">1389 61 186,'-4'-13'310,"1"-1"24,-1 3 18,2 3-115,-1 0-75,2 2-44,-1 5-32,-1 2 2,-2 7 22,-5 6 20,-2 12 24,-6 9 22,-4 8 11,-3 8-10,-5 8-29,0 5-30,-2 4-28,1 1-24,1 0-22,4-2-14,6 0-16,4 0-9,10-4-9,6-3-8,6-3-5,11-5-3,6-1-5,11-4-14,7-2-23,7-5-31,9-4-34,6-4-33,8-7-35,7-4-28,7-7-34,3-7-73,4-8-54,6-8-8,0-11 18,8-8 27</inkml:trace>
  <inkml:trace contextRef="#ctx0" brushRef="#br0" timeOffset="78339">3330 165 245,'29'-38'318,"-3"11"22,1 9 27,2 9-118,6 11-47,1 8-11,4 11 12,5 11 11,0 8 3,4 13-19,0 8-19,1 8-34,-7 8-35,0 2-38,-10 4-41,-9-4-40,-7-2-45,-9-8-46,-6-6-45,-7-6-42,-5-8-26,-4-7-12,2-4-2,-1-8 5,-1-5-7,2-4-62,3-6-31,6-4-1,6-8 9,13-5 20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2:03:09.6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265 84 176,'6'-30'288,"-1"6"15,-3 6 12,-4 6-117,-6 9-59,-4 10-13,-6 10 11,-6 13 27,-6 12 28,0 12 13,0 10-1,0 8-20,4 3-27,3 5-34,3 1-35,4-2-36,10 0-30,2-2-35,8-5-33,4-3-45,7-6-44,4-4-38,4-8-31,3-6-24,4-6-47,4-9-86,-1-8-26,0-6 7,3-6 23,-1-10 34</inkml:trace>
  <inkml:trace contextRef="#ctx0" brushRef="#br0" timeOffset="254">803 813 95,'12'-17'284,"-4"1"26,-2 2 11,-4 4-85,-2 2-90,-6 4-47,-4 2-22,-6 5-12,-2 4 2,-3 6 1,-3 2 1,1 1-5,-3 4-4,5 2-6,1-1-11,4 3-8,2-1-7,4-1-5,4 1-9,0-2-3,6 0-3,3-3-1,3-2 2,2-1 2,0-5 4,5 0 10,-2-6 14,2-4 16,1-3 15,0-4 13,2-4 11,-2-4 4,0-3-2,1-3-9,-1-3-13,-3 0-14,-2-3-25,2 3-39,-4 0-59,-1 3-63,1 3-66,-3 2-90,2 1-136,-1 3-50,1 3 2,-1 2 34,3 5 51</inkml:trace>
  <inkml:trace contextRef="#ctx0" brushRef="#br0" timeOffset="572">1040 852 156,'9'4'341,"-2"-2"39,0-2 25,-4 0-79,-1 0-110,1-3-80,1 0-76,-3 1-83,6 1-108,-3-1-143,7 0-75,-1 1-34,3 1 4,4 0 33</inkml:trace>
  <inkml:trace contextRef="#ctx0" brushRef="#br0" timeOffset="723">1381 798 285,'2'-3'365,"-1"3"28,-1 0 36,2 0-105,-4 4-62,2 5-27,-1 3-19,1 3-11,0 6-29,1 2-41,3 2-54,1 1-87,-1 1-92,2-2-93,1 1-119,-1-2-143,1-4-61,-3-2 9,4-7 43,0-3 69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2:03:11.9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231 853 239,'19'-31'294,"-1"2"26,-5 2-18,-2 5-92,0 4-41,-4 3-17,-3 3-9,-4 3-13,-1 2-12,-6 2-12,-5 2-9,-4 3-11,-8 1-10,-1 4-5,-5 2-2,0 4-7,-2 2-10,2 5-11,2 0-12,2 2-7,6 2-10,3-1-5,7 2-3,5-1-4,5 1 3,7-1-3,7-1 2,5 0-1,6-3-1,7 0 1,4-1 0,2-1 1,3-2 2,-3-1 2,-1 1 1,-6-1-1,-4-1 0,-5-1-2,-6-1-2,-4 2-1,-5-1 3,-6-1-1,-5 1 1,-9-1-4,-3-1-9,-4 0-11,-3-1-14,-4-2-17,-1-2-20,1 1-21,4-2-23,2 0-22,7-2-14,4-1-19,7-1-22,6-2-39,5-5-74,5-1-24,9-4-2,5-3 16,6-1 33</inkml:trace>
  <inkml:trace contextRef="#ctx0" brushRef="#br0" timeOffset="361">495 1011 68,'31'-15'282,"-6"3"35,-4 1 26,-4 2-59,-5 3-90,-2 2-53,-3 2-27,-2 4-9,0 2-5,-4 4-2,1 4-1,-2 3-5,1 1-10,-1 4-20,0 1-18,5 1-12,-4 4-16,2-2-28,2 0-37,-1 1-46,-1-1-48,2-1-76,-5-4-120,-4-2-50,1-5-5,-2-3 23,0-6 37</inkml:trace>
  <inkml:trace contextRef="#ctx0" brushRef="#br0" timeOffset="586">629 904 221,'16'-31'323,"-2"1"26,3 4 20,3 7-130,0 2-74,4 8-47,-1 5-31,1 4-20,3 6-14,-2 6-13,1 4-9,-4 4-11,-2 5-8,-1 1-10,-3 1-13,-2 3-16,-2-2-18,-3-1-21,-5 0-9,0 0-4,-6-4 5,0-4 13,-2-2 25,-1-7 24,1-2 28,-1-7 24,0-4 22,2-4 20,-1-6 13,4-5 8,5-2-3,2-4-5,8-5-7,5 2-3,8 2 6,5 2 23,6 5 32,4 8 29,0 8 15,1 7 7,-3 8-9,-4 5-32,-5 6-42,-7 5-39,-8 3-38,-6 3-56,-6 4-102,-3 2-119,-7 1-140,-7 1-163,-1-2-75,-7-1-10,-2-1 63,-1-3 98</inkml:trace>
  <inkml:trace contextRef="#ctx0" brushRef="#br0" timeOffset="3885">1673 753 24,'1'0'270,"2"-2"38,1 1 32,0-1-29,-1-1-43,2 2-5,-2-4 13,2 2 12,0-3 3,0 2-11,2-3-27,1 0-37,4 0-46,0-1-39,1 1-30,4 0-22,2 0-13,3 0-5,5 2-4,1 2 5,2 2-4,0 2-5,-1 2-13,-2 3-10,-6 3-10,-6 2-22,-4 5-16,-6 2-10,-6 5-10,-7 1-12,-5 3-6,-8 0 6,-2-2 7,-1-1 6,0-3 11,0-3 12,6-3 7,3-3 9,4-1 6,7-4 4,4 1-1,10-1-6,8 1-7,14-1-34,6-1-70,7 0-95,7-1-79,-1-4-61,3-1-43,-1-5-25,-5-2 15,3-3 39,-8-5 40,-3-5 65,-3-3 97,-4-2 101,-5-3 94,-2-4 89,-7-1 72,-4 0 44,-3 2 8,-3 2 1,-3 4 3,-3 2 5,-3 4-11,0 4-27,-1 3-43,-2 4-48,-5 2-42,2 6-32,-4 0-24,-2 5-12,0 2-5,0 4-1,1 1-2,1 1 0,2 2 2,2 2 1,3 1 0,3 3 4,3 0-1,6 1 0,1 3-2,6 1-4,0 1-4,1 0-3,1-1-1,-1-1-5,-4-1-4,-3-3 0,-2-1 0,-4-4 0,-4-3 0,-7 0 0,-4-6 4,-5 1 0,-2-5 8,-2-2 11,1-2 10,1-2 9,2-3 9,2-2 2,6-2-3,1-2-11,6-5-16,4-1-20,6-4-34,5-2-63,3-2-82,4-2-81,5-4-53,0 4-39,1-2-14,-1 1 24,-1 2 61,0 3 70,1 3 63,-4 2 60,-1 2 53,-3 2 53,3 2 34,-5 0 24,3 5 11,0-1 6,1 3 2,2 3-2,2 1 3,3 5 10,0 3 6,0 2-1,0 3-7,-5 7-9,-5 4-15,-1 2-22,-8 3-19,-7 3-19,-4 1-16,-5 1-11,-6-2-7,1-1 2,-4-3 6,4-3 23,-2-5 28,4-2 23,-1-4 18,5-1 8,4-6-3,3 3-17,3-2-27,9-1-38,4-1-64,8 1-87,4-4-87,2 1-135,0-5-123,2-2-43,-2-1 14,0-3 58,-2 0 73</inkml:trace>
  <inkml:trace contextRef="#ctx0" brushRef="#br0" timeOffset="4794">3342 900 243,'0'-8'375,"0"-1"40,0 2 26,2-1-108,1 4-141,1-1-116,5 1-98,3 0-113,2 0-158,4 0-77,-1 1-20,4-2 14,-2 2 33</inkml:trace>
  <inkml:trace contextRef="#ctx0" brushRef="#br0" timeOffset="4962">3721 715 216,'0'-7'328,"0"-1"27,2 2 27,0 2-119,-2-1-86,0 3-52,0 1-36,0 1-29,-2 1-16,-1 4-6,0 3 4,-3 1 8,1 3 8,2 1 4,-2 2-1,3 2-9,1-1-10,2 2-9,2 0-8,4 2-2,4-1 2,2-1 8,1 2 20,5-1 25,0 1 24,0-1 17,0 1 6,-3-1-6,-1-2-16,-3-1-25,-5-1-30,-4-3-23,-3-1-20,-6-1-29,-3-1-47,-7-3-63,-3 0-73,-5-2-68,-1 0-114,-1-3-98,-2-2-18,1-1 28,3-4 55,7 2 59</inkml:trace>
  <inkml:trace contextRef="#ctx0" brushRef="#br0" timeOffset="5261">3766 874 195,'28'-25'316,"1"-1"25,-1 2 15,2 5-117,-1-1-91,1 4-56,-4 2-37,-1 3-40,1 3-39,-2 0-47,0 2-85,-2 2-101,-1 1-54,1 3-11,-2-2 7,-1 2 29</inkml:trace>
  <inkml:trace contextRef="#ctx0" brushRef="#br0" timeOffset="5367">4245 690 204,'18'0'293,"-1"-2"42,-3-1 36,2 0-86,-2 0-55,3 0-20,-1 2-2,3 1 2,-3 1-9,1 5-19,1 2-30,-6 2-34,-3 4-38,-2 2-34,-5 4-31,-7 1-24,1 1-22,-1 1-13,-3 1-10,1-3 0,0 0 3,0-3 7,2 0 12,2-3 6,3 0 10,3-2 4,4 1 2,4 1 4,-2 1 9,6 1 4,-1 1 7,-5 0 3,-1 1 5,-2-1-1,-7 2 0,-5-2-6,-6-2-13,-5 1-30,-2-2-50,-5 0-61,-2-3-74,-3 0-159,1-3-76,4-2-22,2 0 24,9-2 46</inkml:trace>
  <inkml:trace contextRef="#ctx0" brushRef="#br0" timeOffset="5730">4869 1102 65,'18'-9'399,"-1"2"65,5 1 70,7 0 55,2 3-147,6 1-97,3 2-65,5 2-53,1 1-62,1 1-56,0-1-47,0 2-59,-4-1-101,1-1-111,-3 0-112,-6-3-173,-4-3-89,-5-1-22,-10-2 56,-1-5 85</inkml:trace>
  <inkml:trace contextRef="#ctx0" brushRef="#br0" timeOffset="5908">5399 897 145,'-11'-3'373,"0"1"61,3 5 70,2 5 16,-1 4-90,1 4-51,2 7-23,-3 2-25,4 4-32,0 5-52,-4 4-47,4 2-39,0 4-49,0 1-71,3 0-80,-3 1-121,6-1-158,-6 0-169,3-6-158,-3-3-59,-4-7-5,-1-10 72,-1-7 129</inkml:trace>
  <inkml:trace contextRef="#ctx0" brushRef="#br0" timeOffset="6404">6305 372 171,'-4'-18'313,"-3"0"28,2 3 18,1 1-108,-5 2-86,0 3-53,-2 2-33,-2 2-23,-2 4-8,-6 1-2,4 3 2,-5 1 1,0 4-2,2-1-5,2 4-8,1 1-12,2 3-9,4 0-6,3 3-3,2-2-1,6 2-1,0 0 0,6 0 3,0-1 0,5-2 6,3 0 7,6-2 6,0-1 8,4 0 11,0-1 10,-1-2 13,2 1 13,-3-1 12,-2 0 6,-1 2-4,-7-1-5,2 1-10,-4-1-15,-2 2-13,-2 0-11,-3 0-6,-4 0-8,-4 2-1,-1-3-5,-4 0 0,-5 0-3,-1-4-2,-5 2-2,0-4-14,-1-1-26,0-2-41,6 1-56,1-2-57,3-1-46,8 0-41,4-1-28,4-2-25,6-2-15,7-3-23,3-2 8,1-2 28,5-2 39</inkml:trace>
  <inkml:trace contextRef="#ctx0" brushRef="#br0" timeOffset="6762">6371 597 150,'20'-15'270,"-5"2"38,0 2 25,-5 2-71,-1 1-57,-5 2-33,3 3-25,-4 2-9,1 2-12,-1 4-14,1 2-12,-3 5-6,1 3-14,0 3-17,-1 1-18,1 3-17,-1 2-11,-1-2-13,4 3-19,-4 1-34,0-2-48,1 1-46,-1-2-54,-1 0-103,-3-7-84,0-3-21,-5-3 15,-1-4 32,2-5 49</inkml:trace>
  <inkml:trace contextRef="#ctx0" brushRef="#br0" timeOffset="6991">6427 569 118,'4'-25'295,"3"3"23,-1 1 15,1 1-90,3 5-96,0 0-56,1 5-34,3 1-26,-1 3-11,3 4-7,-2 2-4,3 3-3,0 5-1,0 1-2,-3 4-2,2 2 3,-3 3-4,-3 4 0,0 1 0,0 3-2,-6-1-8,2 1-6,-3-2-5,-1 1-2,-4-4 0,1-3 4,-1-3 7,0-4 18,-2-4 16,3-3 11,-2-2 14,3-5 19,-2-3 21,2-5 9,2-2 9,1-3 6,2-2 5,2 0-4,4-2 0,3 2-7,1 2-5,4 1-3,0 4-2,3 2 0,1 5-3,-2 1-2,1 7-4,-1 2-13,-5 5-10,-4 2-16,-4 3-17,-3 4-20,-3 1-40,-2 2-52,-4 2-65,0 1-70,0-1-67,0-1-79,0 0-105,2-3-21,2-4 23,2-4 53,5-2 54</inkml:trace>
  <inkml:trace contextRef="#ctx0" brushRef="#br0" timeOffset="7434">7505 312 205,'8'-29'308,"-3"4"26,-2 2 18,-1 7-132,-2 4-74,-4 3-35,-2 7-15,-6 5-5,-4 6 1,-3 8 11,-2 5 8,-3 7 5,-1 2-10,0 6-12,0 4-21,4 3-18,0 2-16,3 1-16,5-1-15,2 1-16,3-1-26,5-2-36,3-4-46,1-4-47,5-5-67,-2-5-124,-1-5-49,2-6-4,-1-7 23,8-4 37</inkml:trace>
  <inkml:trace contextRef="#ctx0" brushRef="#br0" timeOffset="7670">7502 493 56,'24'-21'246,"-1"6"19,3 8 17,-4 2-81,-1 8-62,-3 6-34,-2 5-17,-3 4-10,-5 4-12,-5 4-10,-6 1-8,-5 1-8,-6 1-2,-2-2 7,-5 1 19,1-4 22,1-1 31,-2-5 26,5-2 17,1-4-2,3-1-15,6-1-25,2-1-33,5 2-48,10-1-84,7 2-89,7 0-106,5-3-152,3-1-78,-1-4-26,-1-5 38,0-2 61</inkml:trace>
  <inkml:trace contextRef="#ctx0" brushRef="#br0" timeOffset="7934">7989 504 189,'12'-8'301,"-2"1"27,0 1 18,-1 1-118,-3 2-60,1 2-25,-2 2-4,-4 2 5,-2 3 9,-3 3 3,-4 2-8,0 4-17,-6 1-23,1 5-29,0 2-29,-2 1-38,0 3-47,-2-2-59,2 3-56,0-2-52,3-2-71,-1-1-115,2-4-34,0-7 16,2-3 29,4-6 39</inkml:trace>
  <inkml:trace contextRef="#ctx0" brushRef="#br0" timeOffset="8144">7847 508 41,'1'-12'304,"1"2"30,-1 4 23,3 6-11,-1 4-98,2 6-52,-1 7-20,9 5-7,-4 6-16,7 3-24,0 5-30,3 3-34,0 2-57,2 1-75,-4-2-68,-3-2-107,-3-4-133,-1-5-66,-7-4-7,0-5 35,-1-7 46</inkml:trace>
  <inkml:trace contextRef="#ctx0" brushRef="#br0" timeOffset="8681">8543 533 108,'6'-8'290,"5"-3"25,-2 2 22,5 2-82,1 2-76,4 1-42,0 1-23,-2 3-16,1 3-13,-1 0-14,-4 3-14,-3 0-10,-3 2-11,-6 5-7,-2 0-5,-7 2-3,-4 0-7,-5 2-8,-1-2-6,-4 1-3,2-2-2,0-1 0,4-2 3,0-4 3,7 1 7,1-2 4,3-2 3,4 0 3,4 3 0,6-3 1,6 1-7,3 1-4,4-2-16,2-1-22,3 2-21,2-5-20,1-2-17,0-1-10,-2-4-2,1-2 11,-3-4 19,0-1 17,-2-4 14,-2-2 13,-5 1 15,-1-4 11,-2 1 7,-3-1 8,-3 4 8,0-1 8,-5 2 7,-2 3 3,1 1 1,-4 4 0,1 1-3,-5 3-6,0 2-4,1 1-7,-3 4-2,0 2 0,2 2-1,-1 1 3,4 1-1,2 2 1,-1 3 4,4 0 0,-1 5 5,2-1 4,4 3 5,2 4 5,-3 1 1,1 0-2,1 2-3,-2-1-8,-2-1-7,1 0-7,-5-1-6,0-2-3,-3-3 2,-2-3 1,-4-5 3,-2-2 6,-3-2 10,1-5 16,-1-2 18,1-2 16,2-2 15,0-2 1,7-1-8,-1-1-14,3-1-19,4-2-27,1-2-30,3-1-43,7-1-55,0-2-57,4-2-51,-1 1-40,4 1-21,0-2 11,-2 2 37,1 2 49,-1-2 48,-1 3 44,0-2 43,-3 2 29,4 0 19,-4 2 15,2 1 10,1-1 8,4 5 3,-4 0 1,4 2 0,-1 3 2,0 3 2,1 2 2,0 2 5,-2 4 8,0 2 6,-5 4 4,-1 2-2,-4 1-5,-5 2-10,-4 1-13,-4-1-9,-5 1-9,-5-1-5,-1-1-5,-5 0-4,1 0-1,-3-1-4,0-2-3,1-2-3,7-1-2,-1-1-2,3-1 4,6-1 5,1-1 5,5 1 8,5-2 1,6 2 1,4-1-4,6-1-21,8 1-38,1-2-53,3-2-54,4-2-66,-2-2-131,-1-3-70,-1-3-11,-6-2 25,3-2 39</inkml:trace>
  <inkml:trace contextRef="#ctx0" brushRef="#br0" timeOffset="9496">9613 690 44,'-2'-9'271,"1"0"24,-3-1 16,3 5-63,-1-1-93,2 3-58,0-1-46,2 3-38,1-2-50,-3 3-115,0 0-85,3 0-46,0 0-16,9-1 3</inkml:trace>
  <inkml:trace contextRef="#ctx0" brushRef="#br0" timeOffset="9656">9848 540 143,'3'-7'292,"1"0"29,-3 3 21,1-1-96,-1 2-73,-1 0-39,2 0-22,0 3-19,-2 0-14,-2 2-13,0 0-9,-1 3-7,-2 3-5,2-1-3,2 4-2,-4-1-1,5 2-6,3 0 0,0 3 0,4 1 0,2 1 4,4 2 4,3 1 9,2 1 11,3 2 10,1-1 4,4 1-2,-4-1-5,-3-1-12,-2-1-11,-6-2-16,-3-3-9,-3-2-6,-10-2-14,-6-2-32,-8-2-52,-5-1-64,-6-3-72,-11-1-125,-2-4-104,-4-1-29,0-1 19,4-2 45,5-2 60</inkml:trace>
  <inkml:trace contextRef="#ctx0" brushRef="#br0" timeOffset="9943">9783 667 114,'23'-16'269,"-1"1"12,-2 1 9,0 4-110,0-1-81,-4 2-45,0 0-31,-2 3-21,0 0-20,-1 0-9,-1 2-9,-1-2-2,2 2 3,3 0 8,-2 0 13,2-1 14,1-1 14,-3 0 11,4 2 15,-4-2 6,2 0 6,0 1 3,41 1 0,-11 1 0,-6 1-2,-6 0-1,-48 2-3,6 2-4,3 1-3,2 2-6,1-1-1,-1 5-7,0 0-6,-3 2 1,-1 1-3,-1 0-2,2 0-4,-3-2 0,1 1-2,0-2 0,0 0 0,3-3 3,4 1 4,1 1 1,1-1 2,5 1-1,2-1 0,4 2-2,3 0-5,1 1-1,3 3 1,0 0 3,-3 2 2,-1 2 4,-5 1 6,-4 1-1,-2 1-2,-4-1-6,-5 2-6,-5-3-25,-2-1-32,-4-3-38,-3-1-41,0-4-63,1-3-126,0-5-52,0-2-7,1-5 15,1-2 29</inkml:trace>
  <inkml:trace contextRef="#ctx0" brushRef="#br0" timeOffset="10386">10474 390 82,'27'-7'270,"2"6"38,1 6 47,1 8-58,-1 6-20,0 9-5,-3 5 5,-4 7-9,-3 7-26,-7 5-36,-4 5-44,-9 3-41,-7 0-44,-8-1-58,-10-4-82,-8-3-91,-9-2-92,-11-5-150,-12-3-103,-6-4-32,-11-7 32,-2-4 59,-1-6 79</inkml:trace>
  <inkml:trace contextRef="#ctx0" brushRef="#br0" timeOffset="11500">6526 1191 255,'-20'-8'289,"2"2"20,3 0-41,3 0-68,5 3-34,2-1-18,2 1-15,5 1-13,4 0-13,5 1-13,5 1-14,6 0-11,6 0-4,10 3 6,8 0 6,8 2-1,8-1-4,8 4-4,8-1 1,4 2-8,8 0-7,4 2-4,4-1-4,5 1-8,2-2-9,3 1-10,1-1-5,0 0-5,-1 0 0,-1-1-5,4-2-1,-1 0-3,3-2-1,2-1-6,0 0-4,-2 0 5,-1 0 2,-1-1 3,-5 2 6,-3-1 7,-6 0 3,-8 2 0,-5-1-1,-8 2-2,-12-1-9,-9 1-29,-7 1-48,-8-1-64,-8 0-68,-7 0-80,-6-1-141,-13-2-50,-9-2 4,-11 1 42,-10-2 54</inkml:trace>
  <inkml:trace contextRef="#ctx0" brushRef="#br0" timeOffset="11985">7151 1504 272,'-16'-3'309,"4"2"15,8-1-26,8 2-122,5 2-70,8 1-31,7 3-14,3 3-1,1 1-2,-2 4-2,-1 1-6,-3 3-12,-6 0-22,-3 1-16,-10 1-9,-6-1-10,-7 1-5,-7-1 0,-7-1 1,-4-1 10,-2-2 10,-2-3 12,4-2 16,4-1 10,2-1 6,4-2-1,9-2-4,1 2-9,8 0-13,8 2-15,6-1-20,10 2-26,8 2-37,7-3-66,-1 2-120,0-3-59,3-1-19,1-3 7,5-1 26</inkml:trace>
  <inkml:trace contextRef="#ctx0" brushRef="#br0" timeOffset="12278">7807 1479 248,'5'-18'298,"-5"1"22,0 5-24,-5 5-99,-1 2-51,-5 5-24,-5 5-12,-2 2 3,-4 5 6,-3 5 13,-2 4 5,1 1 1,-2 7-2,3 0-15,2 3-16,2 1-22,3 2-27,5-1-28,3 0-33,3 1-33,4 0-33,5-4-32,3-1-37,3-3-27,7-3-23,3-1-37,1-4-92,3-5-50,0-4-6,2-5 11,3-7 29</inkml:trace>
  <inkml:trace contextRef="#ctx0" brushRef="#br0" timeOffset="12513">7885 1639 91,'0'-13'291,"0"1"24,-4 6 19,3 3-71,-2 3-97,-3 4-52,1 5-31,0 3-21,-1 2-13,-1 1-13,2 1-8,-1 2-10,3 0-5,0 0-5,1-1-4,2-2-1,4 0-3,-1-5 0,4 1-1,0-4-1,2-1 2,3-3 0,2-3 0,2-1 0,1-4 5,2-2 1,-2 1 9,0-3 23,0 1 38,-4 2 40,-1 2 42,-4-1 38,-1 4 26,-3-2 2,-1 3-18,-3-2-22,0 4-30,-3-1-34,-3 4-28,1 2-22,-2 2-18,3 2-17,-3 1-18,1 0-28,0 1-49,1-1-84,2 2-102,1-4-98,2 1-172,2-1-77,-1-2-4,-1-1 52,2 1 85</inkml:trace>
  <inkml:trace contextRef="#ctx0" brushRef="#br0" timeOffset="12874">8247 1797 257,'4'-8'333,"1"2"19,0 2 7,-2-1-153,4 2-102,-1 1-78,2 1-65,0 1-103,0 0-105,-1 0-52,1 0-16,2 0 5</inkml:trace>
  <inkml:trace contextRef="#ctx0" brushRef="#br0" timeOffset="13000">8432 1761 209,'3'0'322,"-2"0"27,1 0 17,0 1-118,-2-1-71,0 3-36,1 3-15,1-1 6,-1 4 16,3 0 21,-1 2 17,2 5 12,1-1 7,0 1-9,0 1-19,3 1-31,0 0-35,-1 0-35,0-2-28,-3 0-40,-2-2-49,-2 0-77,-2-4-87,-1-1-88,-3 0-118,-1-1-121,-2-4-35,-6-1 30,3-4 64,-3-1 77</inkml:trace>
  <inkml:trace contextRef="#ctx0" brushRef="#br0" timeOffset="13213">8441 1888 224,'10'-12'328,"2"2"25,3 1 30,3 1-117,8 2-78,-1 2-53,10 1-35,0 0-37,3 3-63,5 1-80,0 1-166,0-2-89,-1-2-44,-3-1-12,-1-3 21</inkml:trace>
  <inkml:trace contextRef="#ctx0" brushRef="#br0" timeOffset="13755">10732 26 107,'-4'-13'247,"4"4"14,1 5 11,4 5-111,6 6-55,2 10-21,5 6-5,6 8 9,-1 9 10,2 10 10,-7 9 19,-3 11 19,-4 11 15,-3 9 9,0 10 5,-5 9-10,-1 3-14,-7 5-26,-11 2-25,-11-1-30,-15-2-31,-9-5-31,-10-8-36,-5-10-30,-6-10-26,-9-13-23,-9-10-25,-10-10-21,-4-11-22,1-8-35,-8-5-93,7-7-74,0-4-22,2-6 11,14-5 28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2:00:26.5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71 29 122,'-25'0'325,"6"-2"31,3 1 30,8-1-51,5-1-113,8 0-65,12 0-25,10-1 2,9 1 4,13 0 11,10 0 17,9 3 19,8 0 0,14 3-14,11 0-28,13 2-32,6 0-34,5 3-25,8-1-19,4 1-17,4-2-8,3-2-3,0 1 0,-10-2-3,-9-2-2,-13 1-2,-14-1-14,-15 1-40,-14-2-87,-14 0-112,-12-2-184,-16-2-105,-16-3-49,-14-1 9,-13 0 72,-9 2 101</inkml:trace>
  <inkml:trace contextRef="#ctx0" brushRef="#br0" timeOffset="528">1135 370 153,'5'-18'295,"-2"4"24,-3 2 14,0 4-112,-3 2-84,0 3-48,-3 5-25,-3 2-14,-1 5-6,0 5-5,-3 0 2,1 4 1,2 4-2,1-3-4,0 2 2,2 2 0,5-4 0,2 1 3,0-2 7,5-2 8,2-2 12,2-4 23,0 1 27,1-5 32,4-3 26,-3-3 15,-1-3 3,2-3-18,-4-6-25,0-3-31,0-5-36,-5-4-32,0-1-17,-3-2-10,-3 1-12,1 0-11,-1 7-21,-1 2-42,4 4-97,0 3-106,4 4-121,6 0-147,1 4-65,3 4 2,4 2 67,2 4 95</inkml:trace>
  <inkml:trace contextRef="#ctx0" brushRef="#br0" timeOffset="858">1428 396 285,'-2'-6'315,"2"0"2,0-1-32,3 0-186,2 0-211,3 1-108,3-1-56,3 1-21,2 0 8</inkml:trace>
  <inkml:trace contextRef="#ctx0" brushRef="#br0" timeOffset="959">1664 370 239,'10'8'376,"-2"-2"37,-4 2 72,-3-2-24,-1 1-56,-1 2-37,-3 3-5,-1 2-1,2 2-52,-3 2-73,2 5-70,2 0-51,-1 3-71,3 3-64,-2 1-81,2-2-129,0 2-124,-3 0-171,1 0-110,2-1-41,2-5 22,4-3 95,2-8 115</inkml:trace>
  <inkml:trace contextRef="#ctx0" brushRef="#br0" timeOffset="1255">2874 210 226,'18'-4'370,"-1"-1"32,1-1 26,2 3-83,2-1-112,5 2-72,-3 1-45,6 1-24,-1 1-27,-1 1-32,0-1-48,-1 1-57,-2-2-58,-4 0-83,-5-3-131,-8-5-63,-5 1-6,-8-5 26,-6-2 41</inkml:trace>
  <inkml:trace contextRef="#ctx0" brushRef="#br0" timeOffset="1411">3012 36 182,'-10'-6'292,"4"0"12,8 3 10,4 0-131,7 2-87,7-1-57,4 4-77,4-4-131,4 0-72,-2 0-37,0-3-17,-3-1 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2:03:27.6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11 183 15,'-5'8'313,"0"-1"38,4-1 29,1-3-3,5 2-127,1-4-82,8-1-48,5 0-36,3 0-36,7-1-39,1 1-41,1-2-41,3 1-41,-3-2-56,-6 1-93,-1-4-62,-2-1-13,-8-1 8,-1-2 25</inkml:trace>
  <inkml:trace contextRef="#ctx0" brushRef="#br0" timeOffset="162">104 69 230,'-21'-6'385,"1"2"50,7-2 48,2 0-85,8 1-116,6 1-90,11-1-111,8-1-122,-1 5-178,9-2-152,4 0-74,-1 0-27,7-4 28,-3-3 62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2:01:28.6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52 869 68,'-14'-3'249,"3"1"18,3 1 10,-1-1-92,4 1-69,0-1-43,4 0-20,1 2-15,1-1-9,3 1-5,2-1-4,6-1 0,1 1-1,4 1 1,1 0-1,6 0 0,2 1 1,6 1-3,1-1 0,2 0 1,4 3-2,3-3-1,0 1-2,4-1-1,0 1-3,3-2-1,0 3 0,2-3 3,1 1 3,1 1 2,2-1 5,1 1 0,4-1 0,2 0 1,5 1 1,-3 0-2,1-1 1,1 1 1,-1-2-3,-3 3-1,-2-2-3,-3 2-3,-2-1-3,-1 0-4,-2 2-1,-3-1-3,3 0 0,0-2-2,-1 2 0,3 0 0,4 0 0,-1 0-2,0 0 0,2 2 2,-5-2-1,-1-1-2,-1 2 3,-4 0 0,-1-1 1,-2 2 2,-1-4-3,-3 3 2,-3 0 0,1-1 0,-1 0-2,0 0 0,0-2 0,2 2 0,-1 0-2,1 0 2,2-1 0,0 1 2,-1 0-2,1-2 0,-4 2 0,2 0 0,-3-1 0,-3-1 1,2 2-1,-3-1 0,1-1 0,-1 1-1,0-1-1,2 1 0,-2-1 2,2 0 0,0 1 0,1 1 2,-1-1 1,-2-1-2,2 1-1,-2 1 0,0-2 0,1 1 0,1-1 0,-2 1 0,4-1-1,1 0 1,2 1-1,4-2-3,1 3 2,-1 0-2,3 0 1,4 2-1,-4-1 0,4 1 0,-4-1 0,4-1 0,-1 1 3,0-2-1,2 0 1,1-1 0,3-1-1,6-1 0,4 1-5,3-2 3,6 0-1,2 1-1,2 0 1,3 1 3,2 0 4,0 1 3,3 0 6,3 3 11,2-1 14,1 1 10,4 1 12,-1-3 4,0 2-1,-4-1-6,-5 1-6,0-2-15,-6 1-11,-4-3-11,-3 0-4,-4-2-9,-2-1-7,-6 0-5,-5-1-3,-4-1-1,-8-1 1,-4 2 2,-8-3 4,-6 3 2,-5-2 2,-5 2 0,-2-1-1,-3 2-8,-4-1-5,0-1-8,-1 2-6,0-1-3,0-1 0,-3 1 7,0 1 4,0 1 11,-2-1 4,0 1 5,-2 1-1,-4 0 0,0-2-1,-8 1-2,-5 1-3,-4-2 3,-4 1 0,-7-1 3,-1 1-2,-6 1 0,-4 0-2,0-1-4,-6 1 1,-2-2 0,0 0 2,-6 0 3,0-1 6,-3 0 1,0 3 2,-4-4 2,0 2-2,-5 2 0,-1-3 0,-2 3-3,-1 1 3,0-3-1,0 3 1,0-1 0,-5-1 0,2 1 0,1 1 0,-1 0 2,-2-2 0,2 2 1,-1-1-3,-1 1 0,1-2 0,1 1-3,0 1 3,2-2-3,-2 1 4,2-1 1,1 0-2,-3 1 3,1 0-3,2-1 3,-4 1-3,2-2 0,0 0-3,0 1-3,3-1 4,1 0-4,1 0 0,1-1 1,1 1 4,2-2 2,-3-1 0,3 2 1,-3-2-2,1-2 0,0 2 0,-1 0-3,0-1 1,4 1 2,2 0-1,2 0-1,0 0 2,3 0-3,1 1 3,-2-1 0,2 0 2,0 1-1,-1 0-1,3 0 3,-2-1-3,1 0-1,-1 2-2,1-2 0,-1-1-4,1 2 2,2-1-1,1-1-2,-1 0 2,2 1-1,4-1 3,0-1-2,1 1 3,0-2 0,3 0 1,-2 0 0,6 0 0,-1-2-1,0 0 1,0 1-1,1 0 0,-2-1 0,4-1 0,-2 2 3,4-2 0,-2 1-2,4 1 2,0-1 0,4 1-1,3-1 1,-1 1 0,5-1 0,1-1 1,1 2-1,4-4 2,0 2-2,4-1 1,3-1 2,3 1-2,2-1 1,2 1-2,3-1 0,3 0 0,2 3 0,3-3 0,3 1-2,4-1 0,5 1-1,3-4 3,4 2 0,6-1-2,4-1 2,3 1 0,2 1 0,4-2-3,1 4 2,-1-1-2,3 1-1,-3 2 3,3 1 1,-3-1 0,3 2 0,0-1 0,3-1 0,2 2-1,4 0-4,6 0 3,2 0-1,6 0 1,3 0 0,0 2-1,2 1 0,-3 3 2,2-2-3,-3 3-4,-2 2 2,3-1-3,-2 1 0,1 0-5,2 0 0,3-1 4,1 1-1,2 0 3,2-2-2,4 2 8,-2 0 0,2 0 0,-1 0 4,4 0-1,-1 0 0,-1 2-1,1-2-2,-6 1-1,-3 0-2,-2 1-1,-1 0 1,-3-1 1,-2 1 3,0-1-1,-1 1 0,-5-1-2,2 1-2,-1-2-2,-2 0-3,-1 0 2,0 0 0,-3-2 4,-4 2-1,0-1 5,-2 1-3,0 0 0,-2 1-2,1 1-1,1-1-8,-2-1-7,0 2-5,2-2-1,-3 0-1,0 0 3,-2-2 4,2 1 9,-3-2 5,1 0 2,2 0 1,-1-1 2,3 3 3,0 0-1,-1 1 0,1 1 1,2 2 1,-4 2 0,1-1-1,-3 2 0,-5 0 0,0 0 0,-3 0 0,-6 0-1,-1-1-2,-3-2 3,-2 1-1,0-1 1,2 2-1,1-1 0,0 1 0,5 0-3,3 2 3,-1-1-2,1 1-1,1-1 1,0 2 0,-4-3 3,-2 2 0,2 0 0,-7-1 6,2-1 1,-4 1 2,-2-2 3,0 2 2,-2-1-1,2 1 2,0 1-4,-2 1-1,4 0-4,-4 3-1,1 1-2,-1 0 3,-2-1 2,-2 0 4,-4 2 3,0-3 3,-2-1 0,-3 2 3,0-1-8,-3 1-1,2-2-2,-5 1-3,2 2-1,0 0-2,-3 0 0,1 2 0,-1-1-1,-2 1 1,0-1-1,-1 0-1,0 1 2,-2 1-2,0 0 0,-4 0 2,1 0-2,-2-1 2,-4 1-3,3-2 2,-2 1-1,0-2-1,-5 1 1,4-2 1,-2 1-2,-5-2 3,0 2 3,-3-1-2,-3-1 3,1-1 3,-4 2 1,-2-2-1,-3 0 2,-1-2 1,-3-2-1,-2 1 0,-3-3-1,-3-2-1,1 0 0,-4-2 0,-2 0-4,-5-1 0,-1 2-1,-4-1-1,0 1-1,-3 0-3,1 0-1,1 0 0,-1 0-1,2 0 1,2 1 0,1-1 1,-3 0 0,4 0 0,-6 0 1,2-1-1,0-2-1,-3 1 1,0-1-1,1 0 0,1 2-2,-1-4 1,3 2 0,-1-1-1,3-1-1,2 0 3,1 1 2,1 0-1,2 1 1,-2 0-1,0-1 0,-2 0-1,-3 3 0,-2-4-1,-3 1 0,-1-2-1,-4 0 1,1-2-1,1 2 1,1-1 0,2 1 1,2-2-1,-2 2 1,1-2 0,-1 1-1,-1 0-2,-3-1 0,0 1-3,-5-2-1,0 0 1,-4 1 0,0-1 0,2 0 4,3 0-2,-1-2 2,4 3-1,-2-3 0,3 2-4,-3-2-3,-1 0-8,-3-1-10,3-2-23,0-1-63,1-1-108,4-2-55,3-3-22,7-2-5,5-4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9:03.75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859 562 80,'-11'-7'259,"-3"-1"18,0 2 13,-4 0-83,-1 0-76,-5 2-39,-1-1-14,0 1-1,-5 0 0,3 2-2,-3 0-3,1 2-3,1 2-11,-1 0-12,4 5-13,-2-1-13,4 1-8,0 4-4,1 1 0,0 1-3,0 4 0,0 2-1,0 0 0,0 4 1,1 1 0,1 2-2,-1 1-1,0 0 2,1 3 4,-2 0-2,4 1-2,-2 1 2,1 0-1,3 0 0,0 3-5,0-2 0,4-2 0,1 2 0,1-1-1,1 1 0,3-3-2,-1 1 3,2-3 0,0 3 0,1-5-1,-1 3 1,5-2 0,0-1-3,3-1 2,0-1 0,4 0-1,2 0-1,5 2 1,1-2 0,2 1 2,4 1-2,2-1 1,4 1 1,0-1 0,5-2 4,-1 1-2,1-2 3,1 1-1,2-4 3,2 2-1,2-1-1,0-1 0,1 1 0,1-2-1,5-2 0,-2 2-5,5-3-3,0 0-4,0 0-4,5-1 0,0-1-1,1 1 3,1-4 3,0 2 1,-2-1 2,1-1 0,-1 1 1,0-2 0,-2 1 1,3-1-3,-4 0-2,3 0 1,-2 0-3,-1 0-4,-1 0 2,-1 0 0,-3 0-3,1 0 5,-2 2 1,0-1 0,-2 1 3,0-3 0,1 2 1,-3 0 0,5-1-1,-3 0 3,1 0-5,0-1-1,2-1 2,-2 2 1,1 0 2,2 0 2,-4 0 4,3 0-3,-2 2 3,-1-4-1,4 2-2,-1 0-2,1-2 2,2 1-2,1-2 1,2 2 1,-2-2 0,1-2 0,-1 2 0,-2-1 3,1-1 0,-5 1 0,2-1 1,-2 1-1,-1-2-1,-2 0-2,2 1-6,1-1-6,1 0-6,0-1-6,3-1-3,1 2-4,1-1 4,1-2 3,1 1 9,2 2 6,-3-3 3,1 3 5,-2-3 1,-1 2 0,0-1 0,0-1 0,0 0-1,0 0 1,-3 0 0,1 0 0,-1 0 0,0 0-1,0 0-4,1 0-2,1 0-7,2 0-6,1-1-4,3-1-4,1 1-2,2-1 4,0-1 5,-3 0 8,1 0 8,0 2 12,-1-1 7,1 0 7,-4 2 1,4-1-1,-3 1-3,1 0-5,2-1-6,1 1-6,-1-2-1,3 2-2,2 0-1,0-1 0,-1 1-1,1-2 3,0 2-2,0 0 2,-1-1 1,-1 1 1,1 0 2,-1 0 2,-1 0-1,1 0 2,-2 0 1,1 0 0,2 1 0,-1 1 0,-1-1 0,1 2-1,-2-2 0,-2 1 0,-1 0 1,3 1 2,-1-2-2,0 2 2,1 0-1,2 0-1,1 2 1,-1-1-2,2 1 2,0-2 0,0 1 2,4-1 3,-1 0 1,0-1 3,2 1-4,1-2 0,-1-1-2,1 3-5,-1-3 0,0 3-3,2-2-1,-3 1-2,-2 1 4,3-1-2,-2-1-1,1-1 0,-3-1 1,2 1-2,-1-3 0,0-1-2,-2 2 0,-2-3 2,-1 1-2,-2-3 0,1 3 0,-5-3 2,1-1 0,0-2 0,-5-2 2,4-4 2,-4-2-4,2-2 4,2-3-1,-4-4 6,0 0 6,0-3 2,-2 0 4,-4-3-1,-1 0-2,-1 2-5,-4-2-6,0 0-5,-5 0-4,0 1-2,-2 1-2,-1-3-4,-3 5 2,0-3 3,0-1 7,-4 2 5,-1-4 8,0-1 12,-4 0 6,0-1 8,-4-4 6,-3-2 3,1-1-4,-4-2-4,0-1-2,-3-1-4,-1 2-4,3-1-5,-4 1 0,1 1 3,1 1 4,-2 2 5,-2 0 7,1 3 2,-4 3 1,-2 2-5,-5 0-9,-1 6-16,-4-1-13,-2 3-18,-5 0-12,-3 2-10,-6-1-6,-2 1 2,-6-1 5,-5 3 6,-3-3 7,-5 1 9,-1-2 5,-2-1 3,-3 1 1,0 1 1,-3 0 1,-2 0 1,-3 3 0,-3 1 1,-2 2-1,-3 1 0,-1 1-1,-1 3-3,-4 3 0,2-1-4,0 1 0,-2 2 0,0 0 0,-2 0 3,-1 2 1,0-2 3,-4 0 0,2 0 0,-3-2-2,-4 2-1,3 0 0,-3 1 0,3 0 2,-3-2 2,3 3 3,0 0-2,-2-1 1,1 1-1,-2 1-2,0-2-3,1 2-4,0-2 1,3 1 1,-2 0 0,2 1 2,1-3 0,1 1 1,1-1 1,0-1-2,3 1 0,0-2-3,1 1 4,3-1-3,3 4 1,1-2 2,0 3 1,3 1 0,1 1-1,2 2-2,2-1-4,2 3-2,-2-1-4,0 1 0,0-2 0,1 2 2,3-1 5,-3 1 1,2 0 1,-2 0 3,0 0 0,-1 1 2,0 1-1,0-1 1,-3 1 1,0-1-2,-2 1-2,-3-1 0,2 1-3,-5-1-7,1-1-4,-2 0-1,-4 2 2,-2-2-2,-4 1 6,-3-1 4,-5 2 2,-3-1-3,-4 2-7,-2-1-4,-2 0 0,-5 5 1,-3 0-1,-5 1 4,-6 2 8,-8 4 1,-6 2 0,-8 4-9,-3 1-32,-10 4-83,-4 2-130,-2-3-68,5-1-35,7-5-11,10-6 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5:22.34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1766 723 216,'-4'-10'241,"-1"0"9,2 2-66,-2 2-75,-1-2-35,-1 2-17,-3 2-10,-1-1 0,-3 1 1,1 1-3,-6-2 1,1 4-4,0-2 0,-3 1-6,0 2-4,-5 0-5,0 2-6,-3 1-5,1 3-4,-4-1-4,-3 3 0,-2 1-3,-2 3 2,0 0-1,-2 0 3,-1 2 5,0-2 4,1 3 7,-3 0 3,1 0 5,-1 2-1,3-1 1,-1 1-5,-2 1-5,-2 0-2,1 3-3,0 0-5,-2 2-3,5-3 1,-2 2 2,5 2 4,2-1 0,2 0 4,0 0 0,2 2-1,3 2-1,1-1-4,-1 4 0,3 0-5,0 0-1,0 3-2,0 2 0,5-3-1,-1 4-4,0 0 3,1 0-4,2 0 1,2 2-2,0-2 2,2 0-2,0 0 0,2-1 2,0 1 0,2-1-1,4 0-1,4 1 0,-1-1 0,8 1 0,0 0 0,4 0 1,2 0 2,4 0 0,1-1 2,3 1-1,2-1-1,3-2 0,-1 0 2,4 0 1,0-3-3,2 2 1,3-2 1,-1 1-3,2-3-1,4 0-1,-2-1 0,4-3 2,3-2-2,-1-1-2,5-3 1,-2-2-1,4-1 0,2 0-1,-1-2 2,-1 2-2,2-1 2,-1-1 1,-1-2-1,4 3-1,-1-2-3,-3 1-1,5-1-4,-7 0-2,2-2-2,-3 0-1,0 0 2,-2 0 1,-2-2 4,1 2 2,0-2 4,-2 2-1,0-3 0,-1 1 3,-1-1 0,1 1 2,-2-2-1,4 1 0,-1-1 0,4-1 0,1 0-1,3-1 2,3-1 1,-4 2 0,3-2-1,-1 0 0,-1 0-2,-2 1 2,0-1-4,-1 0 2,-3 2-1,3-1 0,-2 1 0,2-1 1,2 1 1,1 1 0,2-2 0,2 1 1,-1-2-2,2 1 0,-5-1 0,5-2 0,-4 1-2,-4-2 2,0 0 0,0 0 2,-4 0-1,-2 0 0,6-2-1,-4 2 0,3 0-1,-1 2 0,4-2-3,3 2 2,-1-1-2,4-1 0,1 0 3,-6 0 0,5-1 1,-2-1 0,0-1 0,0-1-1,-1-1 2,1-1-2,-3 2 1,2-2 0,-1 1 0,3-1 1,-6-1-2,5 2 1,-3 1-3,0-1 1,2 2-2,-3 2 2,-1-1-1,0 4-1,-3-1 0,-2 2 2,-1 0 2,-2 3-1,-3-1 1,0 0 0,-2 2 1,-1-1-1,4 0 4,-4 0-3,3 0 0,3 1-1,2-1 2,2 0-2,-1-1 1,1 1-1,2-1 0,-3-2 0,0 1-1,-1-3-1,0 3 1,0-3 0,2 1 1,-1 1 0,4 0 0,-1 1-2,0 2 0,0 0-1,0 2 1,-1 2-1,0-1 2,-2 0 1,-1 1-1,-2-1-1,0 1 2,-3-2 2,1-1-1,-5 1 0,1-2 2,-1 1-1,-2-1 0,-2 2-2,1-3-2,-3 2 2,-4 0 0,2-1-2,-2 0-1,-1-1 2,1 1 1,-2 0 0,2 2-3,-2-3 2,-1 3 1,-1 2-2,-2 1 1,-4 3 2,1 2 5,-7 4 3,-2 1 0,-2 3 1,1 0 2,-3-1-2,1 1-3,2-1-2,0-2 3,3 0 3,2-4 8,1-1 10,6-1 8,3 0 4,4-3 2,4-1-3,3-1-6,5-1-12,5-3-6,4 1-6,1-3-5,2-1-5,5-1-11,2-2-12,3-3-15,6 0-11,2-2-10,2 0-8,0 2 3,-4-1 7,-1-1 10,-2 2 11,-5 0 10,-5 0 8,-2 2 6,-7-2 8,-1 0-1,-3 0-2,-3 1-6,0-1-5,-2 1-8,0 1-7,-1 0-3,-2 1 3,-1-2 3,-2 1 8,0 1 4,-3 0 7,-1 0 2,1 0 4,-3 0 2,0 0 2,-2 0 0,-1 1 1,0 1 1,-2-2-1,0 0 1,0-2-1,1 1 0,2-1 2,-2 1-2,6-1 1,-4-1-1,2 0 0,0 0 0,1 2 0,2-2 0,-4 0-1,2 0-1,1-2 1,2 1 1,-2-1-1,4 1 0,-2-4 0,1 2 1,2 0 0,-1 0 0,1-3-2,0 1-1,-1-1 3,0 0-4,0-1 3,-2 0-1,0 0 2,2-3 0,-4 0 0,4 0 0,0-2-1,-2 0 0,3 0-1,1-2 1,-2 1 3,-3-1 3,3 0 3,-3-1 1,-3-1 5,-1 1-2,0-1 0,-3 0-5,-2-1 0,2-1-3,0 0-1,-2 0-3,-1 0 0,-1-2 0,5-1 0,-5 1-3,1 1 3,2-2-2,-1 1 2,-1-1 0,0 1-1,0-1 0,-5 0 1,-1 0-1,0 0-2,-2-2 0,3 2 3,-2-1 0,-2 2 0,2-1-2,-2-2 0,2 2 1,-2 0 1,0-3-2,0 1 2,0-1 0,0 3 0,0-3 0,0 3-1,0-2-2,0 3 1,0 1 0,0-1 1,0 2-2,0 1 3,0 2 1,0 0 2,0 0 5,0 2-1,0-1 4,0 0 1,0-1-1,0 0 3,0-1-5,0-1 0,0 0-3,0-1-1,0-1-2,0-1-2,0 1 1,0 3 1,0-2-2,0 3 2,0 2-3,0-1 0,0 2 0,0 1 0,0-1 0,0 2 0,0-3-3,0 2 2,0-1-2,0 0 3,0 1-2,0-2 2,0 0 0,0 0 0,0-1 0,0 1-1,0-1-1,0-1 1,0 0-2,0 0 1,0-2 2,0 3 0,0-1-3,0 0 3,0 2-3,0-1 2,0 2-1,0 0 2,0 0 0,0 0 0,0-2 0,-2 2 1,-2 0 1,-1 2 1,-2-1-3,-5-1 3,-1-1 0,0 3 0,-3-3 0,2 1-1,-5 1 1,0-2 1,-2 2-4,-1 0 3,2 1-1,-3-1-2,-1 1 2,1 1-1,2 1-1,-1-1 0,3 1 1,2 1-1,-2-1 2,5 1-1,-3-1 1,2-1-1,0 2-1,-4-1 1,3 0 0,-4-1 0,3 0 1,-5 2 0,1-1-1,-1 1 0,-3-1 2,1 1-1,-3-1-2,-2 0 4,-2-1-2,-4 0-1,-3-2-1,2 3 3,-3-1-3,3-2 0,-1 3 0,2-1 0,0 0-2,-4 2 0,2-2 0,1 1-2,-3-1 3,-2 0-3,2-1 2,-3 2-2,-2-3 1,1 1-1,-1-1-2,0 1 1,2-1-2,-2 1-2,1 2-1,0-2 2,-2 0 0,1 1 0,2-2 5,-2 3 0,0-1 3,-1-2 0,1 2 2,-2-2 0,-1-1-2,-2 0 0,-3-2 0,0 1 0,2 1 1,-2 0-1,2 1 1,1-1-1,1 2 0,-3 1-1,5 0 0,-3 0 0,-1 2 0,1 0 1,-3-1 1,1 0 1,2 3 0,-1-3 2,0 2-1,4 0-1,-4-1 0,2 2-2,0-1 1,-2 1-1,0 1 0,1-2-1,-2 0-1,0 1 1,4 0 1,-1 1 0,2 0 1,-5-1 1,6 1 2,-4-1-3,2 1 1,0 1 0,0 1-2,3-1 2,1 1-4,0 2 2,2-2 0,-3 3 0,2-1 0,-3 0-2,0 0 2,-1 0 0,-1-2 0,3 2 0,-3-1 0,5-2 0,-5 1 0,2 1 2,0-2-2,-1-2 0,-2 2 2,-2 0-1,1-2 1,-1 2-2,-1-1 3,0-1-3,0 1 0,0 2 0,0-1 0,-2 3 0,-3 2 0,3-2 0,-4 1 0,0 2-3,2 0 3,-2 0 0,4 2 3,-4 1 0,0-2 0,1 2 2,-1 1-2,-1 3-3,-3 0 1,-2 4-1,-1-1-1,-2 6 1,2 2-2,4 1 1,0 2-1,4 2-1,-1 3-1,6 0-8,0 2-13,1-1-14,3 5-25,1-2-29,2 3-60,0 0-92,1 1-40,-2-3-11,1-1 10,-2 0 23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6:41.5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10263 434 57,'19'-5'141,"-1"1"-11,1-1-18,1 2-22,-1-1-20,2-2-12,1 0-9,0 0-8,3 0-3,0-2-3,2 1 0,0-1-3,3 2-3,0-1 0,2-1-1,-1 2-5,1 0-4,1 2-2,2-1-4,-2 2-5,1 0-3,1-1 0,-2 1 0,0-1-3,3 2 4,0-3-2,-1 1 1,2 1 2,1-2 2,3 1-1,1 1 1,4-3 1,0 1-2,5 1 0,-4-2 0,4 1 1,-2-1-2,-2 2-1,-1-2 3,1 1 0,-4-1 1,1 2 0,-4-1 5,-2 0 1,1 1-3,-4 1 0,2-1 1,-1 1-2,2-2-3,4 1-2,1-1 1,3-1-1,3 0-1,3 2-1,0-2-1,1-1-2,-1 2 3,0-1 0,-3-2 0,-2 2 1,0 0 0,-4 0 0,-1 0-1,-3 2 0,1 1-2,-6-2-3,1 2 2,0 0-2,0-1 0,1 1 0,4 0 0,-4 1 2,2-1-2,3 0-2,0 2 2,-3-1-3,2 2 3,-2-1 0,1 1 2,-2 0-1,-3 0 3,1 1-1,0-1-3,0 2 0,-1-2 1,1 1-1,-2-1 0,1 0 0,1-1 2,-2 1-2,0-2 2,2 1 0,-2-2-1,2 1 3,-1-1-4,1 1 3,-2 1-3,4-2 0,-1 2 0,1-1 0,3 1 0,-1 1-3,0-2 0,2-1 3,-1 2 0,-1-1-2,-1 0 2,2 1 1,-6 0 3,3-1-5,-2 1-1,1 1 2,-3-2 0,2 2 2,0 0-1,-4 0-1,-1 0 3,0 0-2,-4 0 7,3-1 4,-4 1 9,-2 0 8,-1-2 12,-2 2 5,-3 0 0,-3 0-1,-1 0-9,-5 0-11,-2 2-21,0-1-33,-2 5-127,-6-1-99,-3 1-52,-8-2-26,-5-4-5</inkml:trace>
  <inkml:trace contextRef="#ctx0" brushRef="#br0" timeOffset="2221">17370 420 144,'-1'0'160,"-1"1"-17,0 1-12,1-2-12,-1 2-7,2-2-4,0 0-10,0 0-13,2 0-16,-1 0-10,1 0-8,0 0-12,-1 0-7,-1 0-10,2 0-3,1 0-7,-1 0-7,1 0-2,2 0-3,1 1 0,2 1 0,0-2 0,3 0-1,1-2 1,3 1 0,2 1 1,2-4-1,0 2 1,3-1 1,2 0 1,1 0 1,2-2-2,2 1 1,1-2-2,0 0 2,1 1-2,2-1 0,1 2 2,2-2-2,-2 0 1,1 1-2,-1 1 0,0-1-1,0 1 0,-3-1 1,3 2 0,-3-1-1,2-1 1,-1 2 3,-2 0-1,2 0-2,-2 0 0,0 2 2,-2-1 1,1 1-2,-1 1 0,-1 0 0,0 0 0,-4 0-1,0 0 0,0 0 3,-1 0 2,2 0 1,-1 0 3,3 0-1,0 0-1,4-2 0,0 2-3,3-3-1,2 0-2,1 2 0,2-4-1,0 2 0,-2 0-1,2 0 2,-1-1 2,-1 1 3,-3 0 1,0 0 0,-1-2 1,1 2-2,-1 0-1,3 2-2,-1-2 3,1 0 0,2 1-3,0 1 1,1-2-3,-1 0 2,-1 1-2,-1 1 0,1-2 0,-3 0 3,0 1 0,1-1 3,-3 1-1,-1 1 1,2 0-1,-4-1-2,2 1 0,-3 1-2,1-2 1,0 2-2,-1 0-1,1 0 2,1 0 0,-1 0 0,2-1 3,0 1 3,3-2 2,2 1 5,0-1 2,-2 1 8,3-3 2,-1 2 6,0 0 0,-2-1 1,2 2-2,-2-2-5,1 0-8,-1-1-4,2 3-2,-1-2-1,1-1-2,1 1 3,2 0 8,0 0 7,2-2 5,-2 1 3,-2 1 2,2 0-2,-1 0-6,-1-1-8,0 2-3,-1-1-8,1 0-1,-1 0-4,0 0-3,-2 1-1,3-1 1,-3 2-2,2-1-1,-1 1 2,-3-2 0,2 1-1,2 1-1,-3-2 0,1 1 0,0-1-1,-1 0-1,1 0 0,3 2 2,-3-2 2,2-2-2,3 2 0,-1 0 0,4-1 2,-3 1-2,1-2 0,0 0-2,0 1 2,-1 1 0,-3-1 0,-1-1-2,1 1 2,0-1 0,-2 1 0,3-1 5,-3-1 0,2 2 0,-1-1 2,0 0 3,0 1 6,-3 0 10,-1-1 6,-3 1 8,0 0 3,-8 2 0,-2 0-9,-4 1-8,0-1-26,-7 1-34,-1 1-62,-7 3-117,-3 0-138,-6 1-70,-9-2-24,-5-6 5,-9-3 46</inkml:trace>
  <inkml:trace contextRef="#ctx0" brushRef="#br0" timeOffset="4350">17327 407 36,'-4'-2'97,"1"-1"33,1 2 26,1-2 14,1 1 3,0 1-13,0-1-28,0 1-28,0 1-31,0-2-17,0 2-19,0 0-11,1 0-5,1 0-7,-1 0 0,1 0-2,2 0 1,1 2 5,2-2-1,2 0-2,4 1 1,1 1-1,3-1-2,1 1-1,2 1-3,2-2 3,2-1 0,3 0-1,2 0 4,1-1-1,0-2 1,1 1 0,1-1-2,0 0-1,1 0 0,0 0-6,5 1-1,-2 0 0,1-1-2,2 0 1,-1 0-3,5 0 5,-4-1-3,4 0 5,-2 1 0,2 0 0,1 0 5,-1 2 4,0-1 0,1 0 1,-5 2-1,1-1-3,-1 1-2,-6 0-3,1-1-6,-4 1 0,0 0-2,-4 0 1,4 0-2,-3 0 1,3 0 0,-1 0-1,1 0 3,5 0-3,-2 0 2,2 1-4,0-1-1,1 1 3,-3 1 0,2-2 0,0 2 0,-1-2 0,0 0 3,-3 1-3,-1-1 2,3 0-2,-3-1 1,1 1-1,-1 0 0,0-2 3,0 2-2,1-2 1,1 2-1,-1-1 0,0 1 1,0-1 0,-1-1 3,3 1 3,-1-2-2,1 1 1,4 1 0,-1-2-3,2 1-1,1 1-4,-2-1 1,-1 2 0,-1 0 3,0-1 1,-2-1 2,2 2 3,-2-1 1,0-1-1,0 1 2,2-2-2,-1 0-2,0 1 0,0 1 5,-3-1-1,3-1 2,-3 3-1,2-1 2,2-1-1,-2 1-5,0 1-1,-1 0-1,3-2 0,-2 1 1,0-1 0,4 1 1,1-2 0,1 1 0,1 0 0,-2 1-4,0-2 1,-1 2-1,0-2-3,-2 1 1,-2-1 1,2 0-2,-2 0-2,2 2-2,1-4 3,0 2 0,2 0 0,0 0 0,0 0 3,3-1-3,-3-1 0,2 1 1,1 1 0,-2-1-1,3 2 0,-2-1 3,2 0 1,-4 1 1,0 1 1,-1-2 3,-2-1 4,0 2 0,-2-1-2,2 0 1,-2 0-4,1 0-1,-3 1 0,4-1 0,-2 0-3,0 0-2,0 2 6,-1-2 3,-2 0 6,0 1 3,0 1 9,0-1 4,2-1-3,-2 3-2,0-1-7,1-1-6,3 1-7,-1 1-4,-3-2-4,1 1-1,-1-1 0,0 1 0,2-1 1,0 1-1,-1-1 0,-1 0 0,0 1 1,0 0 0,1-1-2,-5 2 2,2-1 1,-5 1-2,1-2 1,-4 1 0,1-1 0,0 1 2,-3-1-2,-2 1 1,2 1 0,-2-2 0,-1 2-1,0-2-1,0 1 1,1 1-1,1 0 0,-2-1 1,0 1 0,-3 0 0,-1 0 0,0 0 1,-5 0 4,1 0 0,-6 0-2,2 0-1,-3 0-12,0 0-32,0-2-59,0 2-154,-8 0-110,-9 0-55,-10-4-25,-11-4 16,0-2 51</inkml:trace>
  <inkml:trace contextRef="#ctx0" brushRef="#br0" timeOffset="10240">13 1506 102,'-1'-3'206,"-1"0"0,2 2-40,-2-2-40,1 1-33,-1 2-22,0-1-23,1 1-16,-1 0-11,2 1-8,0-1 1,0 0 1,0 0 8,0 0 5,2 0 6,-1 0 1,3 0 1,-1 0-7,2 0-4,2 0-7,0 0-7,2 0-2,5 0 1,-1 0 0,6-1-1,-1 1 1,2-2 4,5 0 1,-2 0 3,4-1 2,1-2 3,2 1 1,2-1-1,-1-2-3,4 1-3,1 1-5,-1-1-3,1 2-2,1-2-1,1 1-1,3 1 4,-2-2 2,1 3 2,4-2 1,-3 2-1,5 0 1,0-1 0,0 2-4,3-1-1,-2 2-2,-1-3 1,0 3-1,-3 1-3,-2-1-1,1-1-2,0 1-1,-1 1 0,1-2 3,1 1 1,3 1-1,-2 0 0,3-2 2,-2 1-4,5-1 1,0 1-2,3-3 0,4 0 0,0 1 0,3-1 0,0-1 0,-3-1-2,2 2 2,-1-2 0,-1 1 0,0 1 2,0-1 1,-2 1 0,-1 1-3,0-1 3,-1 2-1,-2-1-2,-2 0-1,0 0 1,-3 3-1,3-2 3,-3 1 0,1-1 1,-1 2-1,1 0 1,-2-2-2,0 2-1,0 0 2,2 0-4,-4 0 2,4 0 0,-4 0 0,0 0 3,1 0 0,-1-1 0,-1 1 2,0-1-3,-3-1 0,1 2-1,-1-3-2,1 2 1,-2-1 0,1 1 0,-1 1-1,0 0 1,-3 0 0,0 0 0,1 0 0,0 1 0,-3 1 0,2-2-1,0 0 1,0 0 0,0-2 0,3 1 1,1 1 1,1-2-1,-2 2 1,1 0 0,-1 0-2,0 0 0,0 0 0,0 0-2,3 0 2,0 0 0,-1 0 2,4-1-1,-3-1-1,3 2 0,-1 0 0,0-2 0,-1 1-1,1-2-1,-3 2 0,4-1 2,-3 1-1,2-2-1,-2 1-1,3-1 2,-1 1 1,0 1 0,2 0 0,1-1 1,0 1 1,2 1-1,0-2-3,0 2 1,3-1 0,-1-1-1,-1 1 0,0-1 0,0 1 2,0-1 0,0-1-2,-1 1-1,-1 1 1,2 1 2,-2-3 0,1 2 2,-1-2 2,-4 1-2,4 1 1,-2-1-1,-1-1-1,0 1-1,-1 1-1,3-2-1,0 2-2,4-2-4,2 1-3,-1-1 1,5 0-2,-1 0-1,0 0 6,-4-1 1,3 1 1,-2 0 4,-2-1 0,-4 3 1,3 0 0,-3 1-1,0 1 0,0-1-2,-1 3-4,1-1 1,-3-1-1,3 1-1,-3-1 2,-1 1 1,-1-2 4,-2 0-1,-3 0 4,1 0 0,-2 0-2,0 0 0,2 0-1,-1 0 0,3 0-2,-1 0-2,2 1-2,0-1-1,2 2 2,-1-2-1,3 0-1,-2 1 1,-1-1 1,1 0 0,-4-1 0,0 1 1,-1 0 1,-1-3 3,0 3-2,-3-3 3,-1 1 0,-2 1 0,-1-3-1,-4 3-5,1 0-15,-1 1-44,0 0-128,2-2-67,-4 2-36,1-1-17,0-4 6</inkml:trace>
  <inkml:trace contextRef="#ctx0" brushRef="#br0" timeOffset="61732">19827 369 32,'13'3'221,"-2"0"13,5 0-13,-2 1-64,3 0-61,2-1-36,1 0-12,3 0-7,1-2 4,2 1 3,1-1 1,2 1-3,1-2 0,5 1-5,-1-1-5,1 2-9,3-1-8,-1 1-3,-1 1-8,3-3-1,0 1-4,-1 1 1,0-2 3,2 0 3,2-2 2,3 2 2,0-1-1,4 1 0,0-3-3,1 3-2,1-2-2,0 2-4,1 0 1,-5-1-2,2-1-1,2 2 3,-5 0-2,3 0 2,-3 0-1,1 0 1,-1 2 1,3-1-3,-2 2 0,7 0-1,0 0 0,-1 2-2,3-3 0,-1 2 0,1-1 2,-3 0 2,0-2 4,-4-1 0,-3-1 1,-2-1-2,-10 1-5,0 1-15,-7-3-32,-7 1-96,-6-1-97,-2 0-49,-5 0-24,-2-4-3</inkml:trace>
  <inkml:trace contextRef="#ctx0" brushRef="#br1" timeOffset="213863">13378 1631 154,'-5'0'286,"4"-2"15,-1 1 2,2 2-121,2 1-81,-1 5-47,4 2-29,-2 3-12,2 3-6,-4 3-3,1 0 1,-1-3-2,-1-1 1,0-1 2,0-4 13,0-3 15,0 0 13,2-3 9,1-4 6,7-4-3,4-4-10,5-4-15,8-7-15,6-4-8,10-6-4,6-3-5,9-4 1,7-4-3,8-2-2,4-4-8,7 1-24,1-1-49,-4 2-142,-2 2-71,-11-1-39,-8-1-12,-6-3 14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7:10.5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245 878 97,'0'3'266,"2"0"27,-2-2 5,0 1-61,2-1-48,-2 1-20,1-2 2,-1-2 8,0 1 12,-1-2 4,1 0-5,-2 0-12,2-2-17,-2 1-27,1-1-29,-1-3-26,1 3-22,-1-3-20,0-1-16,-1-1-9,0-1-5,-3-1-4,-2-3-3,2 0 0,-4-4 0,-1-1 1,2-2 2,-3-4-3,-2 1 0,3 2 2,-1-1-2,2 5 2,0 2 2,1 5 4,3 2-1,1 2-5,0 4-2,-1 0-1,1 4-7,-4 5-2,2 3 0,-1 2 2,0 5 1,1 5 3,-1 1 3,0 3 5,1 1 0,0 2 1,4 2 2,1-1-3,2 1-2,0-2-2,5-3 0,1 0 3,0-4 0,2 0 1,2-5 2,1-1 1,0-6 0,3 0 2,2-5-2,1-3-6,-1-4 2,1-5-3,1-5 0,-1-1 4,-2-6-2,0-2 3,-4 0-2,-1-3 1,1 2 0,-5 0 10,-1 2 15,-2 4 18,-3 3 13,2 3 13,-2 3 6,-2 3-7,2 1-14,-1 4-15,-1 1-15,0 4-16,-1 4-8,0 2-5,1 3 1,-1 3-2,2 0 1,1 1 1,1 1 3,1-2 4,1 1-2,2-1 1,1-1-5,2 0-8,1-1-13,1-1-20,4-2-39,-1-2-55,1-3-68,2-5-58,0-1-51,4-6-51,-3-3-78,-2-4-41,-1-5 20,-3-5 41,0-2 47</inkml:trace>
  <inkml:trace contextRef="#ctx0" brushRef="#br0" timeOffset="627">497 579 159,'3'-13'288,"-1"2"31,-2 2-2,1 0-64,-1 5-67,0-1-33,0 2-16,0 3-14,0-1-13,-1 2-6,-1 4 7,1 2 5,-3 4 13,1 2 11,0 5 14,-2 0-4,0 5-11,2-1-22,-3 2-29,3 0-24,1 0-22,2 0-17,0 0-11,3-3-5,2 0-7,3-1-16,0-2-30,2-4-37,3-1-52,2-4-57,2-5-49,2-2-34,3-5-39,0-5-66,-2-5-37,0-4 7,-1-4 30,-3-3 33</inkml:trace>
  <inkml:trace contextRef="#ctx0" brushRef="#br0" timeOffset="879">740 605 287,'2'-11'345,"0"2"31,-1 3-7,-1 1-109,0 4-70,2 2-28,-2 6-10,0 2-2,1 3 3,1 4-1,-2 1-10,3 2-29,-2 2-31,2 0-23,1 0-26,1 2-19,1-2-34,2-1-50,3 0-61,0-4-66,6-3-87,-4-3-136,4-4-50,-1-7 6,1-6 40,1-1 49</inkml:trace>
  <inkml:trace contextRef="#ctx0" brushRef="#br0" timeOffset="1058">954 779 100,'3'-2'309,"2"1"34,-2 1 18,1 0-59,-1 0-105,1 0-74,-1 0-38,0 0-19,4 0-14,-1-2-6,5 1-5,-2-2-6,3-2-8,0-1-11,-1-3-6,0 0-2,0-4-2,-1-1-2,-4-2-3,2-4 0,-5-1-2,-1-1 0,-2-2 1,0 3 10,-2 1 27,-1 4 34,0 4 26,-2 3 16,-1 4 6,1 5-3,-3 5-19,0 5-17,-3 5-9,3 6 2,-1 3 1,-1 2-1,4 2-7,0-1-12,2 2-15,4-2-15,4-2-11,2 1-5,4-4-14,5-2-23,1-5-38,5-3-62,1-6-64,1-3-63,0-8-91,-3-7-109,1-6-33,-4-6 23,0-6 46,-2-4 53</inkml:trace>
  <inkml:trace contextRef="#ctx0" brushRef="#br0" timeOffset="1405">1305 390 304,'3'-28'416,"-3"5"63,0 4 48,0 5-107,-3 5-101,3 2-74,0 4-47,3 4-31,-2 6-17,1 4-12,1 6-1,-1 5-3,-1 2-20,3 6-29,-3 3-27,2 3-22,-1 2-14,1 2-10,2-1-19,1 2-40,0-2-81,2 0-98,4-3-93,2-3-132,2-7-120,1-3-36,0-7 44,-1-6 75,1-3 85</inkml:trace>
  <inkml:trace contextRef="#ctx0" brushRef="#br0" timeOffset="1627">1545 822 205,'3'3'370,"2"-3"32,-2 0 18,0 0-89,0-1-121,2-1-79,0-1-42,1 0-23,4-3-9,-1 0-3,1-1-1,2-2-13,-2 0-7,0-5-9,0 1-7,-2-2-9,0-2-6,0-2-7,-3-4-6,-4-2-5,-1-1-1,-3 1 1,-1-1 7,-1 5 26,-2 3 34,3 5 28,-3 2 21,-2 5 16,1 5 20,-2 5 7,-2 7-3,2 4-10,-1 4-5,0 5-11,5 2-17,1 2-24,4-1-23,4 0-16,2 0-15,5-1-6,3-3-6,3-1-14,1-4-25,4-2-46,-2-4-72,0-5-80,1-2-67,-4-5-47,1-6-31,-2-6-14,-5-4 14,-1-5 39,-6-6 53,-1-2 95,-2-4 111,1 0 102,2 0 86,1 2 67,2 2 33,3 1-21,4 2-34,4 4-17,1 4-2,4 2 15,3 5 6,3 3 3,1 5-9,-3 3-16,-1 5-25,0 5-28,-5 4-31,-2 5-17,-4 4-13,-3 2-8,-4 2-3,-4 2-4,-5-1-3,-1-1-4,-5-1-1,0-4-3,-1-4 1,1-4 4,0-5 6,0-3 5,-1-5 3,2-2 3,1-7-1,4-4-3,2-3-5,2-6-2,3-3-12,3-3-23,4-4-37,1-4-50,4 2-55,1 2-67,1 1-146,1 4-68,1 2-13,1 6 24,6 5 41</inkml:trace>
  <inkml:trace contextRef="#ctx0" brushRef="#br0" timeOffset="2311">2603 522 178,'-5'3'284,"2"0"11,0-1 7,1-2-122,1 0-75,-3-2-30,3 1-14,-2-2-2,1 0-2,-1 0 3,1-2-7,-1 1-5,-1-4-10,0 1-9,1-4-8,0 2-11,1-3-7,-2 0-3,-1 0 0,-2 0-2,1 2 2,-2 0 5,0 6 8,-1 3 13,-4 2 20,-1 5 22,-2 5 19,-1 5 25,-2 4 17,-3 4 10,1 1-2,1 4-8,-1-2-17,5-2-23,2 1-21,3-4-22,3-1-16,5-3-9,0-2-7,3-2-6,4-5-2,1-1-5,3-5-2,3-3-8,5-3-9,0-6-11,3-2-14,-2-2-11,-3-1-3,-1-1 2,0 3 7,-4 3 12,-4 0 21,1 5 9,-1 1 10,-2 4 9,0 4 12,2 2 4,-2 4 4,2 1 9,4 0-1,-1 0 0,2 1-7,4-1 2,0-3 2,2-1-6,3-4-1,2-1-3,-1-3-3,1-3-7,2-4-5,-1-2-5,1-3-1,-1-5-1,-2-2-6,-2-5 0,-1-3 0,-4-2-5,-1-2-3,-4-5-2,-3 0 1,-3-2-1,-2 1-1,-2-2 4,-4 1 2,-1 1 2,-3-1 3,0 4 3,0-1-1,-2 7 4,2 1 1,2 4-1,0 5 8,2 3 0,2 5 2,0 2-3,3 2-2,-1 3-4,2 5-8,0 2 0,2 4 3,1 5 14,-1 3 14,1 4 17,4 4 17,-2 2 12,2 2 6,-1 1 0,2 4-10,1 1-4,1 2-9,-2 2-6,3-1-6,-2 2-7,-1 2-6,3-4-8,-3 1-4,0-4-10,2-3-2,0-2-5,2-2-5,-1-4 2,1-4-4,1-1 2,-1-3 0,1-3-7,1-3-5,-1-4-10,0-2-22,-1-3-48,-2-5-81,1-2-89,0-4-88,-5-5-176,-1-2-79,-3-5-6,-5-1 50,-1-1 80,0 1 90</inkml:trace>
  <inkml:trace contextRef="#ctx0" brushRef="#br0" timeOffset="3171">2742 585 114,'-8'5'298,"6"-2"17,2-3 9,7-2-85,4-2-103,5-1-62,6-3-35,3 1-13,4-2-6,2-1 3,-1-1 6,0 1 17,-1-1 21,-2 1 33,-7-1 45,-2 4 55,-6-1 49,-2 4 33,-5-1 7,-1 2-13,-2 2-43,-2-1-52,0 4-57,-2 1-44,1 4-26,-2 2-19,1 4-7,2 4-3,0 1-5,2 2-7,2 0-4,1 3-2,-1-2 1,3 0-3,-2 0-8,0-1-18,-1-4-33,-2-1-82,1-3-116,-2-3-120,-2-3-174,-4-3-83,-1-4-15,-4-5 54,2-4 96</inkml:trace>
  <inkml:trace contextRef="#ctx0" brushRef="#br0" timeOffset="3488">2899 470 168,'-2'-18'317,"5"0"18,5 0 10,1 3-98,6-2-111,2 2-62,5 3-35,1 0-21,3 3-22,1 2-23,0-1-25,1 2-23,-1 3-20,-3 2-13,-2 1 5,-3 0 17,-4 1 38,-2 2 40,-6 2 38,-1 2 30,-2 2 21,-3 0 11,-1 3-2,0 0-6,-3 5-5,3-1-7,-2 2-2,2 3-6,0 0-12,0 0-5,2 2-10,1-4-11,2 2-7,2-3-4,0-3-4,-1-1 0,1-2-1,-1-4 7,-3-1 12,3-4 6,-2-3 5,0-5 3,1-2 3,-2-5-5,3-3-4,-1-2 16,-2 1 30,2-2 30,-2 3 28,2 3 19,0 1 9,-2 4-14,3 2-26,2 5-34,-1 3-27,1 3-20,1 3-17,-1 3-11,2 2-7,0 2-2,-2-1-4,2 0-6,-2 0-1,-1-1 0,0-3 0,-4-1 0,2-3 1,-3-1 5,-1-3 3,-1-3-3,2-3-2,-2-4 2,1-4-1,4-5-6,1-4 0,2-4 2,3-1-1,5-1 0,0 2 2,4 2 4,2 2 0,-2 3 1,0 7 4,-1 2 2,-5 6 1,0 3 1,-2 5 5,-3 6 2,0 2-1,-4 4 4,-2 3-6,-3 0-3,0 3-5,0-2-2,-1 1-5,-1-2-4,-1-2-3,1-2-11,2-2-41,0-4-75,2-1-98,4-4-108,4-5-176,4-2-80,5-5-14,3-4 48,8 0 84</inkml:trace>
  <inkml:trace contextRef="#ctx0" brushRef="#br0" timeOffset="4220">4497 192 20,'-2'-12'284,"2"0"33,-1 3 21,-1 2-38,-1 2-99,0 3-62,-4 4-30,0 4-15,-3 4 1,-3 6 7,-1 2 6,-2 4 0,-2 2 0,-1 3-11,4 0-18,-2 0-15,7 0-18,2-1-9,2-2-10,6-5 0,0-1 8,5-4 20,1-4 28,4-2 19,2-5 15,1-3 3,0-6-4,3-3-14,-4-5-23,2-1-18,-4-3-7,-4 0-2,0-1 0,-3-1-6,-1 1-6,-2 2 0,-2 1-12,1 2-10,1 4-6,0 1-11,0 3-22,3-1-30,4 3-43,5 0-47,4-2-49,6-3-41,4 0-7,2-2 12,-1-1 35,0-3 45,-4-1 49,-1-2 47,-6 0 35,-4 0 34,-5 0 31,-2 1 28,-7 1 31,-1 0 29,-4 5 17,-1-1 11,0 3-4,-2 1-9,2 4-17,2-1-24,1 5-22,-1 2-20,-1 7-15,1 4-5,2 7-4,0 4 8,4 3-1,2 1-2,1 5-11,2 2-10,2 1-5,0 1-13,1-1-3,0 0-12,1-2-17,-2 1-39,-3-2-98,1-1-121,-5-4-188,-3-2-129,-2-4-57,-3-4 5,-3-8 72,0-2 110</inkml:trace>
  <inkml:trace contextRef="#ctx0" brushRef="#br0" timeOffset="4754">4564 561 24,'-4'-3'406,"9"0"61,3-4 46,1 1 37,1-2-117,5-1-144,0 0-88,2-1-52,1-1-44,1-1-71,1 2-109,-4-2-142,3 1-189,-3-1-103,-1-2-51,0 1 5,4 0 67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7:15.9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62 595 145,'0'-21'302,"0"0"34,-3-3 36,1 3-75,-1 2-52,0 2-14,0 2 0,-1 2 3,0 1 12,-1 3 3,2 1-14,0 2-19,1 2-28,1 1-34,-1 3-42,2 1-42,0 5-30,2 5-16,-1 5-10,4 5-3,0 5-2,2 2 0,0 4-1,1 2-3,2 1-5,0 1-3,0-2 1,-2-1-2,1 0-11,-6-3-14,-1-4-29,-4-4-34,1-5-34,-4-4-35,1-8-33,-1-5-13,-2-9 13,1-8 23,1-5 30,-2-7 38,0-5 38,-2-5 26,0-3 21,-1-5 11,0 1 12,2-1 15,-1 2 17,4 3 18,4 5 22,1 2 19,4 6 9,2 4 5,4 4-3,4 5-8,5 2-7,1 8-20,5 2-14,0 7-17,3 3-9,-1 4-12,0 5-9,-2 3-3,0 3-3,-5 2 1,-2 2-2,-8 1 0,-2 1 1,-8-2 1,-8 1-1,-6-2-2,-8 0-6,-5-2-6,-2-1-19,-1-3-19,0 0-28,5-4-38,6-4-42,3-1-44,5-3-29,9-1-33,7-1-78,6-4-73,5-1-8,8-2 20,4-2 28,4 2 43</inkml:trace>
  <inkml:trace contextRef="#ctx0" brushRef="#br0" timeOffset="533">431 588 245,'9'-6'345,"-5"0"38,0 0 39,-1 0-82,-1 0-45,-2 3-20,0 0-17,0-1-22,0 4-33,0 4-26,0 0-38,0 4-31,1 4-19,1 1-9,-1 3-12,1 4-19,1 1-13,0 2-11,1-1-11,0 2-10,-1-1-30,-1-1-48,-1-1-73,-1-3-77,0-1-74,-3-4-94,0-4-121,1-4-30,-4-5 28,0-6 56,0-5 64</inkml:trace>
  <inkml:trace contextRef="#ctx0" brushRef="#br0" timeOffset="764">394 565 126,'-3'-22'340,"1"-1"41,1 4 22,1 2-54,1 1-129,1 2-79,1 2-52,2 2-45,1 2-42,5 0-44,2 4-51,1 3-123,2 1-101,1 1-46,1 1-11,4-1 14,1-1 37</inkml:trace>
  <inkml:trace contextRef="#ctx0" brushRef="#br0" timeOffset="930">734 400 221,'0'-3'324,"-2"2"17,-1 1 9,0 1-127,-2 5-90,-1 2-52,1 1-28,-1 4-8,3 1-6,1 1-2,2 1-2,0-1-2,5 0 0,1 2-1,5-4-6,2 2-1,4-2-5,1 3-5,2-4-5,1 1-3,-2-1-5,0-1-2,-5-1 0,0 1 6,-6-1 4,-3-1 10,-5 1 8,-2 1 4,-6-2 6,-4 2 0,-4-1-4,-3 2-8,-2-1-6,-2-1-7,-1 1-4,-1-3-4,4 0-3,1 0-2,2-4-12,6-1-25,4-3-35,4-3-43,8-1-78,0-4-128,9-4-56,4-3-13,1-3 17,9-3 30</inkml:trace>
  <inkml:trace contextRef="#ctx0" brushRef="#br0" timeOffset="1253">1001 455 56,'8'-19'388,"-3"3"71,-2 1 59,0 4 50,-1 2-151,-2 3-96,0 2-66,0 2-64,0 4-40,0 2-34,4 5-23,-1 8-14,1 2-5,2 5-6,1 3-19,1 3-12,2 2-14,0 1-10,1 0-20,3 1-36,-1-2-70,-1-3-100,1-1-102,-2-3-191,-5-4-92,-4-4-20,-4-5 42,-4-6 83,-5-5 93</inkml:trace>
  <inkml:trace contextRef="#ctx0" brushRef="#br0" timeOffset="1479">1004 705 7,'-1'-7'326,"2"2"25,7-3 15,6 1 3,6-2-172,6-2-105,4 2-54,2-1-27,3 1-15,-2-2-3,4 1 0,-1-2 1,-3-1 4,-3 2 2,-3-1 0,-5 3-1,-3 0 4,-6 3 7,-2 1 10,-7 3 9,0 4 14,-6 1 25,0 5 14,-6 4 16,-1 1 8,0 3 4,0 3-7,0-1-14,3 1-18,1-1-16,2-1-15,1-2-11,2-3-6,2-3-1,1-2 4,-1-1 2,3-4 1,-1-2-1,5-2-1,0-4-5,-3-3-5,2-2-6,1 0-5,-1-3 0,0 2-3,3 0 3,-3 2 2,0 1 4,3 4 5,0 2 4,0 3 3,3 3 1,-3 2-3,2 2-4,1 2-6,-2 2-4,0-1-5,-1 1 0,-3-1-2,1-1-5,-2-3 0,-4 2 1,0-5 3,-1-1-1,-4-2-1,-1-1 6,0-3 2,-2-4 0,-1-1 0,3-5 3,1 0 4,4-4 9,1-2 8,6 1 19,4-1 12,1 4 15,4 1 6,0 1-1,0 5-7,1 3-18,0 5-16,-5 2-15,3 7-6,-4 2-13,-3 4-33,-1 4-49,-4 1-77,0 4-87,-1-1-96,1 4-165,-2-2-67,3-1 1,-1-1 50,5-4 72</inkml:trace>
  <inkml:trace contextRef="#ctx0" brushRef="#br0" timeOffset="2190">2944 369 195,'0'-3'292,"2"0"24,0-2-13,-2 1-79,1-2-69,-1-2-36,0 1-22,2-4-14,-1 1-11,-1 1-9,0-5-13,2 2-8,-2-1-8,-2-4-9,2 2-7,-3-3-7,0 0-4,0-3-4,-2 3-2,-1-1-2,0 1 0,-1 3 2,2 1 3,-3 2 4,1 3 2,0 3 0,-1 3 2,0 3 1,-1 5 7,-2 4 8,0 3 15,-2 4 17,0 4 18,-1 1 15,0 1 15,-2 3 6,2 3-1,0-1-11,4-2-12,1 1-16,2 0-20,3 0-18,2-2-10,4 0-5,5 0-3,2-1-3,0-2-2,5-2-3,1-1-1,0-3 1,0-3-2,0-3-2,1-3 1,0-3 0,-2-3 0,2-3-2,-2-3 1,3-3-3,-4-3 1,1-1 0,-4-4 2,0 1-3,-4-2 5,1 1-1,-2 1 4,-1 1 4,-3 3 10,-1 1 11,0 4 6,0 1 6,0 1-3,-3 0-5,3 5-13,-2 0-9,-1 5-7,0 1-2,0 3 3,0 3 2,1 2 5,2 2 0,0-1-1,2 2-3,2-1 1,1-1-8,3 2-1,0-4-1,5 1-1,-4-2-3,4-2-11,3-1-15,-2-2-22,3-2-23,-1-2-32,2-4-27,0-2-17,-2-3 2,1-3 9,-2-2 23,1-3 28,-4-2 31,0 0 26,0-4 18,-4 2 22,0 0 22,0 2 29,-4 1 29,0 1 23,-3 2 21,1 2 7,-1 2-11,-1 2-21,2 2-22,-2 2-24,0 2-25,2 3-17,1 3-5,0 5-2,3 1-2,-1 4 7,0 2 9,-1 3 5,1 2 3,0 1-1,0 3 2,-1 0-8,1 1-5,-2 1-7,2-1-9,-2 1-2,1-2-4,-1-2-1,0-1-9,1-4-10,-2-2-11,-1-5-14,-1-2-8,2-4-16,-2-1-19,2-5-20,1-2-24,0-3-20,2-4-10,-2-4-3,0-1 17,-4-5 30,-2-3 30,-4-3 31,-1-4 19,-3-1 16,0-3 4,-2-1 10,3 0 4,1 0 9,3 3 6,4 2 9,2 0 7,5 5 1,0 2 4,3 3 2,1 3-2,-1 4-1,2 4-6,-2 2-2,-1 5-4,0 5-4,-1 2-1,-2 4-2,-1 2 3,-2 4-8,-1 1 1,0 3 0,-3 0-4,0-2-3,-2 1-2,-1-2-9,-2-2-25,-3-1-40,1-2-57,2 0-62,-1-4-70,-1-2-127,-1-1-86,1 0-22,-5-4 23,1-4 51,-2-1 58</inkml:trace>
  <inkml:trace contextRef="#ctx0" brushRef="#br0" timeOffset="3440">2573 69 148,'0'-12'294,"-2"0"16,2 1 13,0 4-106,0 1-90,-2 1-48,1 4-20,-5 2-6,3 5 4,-2 5 18,-1 2 29,-1 7 27,1 4 24,-3 4 16,0 5 6,1 5-3,-1 2-20,1 5-24,3 4-22,2 3-22,3 2-23,5 1-18,3-1-16,9 0-7,4-3-5,4-3-6,7-5-5,6-6-9,1-7-24,6-8-44,2-8-64,7-8-68,0-8-72,1-8-126,2-5-81,-4-8-13,-2-5 33,-2-5 53,-2-6 68</inkml:trace>
  <inkml:trace contextRef="#ctx0" brushRef="#br0" timeOffset="3724">3521 78 172,'24'-30'318,"0"7"30,3 7 26,1 8-81,4 8-80,1 8-36,5 6-12,1 9-5,-1 6-5,2 2-5,-2 7-10,0 1-13,-7 4-14,-7 2-13,-5 0-13,-7 0-17,-8 0-17,-5-1-11,-7-4-12,-7-1-24,-4-4-26,-4-2-34,-1-5-45,-2-1-51,1-3-47,5-3-41,4-4-67,4-4-106,2-4-34,5-3 12,5-6 27,3-3 43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7:20.0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54 1305 296,'9'2'404,"-3"-2"58,-1-2 42,3 2-113,1-1-102,-1-1-66,4-1-66,2 0-56,0 0-39,3 0-28,1-1-15,1-1-17,0-2-35,1-1-56,2-1-64,-4-1-88,-1-2-152,-4-2-74,-5 1-13,-10 1 31,-6 3 51</inkml:trace>
  <inkml:trace contextRef="#ctx0" brushRef="#br0" timeOffset="170">79 1200 76,'-10'5'336,"2"-2"39,4 0 27,4 0-30,6-3-133,4 0-89,2-3-69,9 0-72,2-2-83,4-1-171,0-1-87,-3-4-49,1-2-12,-1-2 21</inkml:trace>
  <inkml:trace contextRef="#ctx0" brushRef="#br0" timeOffset="2127">14 1362 258,'0'-6'301,"-2"0"17,2 2-26,-3-1-96,3 2-65,-1 0-31,-1 0-22,0 2-12,1-1-7,-1 2-7,2 0 0,0 0 0,-1 2 9,1-2 8,0 1 9,0-1 12,0 3 7,1-3 12,2 2 17,5 1 15,2-2 8,4 2-3,4-1-8,5-1-15,7-1-28,0-1-31,4-1-23,1-1-14,-2 0-9,-2 0-12,1-3-26,-5 2-37,-4-1-48,-1-1-64,-5-1-62,0 1-59,-4-2-69,-3 1-97,-5-1-23,-5 2 24,-3-1 45,-5-1 51</inkml:trace>
  <inkml:trace contextRef="#ctx0" brushRef="#br0" timeOffset="2467">14 1212 21,'-2'-4'278,"2"1"25,2-2 16,5-1-38,-1 2-102,5-3-62,-2 2-34,4 0-19,0 2-19,1-1-11,6 0-12,1 2-8,1-3-11,2 2-22,3 0-38,-4 0-125,1 0-90,-2 0-44,0-1-20,4-1 3</inkml:trace>
  <inkml:trace contextRef="#ctx0" brushRef="#br0" timeOffset="2756">909 1031 243,'0'-5'309,"-2"-1"20,2-1-13,0-1-96,2-1-59,-2 0-14,0 2 5,2 1 20,-1 0 25,-1 1 15,0 2-7,-1 0-23,-1 3-32,0 1-32,-1 4-30,0 3-16,-3 4 0,-2 4 4,-2 2 7,2 2-2,-2 1-3,0 3-13,4-2-16,-3 2-9,0 0-14,5 0-6,-1-1-6,3-3-3,2 0 0,5-2-4,1-1-5,5-4 1,0-4-5,5-1-5,0-4-7,1-2-3,2-5-3,0-3-9,2-3-3,-4-5 1,2-1 3,-3-3 3,1 2 1,-5-2 10,-2 3 6,-2 0 13,-1 3 9,-4 3 10,0 3 2,-1 1-1,-2 4 0,-2 2-11,1 2-6,-1 3-8,0 3-1,2 2 1,2 2-1,0 1 3,2 0 3,6 2-2,-2-3 2,3 1-2,3-2 2,0-3 0,3 0-4,0-7-1,-2 0 1,1-5 2,-2-1 2,-3-4 6,-1-2 3,-1-4 1,-2-1 2,-6-3-4,-1-1-4,-1-3-5,-6 0-3,-2-1-1,3-2-4,-2 1-11,-1 3-10,2 2-27,1 2-49,-1 4-77,4 1-86,1 4-95,2 1-153,0 4-62,0 3 0,0 0 53,2-3 80</inkml:trace>
  <inkml:trace contextRef="#ctx0" brushRef="#br0" timeOffset="3411">1243 651 187,'4'-16'318,"3"-1"27,0 2 22,3 2-106,1 1-72,3-1-37,2 3-19,3 3-14,0 1-9,0 4-16,3 4-16,-4 2-18,1 8-18,-7 5-10,-1 5-10,-3 5-3,-6 5-6,-5 2 1,-4 1-1,-5-1-3,-1-1-1,-1-3 0,1-6-2,3-3 5,1-3-3,1-4 3,5-5 7,1-3 7,4-1 5,6-1 4,6-4 0,4 0-3,5-4-11,4 2-25,3-4-41,2 0-60,1 0-80,0-3-172,-3 1-88,0-1-34,-4 0 12,-4 5 41</inkml:trace>
  <inkml:trace contextRef="#ctx0" brushRef="#br0" timeOffset="3829">1788 1069 209,'-3'-11'328,"-2"-4"34,2 0 29,0 0-100,1 1-59,-1 1-14,3 1 0,0 3-2,-1 2-17,1 3-27,0 3-20,1 2-26,2 3-23,1 6-16,-3 2-6,2 4-1,-1 2-7,2 3-17,-4 3-20,2 0-14,-1 1-11,1 1-6,0 0-21,-1-1-30,1-2-41,0-4-65,-2-4-76,3-1-80,-5-5-155,1-6-68,1-3-10,-5-5 38,3-7 64</inkml:trace>
  <inkml:trace contextRef="#ctx0" brushRef="#br0" timeOffset="4081">1712 1041 207,'2'-10'319,"4"1"21,5-2 9,4 1-115,3 1-99,7-2-52,4 2-22,3 0-8,-1 2 4,4-2 5,-2 1 8,-3 1 13,-5 1 18,-4-2 20,-3 2 25,-6 2 14,-2-1 6,-6 1-5,0 1-19,-6 0-29,-1 1-35,-5 1-30,2 2-19,-4 2-16,1 2-8,-5 1-2,1 4 3,-1 4 4,-1 2 13,-2 4 13,3 2 8,-3 4 6,0 1 3,2 1-5,2-1-10,2 2-10,5-2-6,6 0-5,3-2-4,9-1-3,5-1 1,4-4-10,6 1-22,3-5-46,4-3-72,0-5-78,1-2-79,0-5-122,-2-3-107,-1-5-27,-2-2 34,0-5 59,2-3 66</inkml:trace>
  <inkml:trace contextRef="#ctx0" brushRef="#br0" timeOffset="4515">2689 368 214,'0'-20'332,"-5"2"18,2 2 9,-3 2-109,-2 5-118,0 3-55,-3 6-28,-5 3-5,0 6 12,-1 8 25,-2 5 33,-2 10 38,0 7 31,0 7 23,2 8 6,2 8-15,5 5-32,8 5-34,4 3-38,8 2-36,6-4-28,11 1-26,5-4-18,8-5-31,6-7-41,3-8-63,1-7-77,0-8-105,1-8-135,-5-9-55,-3-9-1,-4-9 39,-6-8 67</inkml:trace>
  <inkml:trace contextRef="#ctx0" brushRef="#br0" timeOffset="5092">3399 639 105,'-3'-7'322,"0"1"46,1-1 40,1 3-46,-1 1-101,0 0-64,2 3-39,-4 3-16,2 3-4,-1 6 9,-2 3 20,-3 6 24,0 5 6,-2 2-18,2 2-27,-2 3-33,2 2-36,4-2-32,0 1-19,4-2-14,4-2-16,2-2-22,3-1-24,2-3-50,5-4-68,2-4-86,5-4-86,2-6-158,2-4-67,3-7 0,-1-5 42,-2-4 70</inkml:trace>
  <inkml:trace contextRef="#ctx0" brushRef="#br0" timeOffset="5363">3848 650 200,'8'-3'318,"-3"3"18,-2 3 12,0 1-112,-3 7-94,-5 2-44,-1 3-16,0 4 1,-5 1 2,1 3 3,2 0-7,-1 0-9,6 0-14,0-1-14,3-4-12,3-1-8,2-1-6,1-4-4,2-2-1,-2-4 2,1-1 0,2-3 4,0-4-1,1-4 1,1-4-2,-3-3-2,-2-3-2,-3-3-2,-1-3 0,-5-2-2,-4 1-2,1 0-2,-3-1-12,-1 4-14,2-1-15,2 4-27,-2 2-37,8 2-45,2 2-92,7-2-105,2 3-47,5-2-7,1 4 18,5-1 37</inkml:trace>
  <inkml:trace contextRef="#ctx0" brushRef="#br0" timeOffset="5696">4214 572 91,'1'0'296,"-2"0"27,-4 1 21,-2 1-64,-1 1-95,-4 2-58,-1 3-26,4 1-21,-2 2-12,1-1-16,5 1-8,0 2-11,4-1-7,2 0-3,3 0-3,2 1-3,2 1-2,5 0-2,-1 1-2,1-1-2,1 2-1,-2 0-1,0 1 1,-3-1 1,0 1-3,-6-2 1,-2-2-2,-5 1 2,-5-1-7,-2-2-15,-3-1-23,0-1-27,0 0-30,3-3-47,1-3-110,2-1-73,4-4-25,4-2 1,6-5 15</inkml:trace>
  <inkml:trace contextRef="#ctx0" brushRef="#br0" timeOffset="6027">4663 596 54,'4'-13'282,"0"3"23,-4 1 15,0 2-56,-4-1-104,0 3-60,-3 3-34,-2 2-18,-1 1-9,-3 2 2,1 5 5,-2 1 9,-4 3 11,2 3 13,-2 4 9,1 2 0,-3 3 0,0 3-10,2 2-8,1 1-14,2 1-13,2-1-9,4 0-7,3-3-4,4-3 0,4 0 3,3-3 1,5-1 8,3-4-3,4-4-1,0-3-2,0-3-6,5-3-8,2-4-5,0-4-2,-2-4-2,3-1-3,-3-5 0,2-2-2,-5-2-2,-2-5-5,-4-2-4,-1-1-8,-3-1-3,-5-2-5,-4-1 2,0 3 1,-3 1 6,-2 3 4,-1 3 8,-2 5 6,0 4 1,2 3 3,-2 4 0,-1 7 7,-1 4 2,2 3 7,-1 4 5,3 2 6,-1 3 1,2 0-1,0 2-5,5 1-5,0-2-5,4 2-4,0-1-6,3-1-27,5-1-47,3-2-60,5 0-75,1-4-158,4-2-90,4-4-27,-1-3 20,5-3 43</inkml:trace>
  <inkml:trace contextRef="#ctx0" brushRef="#br0" timeOffset="6553">5126 699 189,'6'0'333,"3"-1"20,3-1 11,2-1-93,6 2-123,2-1-55,1-1-25,2 2-4,0-1 6,1-1 2,0 2-2,3-3-8,-2 2-15,0 0-25,-2-2-48,4 1-55,-4-2-101,-3-2-128,-5-1-64,-1-1-25,-5-1 12,-4-2 38</inkml:trace>
  <inkml:trace contextRef="#ctx0" brushRef="#br0" timeOffset="6772">5331 428 233,'-1'-2'345,"1"1"25,0 1 21,1 1-105,2 2-68,2 3-30,0 5 0,1 2 7,-1 5 2,3 5-11,-2 3-28,-1 5-32,3 2-35,3 4-39,-2 2-53,3 2-65,0-1-67,-1-1-64,2-1-66,-7-5-118,1-5-81,-6-2-9,-1-5 27,0-5 43,-3-4 52</inkml:trace>
  <inkml:trace contextRef="#ctx0" brushRef="#br0" timeOffset="8553">6345 285 126,'0'-3'288,"-2"-1"25,-1 1 18,0 0-88,0-2-84,0 3-41,-4 1-21,2 1-12,-1 0-6,-2 0 1,0 1 9,-1 1 8,-2 1 5,1 2 6,-1 1 3,-1 3-3,1 1-6,-2 7-7,-1 1-3,1 1-4,-1 5-8,3 0-9,-2 2-8,5 1-10,0 0-11,2-1-12,4 0-5,2 0-4,3-4-5,5 2-6,2-3-17,6-1-26,1-4-37,7-1-55,3-4-57,3-4-48,5-2-39,0-5-54,-1-5-81,2-2-20,-6-6 18,0-1 32,-2-4 38</inkml:trace>
  <inkml:trace contextRef="#ctx0" brushRef="#br0" timeOffset="8842">6609 422 119,'3'-15'310,"-3"2"31,2 5 23,-2 0-77,0 2-101,-2 4-65,2 0-36,-1 5-18,-3 1-8,0 4 7,-1 2 2,-2 4 10,1 1-2,2 1-7,-3 2-16,4 0-15,1-2-11,2 1-10,2 0-5,1-4-2,5-1 0,3-1-2,0-4 3,2-1-3,1-1-1,-3-4 3,1-1 4,-3-1 6,-3-5 6,-3-2 3,-3-2 6,-5-5 1,1 0-3,-8-5-6,2 2-7,-3-1-4,-1 1-8,3 0-14,-1 4-21,2 2-34,3 3-51,5 2-58,2 2-102,4-1-116,5 0-45,5-1 1,4 0 28,6 2 49</inkml:trace>
  <inkml:trace contextRef="#ctx0" brushRef="#br0" timeOffset="9200">6933 306 28,'-5'-1'278,"-1"1"24,0-2 13,-1 0-44,2 1-107,-1 1-60,0 0-33,1 0-18,0 0-9,2 0-3,2 0-4,-1 0-5,2 0-6,-2 0-5,2 0-8,0 0-3,2 0-3,-2 0-5,2 0 0,-2 0-2,1 1-2,-1 1-4,0-2 1,0 2-2,-1-1 2,1 1 1,0-1 1,-2 1 3,2-1 0,-2 1 0,2-2 0,-1 3 0,-1-3 0,2 1 0,0 1 0,-1-1 3,1-1 4,0 0 7,0 0 5,0 0 7,0 0 7,0 0 4,0 0-1,0 0-1,-2 0-4,0 2-3,0 1-5,-2 0-3,0 3-2,-3-1-1,2 5 2,2-2-3,-2 2 1,4 2-1,-2-2 3,1 2-7,4 0 2,2 2-1,1-1-1,3 2-3,0 0 1,5 3 0,-1-1-2,1 1 1,1 0-3,-1 0-1,-1-2-3,-4-1-1,-1 0-1,-2-3 1,-1-1 5,-4-2 1,-3-2 0,0 1 2,-5-3-1,0 0-19,-6 0-23,1-1-34,-1-1-35,0-2-52,-1 1-139,-2-5-69,4-1-19,4-4 7,8-4 24</inkml:trace>
  <inkml:trace contextRef="#ctx0" brushRef="#br0" timeOffset="9775">7183 354 221,'9'-12'354,"-1"0"23,3 0 11,2 2-95,3 1-126,0-2-68,2 4-33,0 1-20,-1 3-7,-1 1-4,0 5-9,-3 3-6,1 3-4,-3 4-5,-3 4-2,-1 4-4,-5 2-2,-4 2-4,-1 2-4,-3 0-1,-2-1-1,-1-3 0,1 0-1,-1-5 8,0-1 8,5-4 3,-3-2 4,4-1 5,0-2 3,6-2 2,2-1-1,4 0 2,6-2-12,5-1-28,4-1-52,1-2-84,4-5-150,-4-2-78,1-4-35,0-1 7,1-2 30</inkml:trace>
  <inkml:trace contextRef="#ctx0" brushRef="#br0" timeOffset="10159">7837 251 138,'-1'-8'295,"-2"2"20,-1 2 15,1 1-93,-2-1-88,-1 4-41,-2 0-22,-1 5-2,-4 0 5,1 4 3,-6 3 0,1 3 0,-4 1-1,4 4-12,-2-1-10,2 4-14,4-1-7,3 0 0,3 1-4,3-2 2,4-1 0,4 1 4,2-3-2,3-2-5,6 1-9,0-5-6,4 0-3,0-5-9,5-1-7,-2-4-4,0-4-4,2-2-4,0-5-8,-2-2-5,0-4-10,0-1-3,-3-6-3,-1 0 5,-5-3 1,-3-3 3,-2 2 7,0-1 8,-7 1 7,-1 4 8,-1 4 10,-5 3 7,1 4 4,-1 5 4,-3 5 2,0 3-2,0 6-2,-3 4 1,2 2 0,2 1-1,3 1-2,0 1-4,2 1-7,3 0-3,0 0-3,1 0-17,1 0-38,0 0-59,2-2-73,-5 1-144,-1-1-123,-1 1-55,-8-1 0,2 1 39,-6 1 62</inkml:trace>
  <inkml:trace contextRef="#ctx0" brushRef="#br0" timeOffset="10745">6384 1164 63,'-8'3'296,"5"-3"24,-1 0 16,1 0-57,3 0-113,0-3-70,3 1-39,3 1-24,2-2-9,1 0-2,8 0 3,4-1 7,9-1 4,8 0 11,8-2 8,9 0 4,9-2 6,5 0 1,7 0-5,3-2-4,3 2-6,5-3-11,0 0-9,-1-1-9,1-2-6,0 1-5,-5-1-6,-6 2-3,-3 1-2,-6 1 0,-8 1-1,-7 2-5,-8 1-19,-6 1-30,-8 3-35,-5-2-44,-8 5-93,-7-2-107,-5 2-43,-10 2-1,-2 0 18,-6 2 37</inkml:trace>
  <inkml:trace contextRef="#ctx0" brushRef="#br0" timeOffset="11159">7257 1218 112,'0'0'330,"2"0"26,-1 0 13,3 0-53,2 5-126,-2-1-74,3 2-38,-1 3-9,1 2 3,0 1 5,0 4 13,1-1 2,-3 3 4,2 0-7,-1 1-13,-1 1-17,-2 0-15,2-3-14,-3 0-9,0 0-9,-1-5-2,-1 0 0,0-3-1,0-3 2,0-2-1,0-1 1,-1-1-1,1-5-2,-2-2-3,2-4-4,0-3-1,0-3-2,2-5-2,-1 0-2,4-6 5,-1 1 0,3-2 7,-1 3 7,2 1 8,4 5 16,1 2 9,3 5 14,2 4 7,0 2 6,3 5 1,0 3-7,1 5-5,0 1-12,-3 3-11,0 1-9,-5 2-9,0 2-5,-3 1-10,-4 1-24,-2 1-39,-3-1-54,0-1-62,-2 0-62,0 0-55,2-3-86,-1-1-80,2-4-9,1-2 25,4-7 45,6-2 49</inkml:trace>
  <inkml:trace contextRef="#ctx0" brushRef="#br0" timeOffset="11779">8285 0 131,'11'5'280,"0"2"19,5 4 13,1 2-106,2 5-71,1 4-32,5 4-10,1 5 5,5 7 14,0 9 22,7 8 29,-4 10 20,1 8 11,-1 11-2,-4 9-13,-7 6-24,-3 6-32,-7-1-30,-3 1-27,-7 0-20,-6-3-35,-10-3-49,-7-2-65,-12-4-82,-12-6-107,-8-9-163,-15-9-66,-16-12-7,-17-12 39,-19-13 62</inkml:trace>
  <inkml:trace contextRef="#ctx0" brushRef="#br0" timeOffset="50198">9184 813 16,'-8'0'278,"1"0"22,0 0 12,1-1-43,1 1-108,-1 0-62,-2 0-29,3 0-10,1 0 5,-1-2 16,1 2 20,0-2 19,-1 1 16,4 1 3,-1-1-1,2 1-12,0 0-18,0 0-29,3 0-25,2 0-15,3 0-19,5 0-8,4-2-10,4 2 1,5-3 1,4 0-1,5-1-1,6-2 0,4 0-2,5-3 0,4-2-2,3 0 0,3 0 4,3-1-2,3-2 0,2 1 0,4-1 0,-1 1 0,5-1 0,-2-1 0,7 0 0,-4 0 0,2 0 0,2 0 3,-5 2-6,-1-1 3,-2 2-2,-1 0-1,-3 0 3,0 2 0,-4-2-1,-1 1-2,-1-1 0,-1-1 3,-2-1-5,0 2 0,0-1 1,0-1 3,-3 2-1,-5-1 1,2 2-1,-5 1 0,-3-1 2,-1 1-2,-3 1 1,-4 0 0,0 1 1,-4 1 0,-2-1 0,-7 4 0,2-2 0,-3 1-2,-5 0 2,-2 3-2,-4-1-5,-2 1-10,-3 1-16,-2-1-26,-1 2-34,-1 2-43,0-1-44,-3 1-91,-1-2-99,0 0-34,0 0 2,7-3 27,5 0 40</inkml:trace>
  <inkml:trace contextRef="#ctx0" brushRef="#br0" timeOffset="50856">12581 89 29,'3'0'311,"-1"0"37,1 0 28,-2 0-25,1 0-104,-2 0-80,3 1-49,-3 1-25,0 2-16,1 4-8,-1 1-2,2 4 3,-1 4 7,3 1 1,-3 1-2,1 4-6,1-2-11,0 3-6,1-2-15,-3 1-12,2-1-21,-3-1-30,0 0-34,0-3-46,0 0-46,0-1-57,-3-4-111,3-4-79,0-3-21,0-3 12,0-3 32,8-1 48</inkml:trace>
  <inkml:trace contextRef="#ctx0" brushRef="#br0" timeOffset="51182">12324 81 154,'-10'-9'301,"-2"2"18,0 2 16,-6 3-98,4 4-85,-3 3-45,-4 2-11,4 5-1,-2 5 8,1 5 14,-1 5 16,2 8 21,4 4 14,4 4 9,1 7-8,5 3-18,3 0-27,3 4-31,6-1-31,4-2-24,6 0-14,6-6-8,8-2-3,6-7-1,7-4 0,2-8 3,6-8 6,0-7 9,-2-9 4,3-6 5,-3-9 3,-1-6-1,-2-7-6,-4-7-7,-8-5-9,-4-5-10,-6-6-3,-9-5-3,-7-1 0,-3-3 0,-10 0 3,-9 0 7,-1 3 9,-9 3 1,-6 4 2,-3 7 1,-8 4-18,-6 8-62,-11 5-146,-12 8-243,-12 5-128,-9 2-71,-14 2-19,-5 0 40,-5 2 125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7:47.1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313 186 204,'4'-2'289,"-3"1"24,-1-2-21,0 1-81,0 0-57,0 0-27,0-1-3,0-2 15,-1 2 18,-1-2 25,0 0 27,1-1 11,-2-2 4,1 1-9,-3-1-20,2 1-25,-1 1-32,1-2-28,-1 4-24,3-1-20,-1 1-16,2 1-16,-2 1-8,2 0-12,0 2-4,0 0-7,0 2-6,-1 4-1,1 2-2,0 4 1,-2 1 2,-1 3 0,1 4 3,-1 1 3,-3 2-3,1 2 0,1 2 0,-1 2 0,0-2 0,2 0-3,-2-1 3,1-1 0,0-3 3,1-2-1,0-4-2,0-2 0,0-4 0,1-2-2,0-2 1,1-3-6,-1-3 1,-1-2-3,1-4-4,1-3-4,-2-3 1,1-4 1,1-4 4,-1-3 0,-1-3 1,1-1 4,-1 0 1,0 3 3,1 0-1,-1 2 3,1 4 7,1 2-1,-2 1 5,0 2 2,3 0 3,-2 5 2,2 0 1,0 1-1,0 2 0,0 1 1,2 0-7,-2 2 0,4 2-2,1 1 0,3 4-1,2 2-2,2 5-2,3 1 1,0 6 3,1 1-5,1 3-3,1 3 5,-1 0-2,-1 2-1,1-1-2,1 1 3,-2-2 4,-1-1-8,-2 1-3,0-4-6,-1 0-10,-2-2-18,-4-3-39,-1-1-52,0-2-81,-5-2-84,-2-3-103,-2-2-138,-3-2-50,-2-2 11,-3-3 63,-5-3 76</inkml:trace>
  <inkml:trace contextRef="#ctx0" brushRef="#br0" timeOffset="687">0 486 253,'-3'0'319,"1"0"19,2 0-17,2-2-104,3 2-73,3-3-35,6 0-19,2 0-10,6 0-2,3-1-3,7-1-8,1 0-17,4 1-13,2-2-24,-1 2-41,3-2-44,-3-2-52,-3 2-96,-2-3-106,-6-1-42,-2-1-2,-1-2 22,-5-1 39</inkml:trace>
  <inkml:trace contextRef="#ctx0" brushRef="#br0" timeOffset="856">543 210 143,'-3'-20'332,"-2"2"46,0 3 45,0 3-36,2 2-69,0 2-37,1 2-28,-1 3-32,3 2-39,-3 1-42,6 3-34,-1 4-20,1 4-11,3 2 2,-1 4-4,3 4-4,1 0-10,-1 4-15,0 1-12,0 1-12,1 1-13,1 1-22,-2-4-50,1 2-72,-1-3-86,-1-3-89,-2-1-162,-2-4-81,-3-4-11,-3-3 43,-2-3 70,-2-4 80</inkml:trace>
  <inkml:trace contextRef="#ctx0" brushRef="#br0" timeOffset="1099">435 463 37,'-1'-1'311,"2"-3"26,4 0 22,0 0-21,4-2-124,2-2-84,2 2-43,4-3-28,2 0-19,2 0-14,6 0-9,0-2-11,1 3-14,2-4-35,0 1-85,3-4-128,-3 0-70,0 0-34,0-3-5,0 0 19</inkml:trace>
  <inkml:trace contextRef="#ctx0" brushRef="#br0" timeOffset="1283">1270 60 23,'8'-13'375,"0"3"64,-5 1 64,0 2 51,-3 1-132,0 3-102,0 1-68,-2 2-58,1 3-48,-1 3-39,2 6-24,-3 3-16,3 6-3,0 2-6,2 4-12,-1 0-5,2 3-14,2 1-10,-3-1-4,4 2-5,-4-2-10,3-3-4,-4-5-5,1-3 1,-2-3-3,0-4 5,0-4 4,-2-3 2,-1-5 2,0-1 2,1-4-1,1-2-1,1-5 0,1 0-2,4-2 0,3 1 0,1 1 2,4 0 2,1 4-4,2 1 2,1 2 3,1 4-3,-1 1 0,-2 3 2,-1 3 4,-3 3 1,1 0 0,-5 3 0,-3 1-1,0 1-1,-6 1-1,-1 1 0,-5-1-3,-4 2-2,-3-1-15,-4-1-38,0-1-63,0-1-85,2-1-81,4-1-81,-1-5-139,1-2-51,7-4 23,3-4 59,6-4 68</inkml:trace>
  <inkml:trace contextRef="#ctx0" brushRef="#br0" timeOffset="1729">1510 406 273,'2'9'312,"1"0"19,-1-1-12,-2-2-122,1-2-61,1-1-26,1 0-11,0-3-7,3 0 0,2-3-4,0 0-12,5-3-17,-2 0-10,2-4-16,-1-2-13,3-3-10,-1-3-12,-3-2-13,2-1-12,-3-3-6,-3 2-2,-1-1 4,-4 4 13,-2 1 24,0 3 27,-5 4 16,0 2 9,-3 3 11,-2 3-4,0 5-5,-3 1-6,2 3 0,-2 4 4,3 2 9,0 2 6,2 2 3,1 2 0,4 2-7,-1-1-12,4 2-10,3 0-14,0-2-11,5 1-9,2-2-2,2 0-11,1-3-15,4-1-25,1-4-42,4-2-47,1-4-51,3-2-39,-1-4-32,4-2-37,-3-4-20,1-4 6,-3-1 33,-2-4 52,0-2 68,0-1 103,0-1 97,-4 0 69,2 2 40,-5 1 22,-3 1 11,-1 4 3,-4-1 12,-4 2 15,-3 1 17,0 3 0,-5 0-12,-1 4-26,-1 1-43,-5 1-37,1 4-33,-2 3-27,-1 2-19,1 3-16,2 2-6,3 2-6,0-1-8,5 2-2,0 0 3,3-1-1,0-1 2,3-2-3,2-1 2,1-2-2,2-2 1,3-4-1,0-2-2,3-2 1,-1-3 1,-2 1-3,2-4 0,-4 2 3,-2 0 8,-1 2 10,0-1 11,-3 2 6,-1 2 2,-2-1-2,2 2-3,-1 2-8,1 3-4,3 5 7,1 5 10,3 4 9,1 5 6,0 2 7,2 4 8,-2 3 1,-1 1 2,-1 0-6,-5 1-5,0 0-4,-1-2-14,-4 0-11,-3-1-13,-2 0-4,-3-2-4,-7 0-6,-1-4-3,-2-4-4,-4-2-6,3-5 2,-4-5-9,3-2-3,0-7 4,0-2-5,1-5 1,4-3 4,-1-5 3,4-2 1,3-2 1,0-5-1,6 1-12,2-4-21,6 1-19,2-2-9,5 0-16,4 0-14,2-2-10,4 2-12,5-1-31,-1-1-42,5 1-41,2-1-31,1 2-14,-2 2 8,0-1 32,0 3 48,-6 3 54,-2 0 53,-6 4 47,-1-1 48,-5 5 46,-4 0 45,-1 3 46,-2 2 41,0 1 23,-3 1 6,2 2-13,-1 0-29,-1 3-38,0 0-32,0 5-23,0 1-18,0 2-10,2 5-2,-2 2-2,2 1-7,-1 2-12,1 2-9,-2 1-8,3-2-8,-3 1-5,3-1-14,-3-1-23,2-1-51,-2-1-85,0-3-94,0-2-125,-2-4-150,-1-2-60,-5-5 6,2-3 59,-5-3 82</inkml:trace>
  <inkml:trace contextRef="#ctx0" brushRef="#br0" timeOffset="2845">2095 268 294,'-1'-17'358,"-1"-1"21,2 4 11,3 0-138,1 2-114,0 3-65,1 0-45,3 2-37,0 4-39,3 0-47,3 3-94,-1 3-99,2 0-42,0 3-7,2-2 11</inkml:trace>
  <inkml:trace contextRef="#ctx0" brushRef="#br0" timeOffset="2965">2312 223 48,'14'10'268,"-1"1"34,-4 1 25,-1 0-44,0 2-87,-2 1-52,-1 0-30,-2 1-22,1 1-20,-1 1-12,0 0-14,0 0-14,0 0-8,-1 0-8,-2-2-2,0-1-4,-5 0-1,4-3 3,-4-3 10,0-3 6,-1-1 8,-1-3 9,-2-4 12,1-4 6,2-2 4,-1-2 1,4-5 2,3-2 1,1-1-4,6-1-1,1-4-3,6 2 6,0 2 7,4 1 9,-1 3 9,0 3 5,1 3 4,-1 4-5,-1 2-14,-2 3-11,1 3-19,-1 5-13,-1 1-13,-3 2-10,0 6-4,-4 0-4,1 2-5,-4 2-8,0 0-20,-3 3-35,-1-3-55,-1 2-59,-1-4-61,1-1-46,2-1-26,0-5-15,3-3-34,2-6-49,1-3 5,2-5 18,2-6 32,5-2 42</inkml:trace>
  <inkml:trace contextRef="#ctx0" brushRef="#br0" timeOffset="3355">2702 354 133,'7'-18'359,"-2"3"70,-2 1 56,0 5-27,-1 1-89,-1 3-56,1 2-52,-2 1-46,1 4-32,1 1-33,2 1-20,0 5-26,-1 0-18,0 3-22,3 3-20,-1 0-19,0 1-25,1 2-35,-1 0-59,-2 1-77,0-3-90,0-1-94,-4-1-158,-2-4-55,-4-1 6,-4-4 52,3-5 72</inkml:trace>
  <inkml:trace contextRef="#ctx0" brushRef="#br0" timeOffset="3573">2598 271 187,'0'-22'312,"2"-1"18,1 2 11,5 2-114,1 2-96,1 1-55,4 2-31,0 4-19,2 1-9,0 4-6,1 2-2,-1 5 2,1 4 5,-2 3 5,0 4 10,-3 5 7,0 2 8,-2 4 5,-2 1 2,0 2-7,-1 0-7,1 0-9,-1 0-9,-1-3-9,-1-3-4,1-2-4,-1-3-2,0-4 6,-2-3 9,0-3 8,0-3 8,2-5 2,-1-4 1,1-3-4,2-4-9,-1-3-9,2-3-9,3-2 0,-3 0 8,0 2 19,1 1 20,-1 3 22,-2 1 14,-1 5 6,0 3-4,1 3-16,-1 3-24,1 2-20,1 2-13,-1 1-6,6 2-6,-2 2 1,3-2-1,4 1 2,0-3-2,1 0 1,1-1 2,-3-3-5,1-2 1,-3-1-2,0-2 1,-4-2 0,-2-4 1,-2-1 3,-1-3-1,-4 0 0,-1-2 4,-3 0 8,0 1 12,-3 3 18,3 1 12,-2 2 8,2 5 1,0 1-4,-1 4-6,1 4-9,2 5-1,-1 4-1,2 4 10,3 4 4,0 4-5,1 2-3,2 4-8,-1-1-6,4 2-6,-3 2-11,-1-2-5,0-2-4,-2-1-8,-1-1-5,-4-1-8,-3-2-8,-1-2-10,-6-1-18,-1-3-27,-3-3-39,0-2-36,-1-3-42,6-3-60,3-5-54,3-4-69,5-4-106,6-4-35,1-5 10,2-5 46,7-3 60</inkml:trace>
  <inkml:trace contextRef="#ctx0" brushRef="#br0" timeOffset="4248">3515 300 165,'10'-18'306,"-1"-2"29,-1 4 23,-2 1-82,-2 4-74,-3 2-38,1 3-20,-2 3-10,-2 6-5,-3 3-7,-1 6-9,-2 3-7,-3 3-1,3 3-7,-2 2-19,1-2-20,3 1-21,1-2-11,2-2-12,3-2-5,0-2-3,6-4 3,-1-2-1,6-5-1,0-3 3,0-3-3,3-5-2,-4-1 1,1-4 2,0-3-4,-1 0-1,-2-2 0,-1 2-2,1-1-2,-3-1-2,3 3-6,1 0-6,1 2-2,1 1-5,5 0 2,1 1-1,2 1 3,0-1 3,0 1 7,2-3 3,-4 3 4,-1-3 0,-2-1 7,-1 1 5,-4-1 5,-2-1 12,-4 0 15,0 0 22,-6 2 22,1-1 21,-1 4 11,-2-1 1,2 4-6,-2 1-13,0 1-22,1 4-20,-2 4-14,-1 2-1,1 6 0,1 4 9,2 5 10,1 2 9,-1 5 11,3 3-3,2 3-5,-1 2-12,4 2-15,0 1-18,1-1-27,2-1-37,1 0-39,-2-4-53,1-2-97,0-5-114,1-3-115,-4-3-149,-2-4-63,-6-3-4,-2-5 71,-6-3 102</inkml:trace>
  <inkml:trace contextRef="#ctx0" brushRef="#br0" timeOffset="4758">3789 540 12,'-4'-2'382,"4"-1"80,0 0 64,2 0 52,1-1-100,2-4-116,2 2-85,3-1-66,0-1-59,4 1-52,0-2-75,1 0-112,2-4-132,3 0-219,-7 0-116,0 1-56,-1-2 0,-2 4 65,4-1 105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7:52.3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177 549 167,'-5'-16'335,"-2"1"33,0 3 26,-1 1-76,-2 3-100,-1 6-44,-2 0-15,-1 6 6,-2 3 8,2 2 17,-2 4 3,2 2-8,2 0-17,0 3-23,4-1-30,1 1-29,4 0-26,3 0-16,4 1-17,4 1-7,3-1-7,2 0-6,6 1 0,1 1-3,1 0-2,-1 0-2,-1-1-2,-3-2 4,-2-2-2,-7-1 4,-6 0 3,-4-1-1,-8-2 1,-3 0-5,-3 0-11,-1-4-21,-1 2-41,3-4-58,2-2-73,6-1-66,3-6-47,5-1-55,5-7-73,3-2-27,6-7 22,2-2 45,6-4 43</inkml:trace>
  <inkml:trace contextRef="#ctx0" brushRef="#br0" timeOffset="310">263 627 174,'13'-19'325,"-2"4"48,-3 1 37,-3 5-76,0 1-75,-2 3-34,0 3-4,-1 4-1,1 3 4,1 5-8,-1 1-9,2 5-15,-1 2-39,0 1-40,1 4-40,3 2-26,-2 1-18,1 2-17,-1 3-20,0 0-40,0-1-66,-1 0-90,2-2-95,-6-1-154,-1-3-107,-3-3-29,-2-6 33,0-6 70,-1-3 87</inkml:trace>
  <inkml:trace contextRef="#ctx0" brushRef="#br0" timeOffset="533">301 924 77,'2'-10'306,"3"-1"26,3-1 24,4-3-36,3 0-112,2-2-48,3 1-14,-4 0 9,3 2 17,-3 2 21,0 2 13,-2 3 8,0 2 0,-1 3-16,0 4-21,-1 3-32,-2 3-32,-2 2-26,1 6-26,-4 0-22,0 4-15,-2-1-7,0 2-10,-3-1-5,0 0-14,0-2-20,-1-2-28,-1-3-34,0-3-25,2-2-35,0-3-38,-3-4-23,3-4 3,-1-6 13,1-3 17,1-4 29,-1-5 44,3-5 38,2-1 25,4 0 25,1 2 25,3 2 27,-1 4 29,1 2 31,-2 5 26,0 2 22,0 5 11,-3 2 1,1 6-4,-2 0-18,-1 5-15,-1 2-23,-2 2-19,3 4-21,-3 1-17,-1 3-9,1-1-12,2 0-7,-2 3-3,4-5-3,0 1 0,1-2-7,2-3-14,1-4-27,0 0-37,0-6-41,3-3-43,-3-3-34,2-4-17,1-4 2,-1-2 20,1-5 31,-3-3 31,0-2 32,-3-1 31,-3 0 28,-2 2 37,-3 1 40,-2 3 44,-1 4 41,-2 4 31,-1 2 21,-3 4 4,1 4-1,-2 3-7,1 4-13,-1 2-17,2 5-16,-1 1-15,4 1-19,2 2-19,2 2-21,2-2-14,1 0-9,4-3-11,3 0-2,1-3 0,4-3 1,-1-2 2,1-1 1,0-4 3,2-4-2,-2-2-2,-2-3-3,0-4-1,-4-3-1,-2-1 0,-1-3 0,-5-3-1,-3 2 1,1-2 0,-4 1-3,1 2-7,0 2-12,1 1-34,2 0-49,2 3-52,5 0-48,3-2-33,3 4-11,1-1 14,1 2 46,0 0 48,-1 2 51,-2-1 50,-2 1 48,1-1 47,-6 2 44,-1 0 44,1 0 50,-3 2 33,0 0 9,-1 2-12,-1-1-22,2 3-39,2 1-44,-1 3-37,2 6-30,-1 2-15,1 2-11,1 4-4,0 4-10,1 0-5,-1 1-10,0 1-13,-1 1-30,-2 1-55,1-2-84,1-2-97,2-1-94,-2-5-150,2-3-73,-1-4 2,1-5 58,3-7 83</inkml:trace>
  <inkml:trace contextRef="#ctx0" brushRef="#br0" timeOffset="1446">1196 753 114,'12'-19'315,"-2"-1"55,-2 2 57,-3 5-20,-1 1-51,-3 1-18,1 5-14,-4 0-30,2 3-44,-3 0-56,-2 3-58,0 0-46,-3 5-39,-1 1-22,1 4-13,-2 2-3,-2 2-5,4 1-2,-2 1-3,2 2 1,2 0-3,2 0-1,2 0 1,4-1-1,2-1-1,4 1 0,3-1 1,2-1-4,4-1-2,4-2 0,-2 0-1,3-4 2,0-1 0,-3-3 4,3-1-1,-3-3 4,0-1-1,0-2-1,-1-5 5,0-1-1,0-3-1,-1-3 2,0 0-1,-2-1 1,0-2-4,-2-2-2,1 1 1,-6-1-1,0-1-1,-4 2 0,-3 1 2,-1 1 7,0 2 2,-3 4 3,0 3 1,-2 5 5,-3 3 4,-1 4 0,-1 5 8,2 5 5,-3 2 2,3 4 6,0 3 1,2 0-5,0 3-9,1-1-5,2 1-3,3-2-8,2-3-6,2 0-9,4-3-11,1-2-22,1-2-70,6-4-126,-5-1-158,3-3-175,-3-2-82,-1-2-29,2-4 39,-1 0 111</inkml:trace>
  <inkml:trace contextRef="#ctx0" brushRef="#br0" timeOffset="2481">2768 653 137,'2'-5'297,"-2"2"25,-2-3 5,0 2-82,-2-1-79,0 1-48,-2-1-28,-2 1-7,2-2 0,-2 3 8,0-2 5,-1 3 8,-1 0 4,2 0 0,-1 2 2,-1 0-6,2 2-5,-4 2-12,2 1-11,-3 2-14,0 4-14,0 0-12,-3 5-12,3 0-3,-1 4 2,1 1 6,2 3 5,0 1 9,2 3 7,1 1 1,1 1-5,1-1-2,3-1-7,0-1-6,3-1-8,3-2-4,0-2-2,5-2-4,-2-4 0,4-1 2,2-1-1,1-2 5,2-4-3,3-3 6,0 0 0,1-4 1,1-2 1,1-4 1,-4 0-1,4-3-3,-4-3 0,2-1-4,-3-4-6,3-1-5,-3-2-1,-2-2-6,-1-2-6,-1-1 1,-4 0 2,0 0 1,-6-2-1,2 3 3,-8-1 2,2 0-3,-4 0 0,-1 3 2,-2 0 0,-2 0 0,0 3 0,0 1 3,-2 2-3,2 2-1,-1 2-1,2 0 1,0 4 2,2 1-1,-1 3 2,3 1-2,-1 2 1,-1 2-1,2 3-3,0 1 3,1 3 2,2 3 4,1 1 2,1 1 5,1 2 1,1 4-6,1-1 2,1 4-4,0-1 0,2 3-2,0 0-2,4 0 2,-2 0-7,2-2-8,0 1-24,3-3-43,0-3-65,4-3-75,2-2-75,2-2-103,2-4-122,-1-3-37,-1-4 28,2-4 54,0-1 67</inkml:trace>
  <inkml:trace contextRef="#ctx0" brushRef="#br0" timeOffset="3219">3171 870 173,'11'2'298,"3"-1"22,-1-1 12,6 0-117,-2-1-90,1 1-51,2-2-27,-2 2-21,1 0-12,-2-3-13,-1 3-14,-2-3-31,-1 1-68,-7-2-111,-1 0-56,-5-1-27,-5-1-3,-1 0 17</inkml:trace>
  <inkml:trace contextRef="#ctx0" brushRef="#br0" timeOffset="3370">3220 812 252,'-14'0'353,"1"-2"49,4 1 41,1-1-109,2 2-77,2-1-52,4-1-43,5 1-43,3-2-43,6 0-40,4-2-51,4 0-59,5 1-62,1-2-112,2-2-126,0 1-60,0-2-8,4-1 26,-1-2 49</inkml:trace>
  <inkml:trace contextRef="#ctx0" brushRef="#br0" timeOffset="3561">3745 593 198,'2'-5'318,"-2"4"23,0 1 27,-4 3-90,0 4-57,-4 5-15,0 3 11,0 3 15,-4 3 7,0 3-12,1 0-26,-1 3-32,2-1-35,4-1-38,2 1-27,1-2-20,5-2-17,1-1-8,5-3-3,0-3 0,5-1-3,-1-6 0,4 0 2,-2-5-5,2-6-1,-2-3-1,2-3-1,-2-3-5,-1-3-4,-2-3 2,-3-3-4,-3-1-1,-3-1 0,-2-1 1,-4 0-1,0 2 2,-5 1-2,-1 0 2,-2 3-2,0 1-2,-1 2-10,0 0-27,3 3-51,0-1-87,5 1-90,2 0-111,3-2-142,3 1-55,2-1 10,3 1 62,3-1 78</inkml:trace>
  <inkml:trace contextRef="#ctx0" brushRef="#br0" timeOffset="3910">3884 380 35,'6'-6'355,"-1"1"50,-2 2 35,1-1 23,-1 2-169,-2-1-109,1 2-91,0 1-125,-2 0-212,-7 0-113,-10-5-63,-9-4-28,-10-4 15</inkml:trace>
  <inkml:trace contextRef="#ctx0" brushRef="#br0" timeOffset="21798">2283 453 174,'0'-4'266,"0"-1"16,0 1-30,0-1-76,0 1-57,-2-1-33,2 2-14,0 0-9,0 0-9,-1 2-6,-1 1-8,0 0-9,-1 1-12,-3 4-8,-1 2-6,-2 4-3,-1 2-1,-1 3 3,1 2 2,1 3 1,0 4 1,-2-1 5,3 4 1,0 1 2,0 2 2,0 2 1,0 3-2,4 1 1,-3 4-4,2 1-3,1 0-2,1 1 0,1 1-2,4 0-4,1-2-1,3 1 1,2-2-2,2 1 2,2-2 2,2-1-1,2 1-1,3 0 1,0-3 0,5 2-2,-2-1-1,3-2 3,1-2-3,0 1 3,4-4-1,0 1 0,2-1-2,1-2 1,2-2-2,3-2 0,0-1-5,3-1 2,0-2-5,3-2 3,1-2-3,1-1 3,3-4 0,1 0 1,1-1 2,4-4 0,2-1 1,0-3 0,1-1-3,-1-4 1,-1-1-1,-1-3 0,1-1-1,-3-3 4,-2 0 1,1-3 0,-2 0 3,-2-1-2,1-3 1,-3-4-4,3-2-4,-3 0-2,1-7-3,2-2 0,-1-4-2,0-3 3,0-3 3,-2-3-1,-5-3 3,0-1 1,-5-2 2,-4-2 1,-5 1 1,-1-2 1,-8-2 1,-2 1-2,0-4 1,-6 2 2,0 0-2,-3 3 6,-1 0 1,-3 3 3,-1 3 7,-2 2 4,-2 4 6,-2 1 4,-5 4 8,0 1 2,-2 1 3,-2 2-2,-4 2-4,-2 1-6,2 1-8,-5 2-4,-2 0-6,0 2-4,-5-2-5,-1 1 1,-3 2-6,-6 0-1,-1 2-2,-3 0-1,-4 3 0,0 1-2,-5 0 3,-2 3 0,2 2 2,-1 1 0,-2 1 0,2 2 0,-3 2-2,2 1 1,-6 2-3,-3 3 0,-2 1-2,-1 5 4,1 1-2,0 4 0,2 4-2,1 5 3,-1 5 3,0 3 2,-1 3-1,-2 4 1,1 4 1,-6 6-2,-2 2-20,0 7-47,-2 4-164,-4 5-98,-5 3-54,-8 2-27,-6 1 5,-6 0 38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7:58.0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 53 159,'3'-11'338,"0"2"40,-2 0 43,1 2-51,-1-1-83,-1 4-48,0 0-26,0 3-33,0 1-29,0 3-26,2 3-18,-2 4-7,2 6 0,-2 2 7,1 1 6,-1 3-10,0 1-15,0 3-18,0-1-20,0 2-16,0 0-12,0 0-10,2-3-8,-2 2-4,2-6-4,-2 0-6,0-4-8,0-3 1,0-5-2,0-1-5,0-4-6,0-6 0,0-5 1,0-4 4,-2-6 0,2-3 6,0-4 7,0-5 8,0 0-1,2-2 5,-2 1 1,1 1 3,1 4 4,1 2 12,-1 3 13,-1 5 7,1 2 7,-1 2 9,-1 3-3,2 3-6,1 3-6,0 2-8,2 4-1,1 3 0,5 6 4,0 1 6,4 4 1,-1 4 0,0 1-3,2 2-8,-2 3-8,2 1-8,-2 1-4,2 1-8,-3-1-15,-1-3-14,1 0-15,-5-3-31,-2-4-45,-3-2-65,1-4-71,-2-4-71,-4-3-106,-2-4-118,-4-4-32,-1-1 27,-4-4 62,-3-1 75</inkml:trace>
  <inkml:trace contextRef="#ctx0" brushRef="#br0" timeOffset="505">11 355 145,'-4'2'366,"-1"0"35,3-2 25,5 0-46,2 0-118,4 0-84,4-2-53,4 2-32,3-2-22,3 0-25,6-1-32,-1 0-50,4-3-56,-1 0-54,1-2-118,0-2-109,-2-4-46,-4-2 6,1-4 32,-6-1 43</inkml:trace>
  <inkml:trace contextRef="#ctx0" brushRef="#br0" timeOffset="654">438 83 97,'0'-18'370,"0"3"73,-1 2 77,-1 3 25,0 2-103,-1 3-73,2 2-58,-3 1-50,3 7-58,-3 2-47,1 4-30,2 5-17,1 2-9,0 3-11,1 3-18,4 0-15,0 3-16,1 0-25,1-1-26,4 1-22,-3-3-34,0-2-65,1-1-102,0-3-99,-4-3-124,0-4-132,-3-2-51,-6-3 22,1-5 79,-5-1 94</inkml:trace>
  <inkml:trace contextRef="#ctx0" brushRef="#br0" timeOffset="872">417 327 164,'0'-4'356,"0"2"45,0-1 37,0 2-57,2-2-110,-1 0-78,4 0-48,0-2-51,2 1-54,3-4-65,2 1-69,4-1-93,2-1-149,3 0-73,-2-1-23,5-2 16,-1 1 39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7:59.1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38 427 285,'-3'5'356,"2"-2"25,-3 0 27,3-3-126,1 1-91,0-1-52,1-1-25,3-2-23,0 0-18,5-4-20,0 0-16,-1-2-14,1-3-9,-1 0-6,1-3-10,-1 0-7,0-3-10,-2-1-5,-2-2-2,-3-1 1,-1 2 10,0 2 21,-1 1 31,-3 5 28,0 3 22,-2 2 16,-1 5 21,-1 7 8,0 2 11,-4 5 8,1 5 5,-1 4 5,2 1-10,0 4-12,0 1-23,3 0-31,2-2-28,3 2-15,4-3-10,1 0-18,5-1-15,3-2-16,3-3-21,4-3-54,2-3-84,4-5-92,4-4-73,2-4-70,1-4-82,-5-4-59,-2-3 28,-4-4 60,-2-4 66,-3-1 75</inkml:trace>
  <inkml:trace contextRef="#ctx0" brushRef="#br0" timeOffset="324">323 393 193,'4'-12'349,"0"3"51,-4 1 37,1 2-66,-1 3-116,0 0-83,2 3-53,-1 2-32,1 1-17,0 3-5,-1 1 0,1 1-2,1 0-11,0 0-12,2 0-12,-1-1-9,0 1-10,-3-2-3,2-4 2,-1 2-1,0-4 5,-2-2-3,0-2 3,-2-4 0,0-2-1,2-2 9,-1-2 17,1 1 23,1 1 25,1-2 26,1 2 18,4 0 5,-1 2-6,2 2-16,0 1-24,0 2-22,4 2-21,-2 2-11,-1 2-14,4 1-6,-5 1-5,0 4 2,-1 2 0,0 3-5,-1 2 0,-3 1-11,2 1-11,-2 2-31,1 0-53,2 0-66,-3 0-65,3-3-59,1-2-57,-1 0-76,2-5-76,0 0-3,0-5 36,0-3 46,6-3 57</inkml:trace>
  <inkml:trace contextRef="#ctx0" brushRef="#br0" timeOffset="738">717 67 300,'6'-21'389,"-2"3"29,0 5 25,0 4-110,1 4-86,2 4-37,-1 4-9,2 6 9,-4 4 0,5 7-4,-5 2-21,2 5-30,1 4-41,-1 3-33,-1-1-24,1 1-21,0-1-20,1 0-22,-2-1-24,-1-2-27,1-5-40,-2-1-35,2-4-29,-4-5-10,1-5-5,-1-2-4,-1-7 10,0-4 9,-1-3 13,-1-6 9,1-1 16,-4-5 27,2-3 29,-2-2 33,1 1 32,0 1 36,-1 3 38,2 1 38,-3 4 28,3 4 13,0 3-4,-2 1-12,0 5-12,-3 5-15,-2 2-9,0 5-6,-1 3-2,-2 2-4,4 1-14,-4 1-15,5 1-19,3 1-14,2-2-11,2 1-22,2-2-23,2-2-30,5-1-40,5-3-50,1-1-50,7-4-43,2-2-44,6-2-77,2-3-65,4-5-8,2-2 26,4-5 36,4-5 56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8:00.3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116 351 70,'10'-12'328,"-2"2"35,-4 1 30,-1 2-26,-6 3-125,-1 3-75,-4 5-35,-2 4-14,-3 4-9,-4 3-5,4 6-4,-3-1-4,2 3-14,1 1-10,4-1-20,1-2-11,1 0-11,4-2-10,1-2-1,2-5-4,0-2 5,2-1 15,0-4 16,1-2 10,2-3 5,-1-3-1,1-5-8,2-1-10,-1-4-18,2-4-13,-2-1-9,2-3-4,1 0-3,1 0-5,3 0-9,1 0-16,-1 2-25,4-1-25,0 4-28,2 1-22,0-2-4,0 2 4,2 0 18,-1-1 24,-2-2 30,-1-2 20,-3-1 16,0-3 13,-4 0 9,-2-1 15,-3 1 19,1-1 20,-6 5 24,-3 2 26,0 1 21,0 4 5,-2 4-8,2 1-14,-2 5-13,-2 6-9,0 5 1,0 5 2,3 5 1,-1 5-3,3 4-4,0 3-12,2 4-21,4 4-15,-3 1-9,3 3-8,-1 0-5,2 0-8,-2-2-4,3-1-9,-2-3-14,0-1-33,-3-6-60,3-1-82,-1-6-85,0-2-98,0-4-146,-1-4-55,-4-1 10,-3-7 60,-1 2 76</inkml:trace>
  <inkml:trace contextRef="#ctx0" brushRef="#br0" timeOffset="521">281 654 242,'-1'-3'437,"-4"2"57,5-2 34,2 1-64,1-1-138,0-3-113,2 1-81,3 0-53,1-3-39,7 1-36,4 1-52,4-4-63,6 2-57,8-3-66,3-2-109,5-4-88,2-1-20,-1-4 24,5-4 42,-1-2 56</inkml:trace>
  <inkml:trace contextRef="#ctx0" brushRef="#br0" timeOffset="678">1015 201 263,'21'-22'370,"-6"1"60,-2 3 67,-6 3-76,-1 3-50,-2 1-37,-1 4-32,-3 0-46,0 3-60,0 3-53,0 1-45,-1 5-30,-1 5-16,1 3-10,1 3-2,0 4-10,1 1-8,2 3-6,1 3-3,1 0-6,-1 3-9,3 2-12,0-2-23,0 0-51,-1-2-81,1-2-90,-1-3-85,-4-1-164,-2-6-76,-5-1-1,-3-4 49,0-5 75,-8-2 84</inkml:trace>
  <inkml:trace contextRef="#ctx0" brushRef="#br0" timeOffset="929">1007 485 35,'2'-3'361,"0"0"34,2 0 20,2-2 11,2-1-174,0 0-112,0-1-64,3-1-35,-1-1-19,1 0-8,1-1-8,3-2-2,0 0-2,-2-2-2,3 1 0,-2-2 0,2-2 0,-2-1 2,3 0 5,-2-2 10,0 1 12,2-2 18,-2 2 26,-2-2 32,1 4 29,-1 0 28,-4 4 14,4 0 5,-5 3-11,1 2-18,1 3-26,-4 4-26,0 2-22,2 7-17,-3 2-8,3 7-8,-5 2-6,0 2-9,-1 3-9,-2 3-8,1 0-5,-1-1-3,2 1-3,-2-2-2,2-2-3,-1-3-5,3-1-8,-1-4-2,3-3-7,-2-5-1,4-4-1,4-4 0,-2-5 0,3-2 2,0-4 5,0-4-1,-1-2 5,1 0 5,-4 0 13,-1 3 7,2 1 5,-6 5 7,0 3 0,0 5 0,1 4-7,0 4-8,3 4-2,-4 2-4,4 2-1,1 2 1,0-2 5,0-2 4,1-1 4,2-3 7,0-1 0,-1-4 2,3-1-3,-1-4-2,2-4-6,0-4-6,2-1-1,-1-5-3,1-3-6,1-4 1,-3 0-1,1-3 1,0-3-3,-3 2-3,-3-3 9,-5 1 1,0 2 2,-2 5 10,-3 3 3,0 6 6,-1 3 2,-2 6 1,-4 5 2,1 4-3,-5 7 1,1 4 2,4 3-3,-2 3-3,4 1-7,4 2-15,0 1-23,4-3-33,5 0-75,3-3-117,3-5-125,3-5-179,1-7-82,-2-5-23,2-5 44,0-5 99,-1-4 122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8:02.2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119 15 182,'0'-8'364,"-7"2"39,-1 5 33,-4 2-66,-3 4-111,0 2-74,0 4-46,0 1-29,4 0-21,1 1-10,2 1-1,5 2-1,3-1 8,5 2 1,4-1 0,4 2-8,6 3-14,0-1-8,5 4-13,2-2-8,1 4-11,-2-1-7,1 0-2,-9 0-8,-5-3 0,-3-1 1,-9-3 1,-5-1-2,-7-1 3,-5-4-5,-1-1-18,-4-3-38,4-1-44,-1-4-44,5-3-50,2-3-38,7-4-23,5-3-6,8-3-27,2-8-70,7-5-24,1-4 7,4-6 15,4-1 33</inkml:trace>
  <inkml:trace contextRef="#ctx0" brushRef="#br0" timeOffset="274">304 123 294,'18'-21'366,"-1"3"63,-7 3 43,0 4-87,-5 2-74,0 3-47,-2 3-37,0 1-26,1 7-16,-1 3-15,1 2-14,1 6-9,-2 4-21,-2 3-27,3 1-25,-1 4-29,-2 1-13,1 2-18,2-1-17,-4 2-32,2-1-70,0-2-90,1-4-101,-2-1-129,-1-4-135,-3-4-52,-2-4 21,-1-6 72,0-3 86</inkml:trace>
  <inkml:trace contextRef="#ctx0" brushRef="#br0" timeOffset="493">357 408 280,'7'-3'336,"1"0"24,2-4 5,2 2-108,3-4-68,0 0-23,0-2-6,0-1 12,2 0 6,-3 0 4,-1-1 0,1 1-5,-1 1-10,-1 1-9,-3 1-15,-3 2-18,0 2-22,-1 0-17,-2 4-22,0 1-17,-1 3-13,1 3-7,-1 3-8,1 2-5,-2 5-3,-1 2-6,0 0 0,0 3 0,-1 1-5,-2-1-2,1 0-6,0-1-6,1-4-16,-1-2-12,0-2-17,2-4-23,0-1-19,2-3-29,0-4-23,3-3-24,1-5-13,5-3-8,-2-4 6,4-5 20,4-1 28,1-1 31,2 1 42,-1-1 43,1 6 43,-3 1 36,0 5 26,-1 1 21,-3 1 13,1 5 4,-5 2 1,1 4-5,-1 0-5,-4 4-6,0 2-11,-4 3-12,1 2-13,-2 0-17,0 2-10,0-1-11,2 1-10,-1-2-3,2-1-2,5-1-3,0-1-2,3-2-7,3-2-13,1-1-25,5-1-31,1-5-37,3-2-27,1-2-15,-2-4 4,3-2 16,-4-5 24,2-2 31,-4-4 28,-2 0 20,-3-1 18,-3-1 23,-6 2 32,0 3 39,-3 3 36,-1 5 17,-4 2 4,0 2-12,-2 5-21,-4 4-30,-1 3-25,0 4-16,-1 2-4,-2 3-7,6 0-5,0 3-4,0 1-7,3 0-3,3-1-6,1-2 2,2-1-4,6-1-1,1-4 3,3-2-3,3-2 0,1-3 2,-1-3 0,1-3 3,1-2 0,-3-4 4,0-1 6,-6-5 11,4 0 17,-9-3 7,0-2 6,-6 2-3,-1-1-7,-2 2-9,0 1-27,-1 2-42,5 2-71,-1 1-77,4 1-72,4 0-54,2 1-30,3 0 4,3-2 50,0 2 67,0-3 71,-1 2 64,-2 1 58,2 0 45,-7-2 43,1 4 39,-3-2 38,1 0 39,-4 3 31,-1 0 24,0 1 11,0 1-11,-1 1-26,1 1-39,0 4-42,-3 1-38,3 2-28,3 6-18,-3 3-7,3 0-3,-2 6-4,3 1-10,-1 2-4,0-1-9,0 2-15,1 2-42,-1-2-75,-2-2-99,7 0-98,-3-3-136,3-4-111,-2-2-28,2-5 38,3-7 81,-1-2 88</inkml:trace>
  <inkml:trace contextRef="#ctx0" brushRef="#br0" timeOffset="1455">1570 216 112,'9'-15'373,"-2"2"59,-2 3 41,-2 2-30,-2 3-118,1 2-94,-4 1-73,1 2-47,-2 2-34,-2 4-22,-4 1-3,2 1 7,1 2 10,-2 2 7,1-1 3,0 1-1,2 0-6,2 0-14,-4-1-14,6 2-12,-3 0-10,3-1-6,1 3-7,0 0-5,1 0-2,4 2-1,2-1 1,-1-1 0,3-1 6,1-1 4,3-1 5,1-1 1,-1-4 3,2 1 3,0-4 0,3-1-3,2-1-6,-2-2-2,4-3-6,-1-2-1,1-1-5,0-3 2,0-1-2,-1-4 2,1-1-2,-1-3-4,-2-1-3,0-2 0,-3-2-1,-1-2 0,0-1 1,-5-1 5,-1 3 7,-3 3 0,-1 3 8,-4 3 6,-1 5 1,-3 3 5,-3 6 3,-4 6 3,-4 4 7,0 6 0,-3 3 2,2 4 0,0 2-5,3 3-5,3 2-12,0 1-6,5 1-13,4-2-13,4 1-16,5-5-38,3-1-72,9-5-97,1-3-99,4-3-173,4-5-91,4-4-23,4-2 47,7-7 81,5-1 98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3:07.4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267 1244 23,'-22'7'230,"-2"-2"19,4-1 8,-4 1-86,2-2-66,4 0-38,-1 0-24,1 0-15,2-2-8,0 2 2,2-1 2,1-1 9,2 1 7,1-1 6,4 1 2,-2-1-2,5 1-7,0-1-9,1-1-10,2 0-7,0 2-4,0-2-4,4 1 0,2-1 0,3 1 1,2 1 0,2 0 0,4-1 5,4 2-2,0 0 0,2 0 1,4-1 0,0-1-2,3 2 0,3-1-3,2-1-1,2 1-1,3-1 0,0-1 4,1 0-1,3-1 3,1-2 1,2 0 2,1-2 0,2-1-2,-1 0-1,5 0-1,0-1-2,-1-1-5,-2 1-1,3-3 0,-2 5 0,-1-4 0,1 3 0,-2 0 2,-2 0 1,-1-1 0,-1 3 0,0 1 0,-2 2 1,2-2-4,-2 1 1,0-1-1,-1 3 0,0 0-1,-1 0 1,0 3-2,-1-1 1,-2-1 0,1 2-1,-2 0 1,-2 0 1,4 0 0,-4 0 0,2 2-2,-3-4 1,1 2 1,2-1 0,-3-1 1,-2 1 1,0-2-1,1 0 2,-3 0 0,-1 0-3,2 0-2,-4-2 2,2 1-1,-3 1-2,0-3 2,-3 1-2,-2 1 1,0-1 1,-4 1-1,-3-1 1,-2 1 1,-1 1 0,-4-2 0,-3 2-2,0 0-4,0-2-5,-1 2-12,-2-1-16,-1 1-22,1 0-27,1 0-40,-3 0-88,0 0-53,0 0-20,-3 0 3,-2-1 19</inkml:trace>
  <inkml:trace contextRef="#ctx0" brushRef="#br0" timeOffset="749">2316 1028 45,'-1'-3'249,"-1"0"20,2 1 17,0 2-76,0 0-71,0 0-41,0 0-20,0 0-15,-1 0-15,1 2-8,0 1-5,0 1 1,0 3-2,0 3 0,1 3 2,-1 0-1,3 4-4,-1 3-4,2-1-5,0 2-5,-3 2-4,2 1-4,1 1-3,-1 1-3,0-1-2,0 0-2,0 0-4,3-1-6,-2-2-12,-1 1-17,0-4-16,3-1-21,-1-3-31,2-1-53,-3-5-87,1-3-37,-2-3-11,3-5 10,-1-4 24</inkml:trace>
  <inkml:trace contextRef="#ctx0" brushRef="#br0" timeOffset="1040">2380 1116 160,'-4'-18'283,"1"3"19,0 3 12,1 2-119,1 3-80,-1 3-44,2 0-23,0 1-17,2 3-10,1 0-1,2 3 4,1 1 2,3 2 1,3-1 2,0 2-1,1 1-4,1-1-5,4 2-1,-1 2-5,0-3-4,5 5-2,0-3-2,-1 2-2,4-1-2,-1 2-1,1-2-1,-1-1 0,-2 1-3,-1-4 1,-4 1 3,-3-3-3,-2 0 2,-3 0-2,-3-4 3,-1 2 0,-2-1 0,-3 1 0,0-2 0,-3 2 0,-2 2 0,-4 1 0,-1 3 0,-2 1 0,-6 4 0,2 1 0,-2 3 0,-3 1 0,2 1 0,-2 2 0,0 1 0,0-1 0,0 1-2,-1-1 1,3-1-2,0 1-2,0-3 2,5-1-2,-2-2-3,5-1-5,0-3-5,0-1-12,6-3-19,0-1-31,2-3-78,-2-2-89,5-2-44,0 0-13,0-3 4</inkml:trace>
  <inkml:trace contextRef="#ctx0" brushRef="#br0" timeOffset="2377">3146 477 94,'-3'-4'262,"2"1"19,-1 1 18,2 1-97,0-1-66,0 1-39,0 1-23,0 0-14,2 0-11,-1 0-7,-1 0-6,0 0-4,3 0-7,-1 0-6,1 3-3,6 1-6,-1 4-2,2 5-3,2 2 1,0 5-2,-1 1-4,1 1-2,-2-1-2,-2-1 0,-1-2-1,2-5 2,-5-2 10,3-4 19,2-4 26,2-3 21,4-7 17,8-8 11,6-8-3,6-7-17,7-7-24,6-7-38,8-4-53,8-6-60,5-3-81,10-5-140,-1-5-74,2-3-19,-2-4 13,-4-1 38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8:04.5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266 119 98,'-3'-4'310,"-2"2"27,1-3 24,-1 2-62,-2 0-88,1 0-52,-3 1-22,-1 1-4,-1 1-1,-1 1 2,-5 4-2,2 1-1,-1 5-11,-5 1-7,4 3-12,0 1-8,-1 4-9,2 1-6,1 0-1,3 1-9,3 2-9,0 2-12,2-1-8,4 1-10,1-1-11,4 1-5,1-2-5,2-2-4,4-1-4,1-4 2,0-1-1,3-4 4,0-4 0,3-2 1,-2-6-1,5-2-1,-1-4-4,2-4-6,-1-4-6,0-4-9,0-3-8,-1-3-5,-3-1-4,0-3 1,-1 0 3,-5 1 7,-1-1 9,-2-1 6,-3 4 6,1 2 6,-4 1 3,-4 4 4,1 1 1,-1 4 1,-2 2 6,-1 4 5,-1 2 5,-3 2 7,2 5 15,-4 1 5,1 4 3,-1 2 6,0 3 1,0 2-2,1 1-8,-1 1-6,4 2-7,1-1-12,0 1-11,5 1-10,0-1-2,3 2-2,3-2-2,4 0-3,1 0-9,4-2-29,2-2-59,3-1-95,7-4-96,-1 0-135,6-6-131,-2-3-45,-2-3 20,5-3 74,-3 0 82</inkml:trace>
  <inkml:trace contextRef="#ctx0" brushRef="#br0" timeOffset="541">567 374 229,'0'2'348,"4"0"28,-2 1 34,2-3-86,1 2-69,2-1-43,2 1-17,4-2-7,1 1-15,3-1-35,4 0-31,-2 0-29,3 0-30,-2-1-38,1-2-59,-2-2-72,-1 1-75,-1-4-111,-6-1-131,0-1-57,-6-2 6,-5-2 45,-4 1 56</inkml:trace>
  <inkml:trace contextRef="#ctx0" brushRef="#br0" timeOffset="761">657 239 24,'14'0'107,"0"-2"-51,3 1-89,-1-1-66</inkml:trace>
  <inkml:trace contextRef="#ctx0" brushRef="#br0" timeOffset="1097">625 324 145,'-10'5'345,"2"-2"44,4 0 48,-2-3-51,3 1-83,3 1-58,0-2-46,1-2-37,2 1-42,6-1-33,-1 1-30,5-1-21,3 1-9,3-1-10,2 2-25,4 0-55,3-1-73,4-1-94,-1-1-161,3-1-80,-4-1-27,0-2 25,-2 1 59</inkml:trace>
  <inkml:trace contextRef="#ctx0" brushRef="#br0" timeOffset="1330">1123 42 265,'0'-7'361,"0"2"26,0 1 21,0 0-127,0 3-87,0 1-40,0 5-9,0 1 5,0 1 10,-1 7 6,1-1 5,-2 4-18,0 1-29,1 1-31,1 2-24,-2 0-25,2 2-26,2-1-33,-2-1-48,3 2-62,0-2-66,6 0-64,3-2-85,-6-1-115,5-6-29,-3-1 21,2-4 42,3-2 51</inkml:trace>
  <inkml:trace contextRef="#ctx0" brushRef="#br0" timeOffset="1562">1425 117 98,'0'-16'296,"-1"-1"20,-3 2 13,0 0-72,-5 1-97,0 4-51,-2 0-22,0 1 1,-3 3 3,-1 2 6,0 3 9,-1 2 4,-1 6 3,1 2-4,-2 1-8,4 3-8,2 3-13,4 0-14,1 2-13,4-1-9,3 1-2,3-2 3,4 2-2,1-3 3,5 1-6,2 0-1,4-1-9,2 0-10,1 1-5,3 1-4,-2-1-1,3 2 1,-5 0 1,-3 0-1,-2-1-1,-3-1-3,-5-1 1,-3-1 0,-4-2-4,-4-2 1,-3-1 1,-8-1 3,-1-2-3,-4-3-2,2-2 1,-4-2-5,5-2-3,1-2 0,2-1-4,0-4 1,5-2-3,7-3-1,1-2-3,3-1-7,7-5-4,4 1-8,3-3-10,5-1-4,7 1-1,-1 1 3,2 1 8,-1 4 7,-4 4 12,-3 3 6,-1 4 5,-4 5 6,-6 5 0,-1 2 5,-3 3-1,-4 4 2,-1 3 0,-2 0-3,-2 2 1,2 0-4,0-1 2,0 2-4,0-2 2,4-1 4,1 0 2,1-2 2,0-1 5,5-1 2,-1-4 0,-1 0 0,1-3 6,-2 0 5,0-3 13,-2-3 11,-3-3 9,2 0 11,-5-3-2,0-3-3,-6-1-13,1-4-12,-3-1-10,0 2-6,-1-1-8,-3 1-17,4 1-28,-1 3-59,3 1-77,1 2-84,-1 2-146,2 2-117,1 2-37,1-1 21,6 1 53,2 0 73</inkml:trace>
  <inkml:trace contextRef="#ctx0" brushRef="#br0" timeOffset="3096">1622 6 41,'0'5'274,"2"-2"13,0 1-4,-2-1-87,0 2-159,-2-2-147,0 0-95,1 0-46,-1-2-14,4 2 14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8:38.33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314 291 70,'0'5'273,"0"-2"18,0 0 20,0-2-78,0 1-71,0-2-42,0 0-9,0 0 20,4 0 31,-4 0 23,0-2 15,0-1 7,0 0-8,0-1-31,0-2-36,0-2-33,-4-1-21,3-1-19,-4-1-13,0-2-8,-1-2-12,-3-2-5,0-1-12,-2-1-2,-3-2-6,1 0-1,-4-2 4,1 2 7,1 2 9,-2 1 5,4 2 10,0 6 4,0 1-3,2 5-5,1-1-8,1 5-9,0 5-7,-1 2-2,-1 4 1,2 4 2,1 1-2,-5 5 4,5 0 5,-1 3 3,1 2 1,-2 1 1,6 0 0,-3 1-3,6 1-7,2-1-2,2-1 0,4 2 3,2-4-3,2-1-3,0-1-2,3-4 1,1-4-2,0-1-4,0-5-3,-1-3 2,0-2-1,0-4-4,1-4-5,-1-4-1,-1-3 2,-1-3 0,-1-4 1,-3-2 3,0 1 0,-3-3 4,1 3 2,-3 1 2,0 2 1,1 2 10,-4 2 2,1 3 0,-1 3 6,-1 2-5,1 1-3,0 3-8,-2 1-3,0 4 0,1 2-3,-1 2 1,1 3 4,1 2 6,0 1-5,0 0-4,0 3 3,1 0 0,2 0-4,1-2 0,0 1 3,1-2 3,3-2-4,1-1 1,1-3-6,0-3-11,2 0-25,-1-4-33,2-2-55,0-3-68,1-3-73,2-5-62,-4-3-82,6 1-83,-6-2-6,4 0 35,-1 2 61,3 2 65</inkml:trace>
  <inkml:trace contextRef="#ctx0" brushRef="#br0" timeOffset="667">537 354 36,'5'0'266,"-2"-1"37,0 1 27,-1-2-35,1 2-47,-1-1 14,-1 1 16,-1 0 15,0-2-1,0 2-11,0 0-26,0 0-65,0 2-59,0-1-41,0 5-25,2 3-7,-1 5-4,1 2 6,0 5 3,1 5-1,0 2-6,1 4-6,1 1-3,0 2-10,1 1-3,-1-1-8,2 1-7,0-1-8,0-1-7,-3-1-10,1-3-14,0 0-16,-3-4-18,2-3-24,-2-3-67,-2-3-77,1-7-75,-1-2-78,0-4-121,0-4-76,-3-7 7,-1-7 58,-1-4 70,0-4 83</inkml:trace>
  <inkml:trace contextRef="#ctx0" brushRef="#br0" timeOffset="969">569 491 77,'2'-30'292,"2"3"27,1 6 15,1 1-60,2 5-98,6 1-50,-1 4-30,1 4-22,0 2-10,-1 5-10,0 4-12,-2 4-10,0 4-15,-5 4-5,-1 2-4,-2 4-3,-3 1-5,-1-1-13,-4 2-16,-2-1-25,-5 0-31,-3-2-54,-3-1-101,-4-1-68,1-2-21,-3-4 0,4 0 21</inkml:trace>
  <inkml:trace contextRef="#ctx0" brushRef="#br0" timeOffset="1463">1198 786 215,'2'-4'238,"-1"-2"-3,2-2-49,-3 1-49,2-1-33,-2 1-16,-2 0-8,2 0-2,-3 1 1,2-1 7,-3 1 8,1 0 10,-3 0 13,3 0 11,-2 1 9,0 2 1,-1 2-8,0 1-11,-4 1-21,-1 4-18,1 4-16,-3 3-14,0 3-4,-3 1 14,3 4 45,-1 2 27,1 1 17,1-1 4,1 2-1,4 0-22,3 0-49,0-1-30,4-3-20,4 2-14,0-4-10,3-3-3,4 0-1,-2-3 0,3-3-3,1 0 3,0-3-2,0-3 1,-2-1-4,0-2 0,0-1 0,-1-3-1,-2-4-1,2-1-4,-3-5 0,1 0-3,-2-3-6,-1-4-4,-2 0 3,2-4 2,-4 1 4,-1-4 0,-1 3 4,-4 1 0,2 2 4,0 2 3,-2 4-2,0 2 6,2 2 2,0 3 0,0 3 5,-1 2-2,2 1-1,-2 1-3,1 5 0,2 1 3,-6 6-1,4 0-1,0 2 4,-2 3 3,2 0-1,-2 2 0,2-3-2,3 4-7,0-1 0,0 0-2,2-1-3,-1-1-3,4 0-12,-4-1-22,2-1-59,2-1-86,2-1-102,-1-1-123,5-2-132,-1-2-49,-1 0 18,4-2 68,-4 2 85</inkml:trace>
  <inkml:trace contextRef="#ctx0" brushRef="#br0" timeOffset="2105">1441 990 178,'4'2'304,"-1"-1"21,3-1 23,2-1-104,5-1-65,0 1-30,4-2 30,0-1 19,2 0-2,2 1-14,-4-1-20,4 1-40,-5-2-96,-1 1-89,1-1-77,-2 2-74,-1-2-97,-4 1-102,-4 0-27,-3-1 17,-6 1 41,0-2 53</inkml:trace>
  <inkml:trace contextRef="#ctx0" brushRef="#br0" timeOffset="2290">1511 899 131,'-6'1'306,"-1"2"26,7-3 14,0-1-90,7-1-94,1-1-65,5 0-34,2-2-28,6 0-20,-1-1-23,7-1-31,2 0-53,-2 0-91,3-4-87,0 2-41,0-1-11,-2-3 14</inkml:trace>
  <inkml:trace contextRef="#ctx0" brushRef="#br0" timeOffset="2434">1898 698 174,'0'-9'337,"-1"1"94,1 2 90,0 2-40,0 1-53,0-1-45,1 3-32,-1 2-72,3 4-75,1 3-62,-1 4-41,0 2-22,0 3-21,1 2-20,-3 4-20,2 3-16,1 0-24,2 3-63,-2 1-121,1 0-123,2-1-170,-1-1-110,2-2-41,-2-2 26,4-2 103,2-5 113</inkml:trace>
  <inkml:trace contextRef="#ctx0" brushRef="#br0" timeOffset="2678">2241 866 35,'5'-14'302,"-1"2"40,-4-1 32,0-2 23,-2 1-65,-1-2-45,-4 1-24,-2-2-13,3 2-11,-2 1-48,-5 1-36,5 4-23,-1 3-20,-5 2-23,2 1-19,-2 4-21,-2 2-16,0 3-8,-1 3 1,3 0 1,0 2-3,1 1 1,2 0-1,5 0-4,1 1-5,3 1-3,4-1-1,3 0-3,3 3-2,2-1-2,5-2-2,2 2-1,-1 1-4,3 0 1,-1-1 0,-1 1-1,-3-1 3,2-2 0,-6 3 3,0-3-1,-3 2-2,-4-2-11,-2 1-1,-4 0-6,-2-1-2,1-2-1,-5-2 0,0-2 12,0-4 3,0-1 5,1-5 3,0-5 4,0-2-6,2-6-3,2-2-9,4-2-20,5-4-20,3-2-15,1 3 0,4 0-6,4 5 9,1 2 19,-2 6 20,2 2 21,-1 6 7,-4 3 8,0 2 7,-1 3 4,-3 2 0,-1 1 2,0 0 1,-1 3 0,1-2-2,0 2-2,4-1 4,2-2 7,-1 0 2,4-5 6,0 1 7,2-4-3,0-2-2,-1-4-3,0-1-7,-3-3-3,-1-2-4,-3-2-3,-5-3 5,-1-1-1,-5-1 1,-3 0-2,-3 0 2,-6 3-1,-2 2-18,-2 2-21,-2 4-77,-6 2-183,-2 2-232,-4 5-117,0 0-58,-1 3-18,0 3 58,1 2 166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8:42.44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27 855 248,'-7'1'283,"0"2"19,2-1-38,2-1-74,0 1-33,1-2-5,2 1 1,4-1-3,-1 0-3,3 0-2,7 2-22,-2-1-29,2 1-23,4-1-21,-3-1-31,5 0-45,-2 0-52,-1 0-52,1-3-55,0 2-78,-7-2-98,-3-2-31,-4-1 12,-1 0 25,-4-2 43</inkml:trace>
  <inkml:trace contextRef="#ctx0" brushRef="#br0" timeOffset="190">68 783 171,'-12'0'325,"1"-3"26,4 3 28,3-2-80,4 2-82,0 0-54,4-1-29,3-1-17,5 2-26,3-3-25,2 0-37,2 0-51,6 0-65,2 0-93,2-1-140,1-1-72,0 0-24,1 0 15,1-1 39</inkml:trace>
  <inkml:trace contextRef="#ctx0" brushRef="#br0" timeOffset="439">821 469 82,'-1'-7'277,"-2"-1"26,-1 0 24,3 4-73,-3 0-80,3 2-47,-1 2-22,-1 5-8,0 0 8,-5 6 61,2 6 56,-1 2 42,-2 2 21,0 4 4,-3 1-19,4 1-71,0 2-64,1-1-54,4 1-34,-1-1-20,4-1-11,2 0-10,1-3-6,4-3 1,2-1 1,2-6-5,5-1 2,-2-4 1,5-3 0,-1-3-3,2-3-1,-1-5 1,-3-1-6,-1-4 0,-3-2-1,-3-4-1,0 2 3,-4 0 5,-2 1 7,-1 4 8,0 0 6,-2 4 5,-2 2-2,0 3-2,1 3-6,-3 2-4,1 4-7,3 1-3,0 2 1,2 0 1,3-1 1,0-1 2,3 1 3,0-4 0,2-1-1,2-1-3,2-4 1,0-2 0,2-2 3,-4-3 1,1-3 5,1-2 2,-4-1 3,-2-4 1,-2-4-2,-3-1-1,-5-1-4,-1-4-12,-3-1-7,-2-2-15,-1 0-32,-4-3-86,4 1-108,-1-1-96,-1 4-136,2 2-112,-3 4-33,0 1 48,-1 1 90,-2 1 93</inkml:trace>
  <inkml:trace contextRef="#ctx0" brushRef="#br0" timeOffset="955">734 154 12,'-4'-26'281,"4"3"22,6-3 17,5 5-39,4 2-112,5 2-57,5 5-22,2 3-1,3 8 4,-2 2 1,0 7-6,-3 5-9,-2 5-19,-4 6-20,-4 5-20,-2 1-10,-6 1-2,-4 2-6,-5-1 3,-2-2-3,-4-3 3,-1-3 9,-1-5 5,3-1 8,-2-4 0,6-5 3,3-2-3,6-1-10,5-1-10,5-2-23,10-2-30,2-1-39,4 0-53,-1 0-126,-1 2-88,0 1-35,-3-1 2,0 2 21</inkml:trace>
  <inkml:trace contextRef="#ctx0" brushRef="#br0" timeOffset="1283">1428 568 191,'-1'-6'313,"-4"-1"25,2-2 28,-1 0-105,0 1-56,-1-1 33,4 3 38,-2 2 23,1-1 2,0 3-10,1 2-18,-1 4-76,2 2-62,0 4-44,0 4-22,0 2-18,2 2-15,-1 2-15,3 2-11,-1 1-17,-2-1-27,4 2-58,-4-3-91,1-1-91,-1-4-85,1-1-113,-4-3-95,-1-6-3,2-3 55,-4-4 74,4-5 78</inkml:trace>
  <inkml:trace contextRef="#ctx0" brushRef="#br0" timeOffset="1502">1392 624 4,'5'-20'239,"1"2"22,3 2 15,2 1-60,1 3-68,3-2-40,1 4-20,2 1-9,0 1-2,-2 2-5,2-1-3,-2 1-1,-2 1-7,-5 2-1,-1 0 4,0 2 6,-3-1 5,-2 2 1,-3 0-3,0 0-1,-2 3-9,-4 3-9,2 3-4,-3 5-3,1 1-3,-2 3-1,-2 4-7,1 0-5,1 4-8,-1-2-4,2 1-8,4 0-2,3-1-1,3 0-1,2-2 1,6-1-2,-2 0 0,4-3-16,4-3-33,4-1-49,0-5-59,4-3-83,-1-5-137,-1-4-58,0-3-9,0-4 29,6-3 44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8:44.69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158 151 91,'-2'-15'295,"1"1"32,-2 6 19,-2 4-65,-2 6 0,-3 8 28,-3 10 22,-4 9 13,-1 12 12,-2 15-9,1 11-88,1 11-86,4 9-66,4 3-46,9 2-26,7-1-14,8-2-5,6-7-6,5-4-3,6-6-7,3-7-14,0-10-25,1-8-83,1-11-130,-6-8-190,-1-11-131,-8-11-67,-4-11-16,-4-8 61,-5-11 118</inkml:trace>
  <inkml:trace contextRef="#ctx0" brushRef="#br0" timeOffset="3756">583 815 189,'-1'-4'282,"-3"-1"28,1 1-7,0 1-64,-1 0-8,-1 0 35,2 1 44,-1 0 25,1 2 8,0-1-16,1 1-46,2 0-77,0 0-69,4 0-49,-1 0-32,5 0-16,6 0-16,4-1-6,7 1 0,3-3-9,5 1 1,1-2-3,2 1-8,-3-1-8,3 0-23,-3 1-50,-3-1-86,-3-1-90,-1 2-77,-2 0-88,-6-1-119,-1 1-27,-4 0 45,-3 0 67,1-1 72</inkml:trace>
  <inkml:trace contextRef="#ctx0" brushRef="#br0" timeOffset="4034">996 590 163,'-3'-4'304,"1"-1"20,1 1 13,1 2-108,-2 2-80,2 0-34,2 3 24,-2 5 32,1 1 33,3 4 16,-3 4 5,2 1-13,2 1-52,-2 2-47,2 0-44,-1 0-36,1 2-53,3-2-71,0 1-86,2 1-91,-2-2-153,4 0-82,1-2-12,2-2 38,1-4 64</inkml:trace>
  <inkml:trace contextRef="#ctx0" brushRef="#br0" timeOffset="4376">1325 728 212,'5'-1'297,"-1"-1"13,6-1-11,-1 0-112,6-2-78,3 1-47,6 0-25,3-1-9,1 0 3,6 1 5,-1 1 9,2-1 9,-2-1 1,0 2-4,-3-1-9,-1 1-19,-3-2-26,-5 2-33,1 0-31,-5 0-38,-4 2-56,-3-1-81,-3 1-52,-2 1-16,-5 0 9,0 0 26</inkml:trace>
  <inkml:trace contextRef="#ctx0" brushRef="#br0" timeOffset="4619">1625 556 182,'-6'-3'274,"0"1"24,1 5-12,2 2-69,0 2-19,-1 5 14,1 5 38,1 1 31,2 3 18,0 1 1,0 4-37,4-1-54,-3 2-54,6 0-54,-2 1-48,1 1-52,1-2-73,2-1-85,0-2-89,0 0-98,-1-4-151,-1 2-61,-6-4 12,-2-3 58,-6-2 68</inkml:trace>
  <inkml:trace contextRef="#ctx0" brushRef="#br0" timeOffset="6298">1374 691 141,'-5'0'242,"5"0"8,-1 0-26,-1 0-38,1 0-42,-1 0-29,0 0-26,1 0-21,-1 0-15,0 0-14,-1 1-8,0 1-5,0-1-4,0 0 0,-3 1-1,2 1-1,4-3-1,-1 2-1,1-1-1,1-1 14,3 0 17,3 0 10,1 0 8,4 0 7,3 0 0,3-1-15,2-1-17,4-1-14,-1 1-11,1-2-11,2 1-15,-1 0-25,0 0-28,-1-1-33,-3 2-37,-3-1-58,-2 2-76,-2-2-57,-4 1-14,-2-1 9,0 2 28</inkml:trace>
  <inkml:trace contextRef="#ctx0" brushRef="#br0" timeOffset="6681">1543 524 56,'-3'-7'277,"0"1"29,-1 1 20,4 1-63,-1 2-85,1-1-51,-2 2-30,1-1-26,1 2-7,1 3 2,1 2 58,-1 4 47,4 3 38,-2 3 35,2 3 15,2 1-1,0 4-58,1-1-49,-1 4-42,1-2-35,-2 2-23,0 3-15,1-2-15,-3 0-8,1 1-16,-2 1-16,3-3-42,-1-1-72,-2-2-90,4-4-89,-6 1-140,1-4-96,1-2-22,-1-4 38,5-2 74,1-5 81</inkml:trace>
  <inkml:trace contextRef="#ctx0" brushRef="#br0" timeOffset="9070">2448 86 203,'0'0'227,"2"0"-15,-2 0-26,0 2-20,0-2-13,0 0-14,0 0-8,0 0-4,0-2-5,0 1 12,0-1 46,0-1 38,-2 1 27,2 0 12,-2-1 1,0 1-17,1-1-51,1-1-52,0 1-38,-2 1-25,2-1-17,-1 2-15,1 1-9,0-2-8,-2 1-3,2 1-3,0 0-6,-2 0-3,2 0-9,0 0-2,0 3-3,2-1-3,-2 5-2,2 2 0,1 1 5,0 3 1,3 4 2,-1 0 2,1-1 0,1 4 0,-1-1 0,2 1-4,0-1-1,-2 2 2,1-2-3,2 1 2,-1 0 2,0-3 0,0 1 3,-1-1-2,0-2 2,-1-1-3,-1-3 0,0-1 0,-2-3-1,1-1-3,-1 0-7,-1-1-27,0-1-77,1-1-115,0 0-138,-3-3-164,0 0-80,0 0-22,0 0 54,-3 2 101</inkml:trace>
  <inkml:trace contextRef="#ctx0" brushRef="#br0" timeOffset="10641">2175 750 191,'-9'0'259,"3"0"20,-2 0-31,3 0-36,-3 0-13,4 0 9,-1 0 20,1 0 24,3 0 4,2 0-19,3-1-31,4 0-39,6-1-38,5-1-39,9-1-31,8-1-22,6 1-12,4-2-4,7-2-10,3 2-3,4-1 1,0-1 3,1-1 5,-1 2 3,0-2 8,-3 1-4,-6 2-2,-4 0-9,-5-1-21,-9 2-47,-6 1-57,-5-1-65,-6 2-66,-2 0-65,-6 3-84,-3 0-73,-5 0-9,-5 2 34,-3 1 46,-5 3 63</inkml:trace>
  <inkml:trace contextRef="#ctx0" brushRef="#br0" timeOffset="11009">2686 844 296,'-5'1'364,"1"0"33,-1 1-5,2 1-95,-2 2-78,4 2-57,-3 2-32,4 1-19,0 3-18,0 2-17,0 0-14,2 1-15,0 2-13,-1-2-8,4 3-9,-2-3-6,2 1-6,-2-2-1,-2-2-3,3-2-1,-1-2 0,-2-2 0,3-1 0,-3-3 0,4-1 0,-1-4-2,1-2 1,2-5-1,-1-3 4,2-2 1,0-2 3,1-4 1,4 1 7,-2-4 18,2 2 21,-1 2 24,-1 2 21,1 4 14,0 2 12,-2 5 0,0 1-8,-2 5-17,0 2-11,-1 6-17,-1 2-14,2 5-14,-3 3-11,-1 3-9,0 2-10,-1 1-1,0 1-6,0 1-10,3-1-19,-1 1-30,0-2-47,1-2-70,1-2-84,2-4-67,1-3-81,-4-3-115,0-6-30,3-5 34,0-5 57,2-5 67</inkml:trace>
  <inkml:trace contextRef="#ctx0" brushRef="#br0" timeOffset="11457">3178 98 48,'6'-39'378,"7"11"41,0 8 34,9 10 55,8 12-116,9 12-75,8 13-35,3 12-14,2 15-11,1 12-47,-3 11-55,-3 10-47,-6 6-34,-7 3-25,-8 0-13,-9-2-7,-10-1-9,-10-1-16,-11-2-24,-15-2-77,-9-4-141,-19-3-174,-14-7-155,-14-4-75,-13-10-21,-5-6 50,-14-9 119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8:22.78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76 141 116,'-3'0'299,"0"2"25,3-2 18,4 0-79,-1 0-95,6 1-59,0 0-29,5-1-22,2 4-15,6-3-10,3 2-10,2-3-13,3 2-17,0-2-22,2-2-43,-2-1-89,-3 0-107,-5-3-52,-3 0-17,-6-2 3,-4 1 29</inkml:trace>
  <inkml:trace contextRef="#ctx0" brushRef="#br0" timeOffset="208">19 78 195,'-8'0'335,"-1"0"38,7 0 25,2-3-97,2 2-88,7-4-54,2 2-34,5-1-36,5-1-25,4 2-45,5-1-70,5-1-163,1-2-119,2-1-61,-6-1-33,-2-3 8,-5 3 42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8:26.20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28 543 178,'-1'-5'307,"-2"1"27,1-4 19,-1 2-108,0-3-67,1 0-37,2 0-16,-3 0-6,3 0 0,-3 0 2,3-1 8,0 1 3,-2 0 5,2 1 2,-1-1-1,-1 3-3,2 0-10,0 2-13,-2 1-16,2 1-20,0 0-18,-1 1-22,1 1-18,0 3-13,1 0-5,-1 3-3,2 1-3,1 6 5,-1 0 4,1 4 4,0 2 2,-1 2 2,1 3 3,-1 3-1,-1 2-1,1 1-4,-2 0 1,0 0-3,4-2-3,-4-1 1,2-1-3,1-3 0,2-1-1,-2-6 0,0-1 4,1-3-4,0-4-2,0-2-2,0-2-3,2-4 1,-1-3-7,3-4 1,0-4-6,3-2-3,-3-5-4,2-3 1,0-3 1,0-1 5,1 0 7,0 3 9,0 2 10,-3 4 8,1 2 2,-2 5 2,-1 2-2,2 5 0,0 4-5,-2 5-5,2 2 3,-1 5 3,2 2-3,-1 1 1,3 2-4,0-1-1,3 0 0,2 0-1,-2-2-3,5 0-1,-1-3 1,2-2 2,-4-4-1,3-1 2,-2-1 7,-2-5 3,-2-4 5,-3 0 3,0-5 4,-4-3-1,-1-4-4,-2-4-6,-6-2-4,-2-2-3,-1-3-8,-4-2-2,0 2-2,0 0-10,0 3-10,2 3-26,-1 4-51,4 4-85,2 1-86,3 3-108,0 0-143,0 0-57,2 0 8,-1-1 62,4 1 78</inkml:trace>
  <inkml:trace contextRef="#ctx0" brushRef="#br0" timeOffset="694">414 115 148,'-6'-24'304,"1"0"25,3 5 19,2 2-100,5 4-80,5 4-38,5 3-21,5 4-10,2 4-8,3 4-3,2 4-9,-3 4-16,3 5-14,-4 2-19,-4 4-10,-3 4-8,-5 4-7,-6 2-2,-5 1 1,-5-1-2,-3-1 0,-4-3 4,-4-3 7,3-3 16,2-6 15,-1-2 22,2-4 14,5-4 4,0-1-1,1-2-14,8-5-17,-1 1-19,7-2-21,3-3-29,4 0-46,5 0-56,5 0-81,-1 0-168,1 1-86,-2 4-25,-3 2 14,-3 4 39</inkml:trace>
  <inkml:trace contextRef="#ctx0" brushRef="#br0" timeOffset="1125">982 568 168,'-6'-15'300,"3"0"69,-1 3 44,1 2-50,0 1-27,1 3-18,-1 1-25,3 2-59,-2 1-55,2 2-44,0 2-29,2 4-14,-2 2-10,3 4-5,-1 3-1,-2 1-11,3 2-24,-1 2-13,-1 2-9,1-1-17,-2 2-28,2-2-45,-1-2-68,-1-1-80,2-1-81,1-4-94,-3-4-112,0-3-30,0-6 27,-2-5 60,4-3 69</inkml:trace>
  <inkml:trace contextRef="#ctx0" brushRef="#br0" timeOffset="1347">936 558 87,'-3'-17'264,"3"2"22,1 3 15,3 0-86,2 1-78,6 3-35,1-2-22,3 2-8,2-1 13,2 1 13,0 1 10,0 0 3,-2 2-2,0-1-4,-2 1-24,-5 1-17,0 1-12,-5 0-8,1 1-2,-3 2 4,-2-1 6,-2 1 3,0 1 5,0 1-1,-2 2 9,-1 4 5,-2 1 4,0 4 9,-4 2 9,1 3 8,0 3 2,-3 3-11,0 0-13,3 3-12,0 0-16,2-2-19,5 1-11,2-2-4,4-1-7,-1-4-2,6-2-1,1-2 0,2-3 1,1-3 0,3-2 1,-1-2-2,0-1 1,0-2-3,1-2 1,-4 0-5,4-2-1,-4-2-10,1 1-41,-3-3-84,2 1-124,-4-2-211,-1-4-113,-8 1-49,-5-2 8,-6 1 67,-3-1 116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8:30.43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154 301 131,'-2'-15'274,"-1"1"23,-3 5 10,0 2-114,-1 4-76,-1 4-39,-3 4-21,0 8-13,0 8 5,-1 8 9,0 8 23,-2 11 20,3 8 22,0 7 16,-1 6 10,4 4-2,1 5-10,5 2-23,4 1-24,6 0-21,8-2-24,3-1-17,11-4-23,3-7-37,8-6-34,0-4-48,4-7-43,2-5-53,-3-6-94,0-7-81,-2-7-26,-3-7 9,-1-9 30,-5-4 44</inkml:trace>
  <inkml:trace contextRef="#ctx0" brushRef="#br0" timeOffset="2048">962 938 58,'-8'-7'259,"0"-2"26,0 0 10,0 0-68,0-2-64,-2 1-33,-2-2-8,4-2 2,-3 1 19,3 1 23,0 0 25,0 1 19,2 1 8,0 4-1,4-1-20,-1 2-29,0 2-36,1 1-37,2 2-35,0 2-27,0 4-17,2 3-6,1 2-2,0 6-1,2 3 8,0 0 0,3 2-1,-2 2-6,0 0 0,-1 1-3,0 1-7,3-1-22,-2-1-29,2 0-51,0-3-62,1-1-62,-1-4-56,2-2-66,-4-4-108,0-2-26,-3-4 21,1-2 43,0-4 47</inkml:trace>
  <inkml:trace contextRef="#ctx0" brushRef="#br0" timeOffset="2420">1188 976 46,'12'-4'262,"3"3"26,4-2 26,4-3-62,3 2-70,6-4-37,4 1-18,0-1-8,5-1-12,1 0-12,0 0-12,3 2-18,-2-1-21,-3 1-34,-2 0-38,-4 0-37,-3 3-37,-2-1-53,-6 1-80,-4-1-75,-6 2-26,-5 0-1,-3 0 21</inkml:trace>
  <inkml:trace contextRef="#ctx0" brushRef="#br0" timeOffset="2645">1596 704 87,'-13'-6'295,"4"-1"28,1 1 23,-1 1-61,4 1-92,0 0-52,2 3-34,1 1-18,0 1-3,2 4 7,2 4 25,1 3 30,0 3 22,4 6 10,-1 5 1,2 4-21,0 1-32,0 2-38,0 3-31,-1-1-26,2-1-44,-1 4-64,0-4-86,1 2-97,0-1-175,-4-2-88,-2-2-25,-1-4 26,-4-3 69</inkml:trace>
  <inkml:trace contextRef="#ctx0" brushRef="#br0" timeOffset="4651">2610 484 145,'-7'-14'299,"1"2"32,-1 1 26,3 3-89,-4-2-64,2 5-30,1-1-11,2 1-7,-2 1-4,1 2-13,1-1-15,-1 3-25,2 0-22,2 2-23,-3 2-14,3 4-9,-1 3-5,1 5 0,1 2 1,2 5 0,3 3-6,-1 1-6,2 3-4,1 0-4,2 0-10,0-1-20,1-1-35,3 1-46,-1-4-48,1-1-53,-3-3-123,1-3-90,-5-3-27,-1-3 14,-1-4 31,-3-2 49</inkml:trace>
  <inkml:trace contextRef="#ctx0" brushRef="#br0" timeOffset="5031">2336 1051 216,'6'3'260,"4"-2"29,5 1-48,3-4-51,4-1-20,6-3-5,4 0 3,6-3-2,3-1-7,5 0-12,3-1-22,3 0-26,2 2-55,1-1-70,-1-1-78,0 2-98,-7 2-139,-6-2-71,-7 1-17,-6 1 22,-6 1 48</inkml:trace>
  <inkml:trace contextRef="#ctx0" brushRef="#br0" timeOffset="5296">2820 1160 122,'-10'12'268,"1"3"14,-2 2 11,3 2-110,1 2-69,1 2-35,0 0-20,1 0-10,5 0-5,0-1-4,2-2-8,1-1-1,4-2-6,-2-4-2,0 0-2,-2-2-4,2-3 0,-2-4 5,-1-1 12,-2-1 4,2-4 2,0-3 1,-2-3 0,0-5-3,0-1 0,2-4 8,1-2 20,2 1 22,3-3 22,3 4 12,2 0 10,0 4 1,2 0-11,0 3-14,2 4-19,0 1-19,1 5-19,0 2-16,0 4-12,1 3-10,-2 3-5,-1 4-6,-1 0-4,-2 3-16,-1-2-24,-3 2-40,0-1-50,-2-2-58,-1 0-58,-2-3-104,-3-1-86,1-6-21,-4-1 19,2-4 40,2-9 56</inkml:trace>
  <inkml:trace contextRef="#ctx0" brushRef="#br0" timeOffset="5733">3346 34 89,'24'-21'281,"6"9"28,5 9 24,7 6-64,6 10-52,7 8-7,2 9 13,5 6 14,1 9 16,0 8 12,-3 9-21,-3 6-32,-6 4-34,-7 3-33,-6 2-37,-9-1-34,-11-1-37,-10 2-42,-11-2-67,-11 0-103,-13 3-114,-9-2-190,-12-1-95,-9-3-31,-9-3 30,-10-7 77,-6-7 100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9:21.17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12 2439 58,'5'3'253,"1"0"16,4-3 5,2 3-84,3-3-86,4 0-51,1-2-26,2 1-24,0 1-40,-3-2-74,-3-1-81,-3 0-42,-4-1-24,-4-1 3</inkml:trace>
  <inkml:trace contextRef="#ctx0" brushRef="#br0" timeOffset="143">40 2427 159,'-17'4'278,"6"-1"13,3 0 9,4-1-130,4 1-74,6-2-46,3-1-23,6 0-27,7-3-53,1 0-117,4-3-66,0-1-32,-3-4-15,5-4 0</inkml:trace>
  <inkml:trace contextRef="#ctx0" brushRef="#br0" timeOffset="1028">105 2346 116,'-6'1'270,"0"1"36,3-2 35,-2 0-38,5 0-28,-2 0-18,4 0-15,-2-2-25,3-1-47,2 0-50,1-3-43,2 2-32,0-3-29,6 3-70,0-2-87,8 0-182,5 0-101,3-1-53,-1-1-17,2-2 40,1-1 73</inkml:trace>
  <inkml:trace contextRef="#ctx0" brushRef="#br0" timeOffset="1472">999 1561 14,'-5'-9'241,"-3"2"18,2 2 13,1 2-67,2 2-75,-2 1-38,2 2-17,-2 5 15,-1 0 16,3 7 10,-2 2 9,2 2 4,-2 3 1,2 5-21,-2-1-24,1 2-18,2 0-18,2 2-14,0-3-12,2 2-11,2-3-5,2-3-5,1-2 0,1-2-3,4-4-1,-1-2-4,1-3 1,2-3-1,-1-5 3,0-2 1,0-4-2,1-4 4,-4 0 2,0-4-2,-2-1 0,-1-1 0,-4 0 4,1 2-1,-3 1 8,-1 4 2,2 2 6,-2 2-2,0 2-3,0 1 0,1 2-8,-1 4-2,4 1-2,0 1-2,1 2 0,4 0 0,-1-3 0,1 2 0,3-2 1,-1-3 2,2-2 3,3-1 12,-4-1 24,4-5 32,-5-1 33,1-1 22,-3-4 9,-3 0-3,-3-5-17,-3 1-31,-1-4-34,-4-2-24,-2-1-13,1-1-25,-5-3-38,2 1-54,-3 1-66,0-2-69,2 3-76,-2 0-139,2 0-51,-1 2 8,0-1 45,5 2 54</inkml:trace>
  <inkml:trace contextRef="#ctx0" brushRef="#br0" timeOffset="2018">1029 1015 120,'11'-24'238,"4"2"13,3 2-21,4 2-85,2 3-47,1 5-32,-1 2-21,1 8-12,-1 6-10,-2 6-10,-4 9-6,-1 8-3,-6 7-1,-3 4 2,-5 4 0,-8 2-1,-3 2 3,-4-3 8,-4-3 6,1-4 11,0-5 9,2-8 9,2-4 1,5-3 2,1-6-10,5-4-9,5-4-8,6-2-10,6-2-8,7-5-12,8 1-19,4-2-41,-1-1-115,0 5-83,-2 0-41,1 4-18,-2 0 6</inkml:trace>
  <inkml:trace contextRef="#ctx0" brushRef="#br0" timeOffset="2376">1645 1572 192,'-4'-17'272,"-4"0"31,3 1-26,0 0-46,-1 2-16,-1 2-3,3 3-2,-1 3-19,1 2-22,2 2-30,-1 5-36,1 6-38,-1 5-25,3 7-13,0 1-7,3 5-6,0 0-8,2 2-6,3-1-16,-4 1-36,3-2-48,-1-2-42,-1-2-42,2-4-45,-1-4-52,-3-3-51,-3-4-18,-2-6 8,1-3 27,-3-5 38</inkml:trace>
  <inkml:trace contextRef="#ctx0" brushRef="#br0" timeOffset="2589">1595 1630 105,'-3'-22'233,"0"1"24,1 1-33,5 2-61,2 0-50,3 2-33,3-1-20,0 4-19,5-2-8,-2 3-6,2-1-4,-2 3 0,0-1-3,0 4-1,-2 0-2,-2-1 2,-2 4 2,-3-1 6,-1 2 6,-1 1 0,-2 1 0,-1 1 5,-1 1 10,-1 7 12,-3 1 5,0 6 7,1 3 1,-4 5-1,0 4-11,0 1-15,0 2-8,0-2-7,4 4-2,2-3-2,2-2-1,6-2-5,2 1-5,3-4-4,6-2-8,1-2-8,6-3-13,1-4-30,3 0-32,1-5-44,2-3-77,-1-3-119,2-6-53,1-4-10,-3-4 19,5-4 33</inkml:trace>
  <inkml:trace contextRef="#ctx0" brushRef="#br0" timeOffset="2995">2414 769 192,'-11'-24'270,"3"6"13,-2 4-30,2 7-88,-4 7-47,2 9-25,-2 7-8,1 9 4,-1 6 9,-3 7 7,4 8 12,-2 7 10,2 8 5,1 5 8,1 6-2,4 2-10,1-1-16,2 2-22,5-4-20,5-4-22,5-5-22,3-5-13,4-6-8,5-3-25,0-6-57,5-5-67,0-5-80,2-6-155,0-6-81,-2-5-24,-2-7 31,1-8 52</inkml:trace>
  <inkml:trace contextRef="#ctx0" brushRef="#br0" timeOffset="3494">2869 1210 21,'-4'-19'280,"1"1"35,-4 1 31,2 5-29,2 3-94,-2 2-59,2 4-41,3 1-17,0 7 4,0 2 16,3 8 18,0 5 17,2 2 9,0 6-11,0 1-32,1 3-37,2 0-39,-2 3-22,4-2-22,-1 2-18,2-6-43,-1 2-53,2-6-55,0-2-53,0-7-64,-1-2-101,2-7-51,1-5 4,-3-5 29,2-6 43</inkml:trace>
  <inkml:trace contextRef="#ctx0" brushRef="#br0" timeOffset="3746">3171 1248 42,'24'-10'256,"4"2"20,4-2 15,5 2-76,5-1-76,1-2-45,1 0-29,5 1-24,-3 0-13,-2 1-13,-1-2-17,-4 4-28,-4 1-70,-10 1-103,-4 1-54,-4 1-28,-5 1-7,-2-1 15</inkml:trace>
  <inkml:trace contextRef="#ctx0" brushRef="#br0" timeOffset="3928">3559 1056 111,'-16'-9'287,"5"1"35,1 2 29,1 2-95,3 1-69,2 3-38,1 1-13,3 5-5,0 5-11,0 5-1,3 4-5,2 2-6,0 5-30,4 3-29,-2 2-22,1 1-17,1-1-24,0 3-30,1-2-40,0 2-38,2-4-33,-1-1-39,2-5-54,-2-3-76,0-6-25,5-7 4,0-7 19,4-7 32</inkml:trace>
  <inkml:trace contextRef="#ctx0" brushRef="#br0" timeOffset="4190">4169 592 256,'1'-33'331,"-2"6"20,-1 8 8,2 4-149,0 5-61,0 8-7,5 6-2,0 7 13,1 8 13,5 6 13,0 6-19,2 3-34,3 5-38,0 0-29,1 2-23,-3-2-23,4-2-26,-4-1-53,0-3-69,-1 0-70,-2-2-133,-5 1-102,-3-5-37,-1-1 17,-2-5 51,-3-3 62</inkml:trace>
  <inkml:trace contextRef="#ctx0" brushRef="#br0" timeOffset="4430">4028 1243 119,'-6'6'269,"3"0"17,4-1 20,6-4-95,5 1-70,4-2-31,8 0-19,2-3-8,6-1-12,3 0-19,5-2-14,2-2-15,-1 3-5,2-4-10,0 1-8,-5 2-15,-2 0-33,-3 3-58,-4 0-130,-6 3-64,-7 3-37,-6 2 0,-6 2 16</inkml:trace>
  <inkml:trace contextRef="#ctx0" brushRef="#br0" timeOffset="4646">4400 1380 190,'-5'10'285,"0"2"20,0 2-10,2 1-106,2 1-64,1 2-42,-2 0-29,2 0-20,2-1-12,-1-1-6,-1-2-4,3-1-4,-1-1 0,-2-1-4,0-4-1,0-1 1,0-1 1,0-4 11,-2 1 13,2-4 9,-3 1 9,0-7 4,-1-2 1,0-4-8,4-1-6,0-4 4,2-1 7,6-1 12,0 3 19,3 0 30,4 3 30,0 5 24,0 0 17,2 6 3,-2 1-9,0 5-23,0 1-34,1 3-35,0 0-30,-2 4-23,0 1-12,-1 1-12,-2 2-27,0 2-42,-1-1-69,-4 1-81,0-1-75,0 2-93,-1-5-116,0 0-31,2-6 30,-3-2 58,2-5 65</inkml:trace>
  <inkml:trace contextRef="#ctx0" brushRef="#br0" timeOffset="5074">5024 388 119,'27'-4'265,"5"8"23,2 11 14,1 11-112,2 11-58,-3 8-29,1 9-14,-5 6-9,-1 5-8,-6 2-9,-3 2-6,-5 2-8,-3-1-17,-5 1-18,-5 1-28,-7-2-56,-6 1-149,-13-1-79,-9-3-40,-15-2-20,-13-3 9</inkml:trace>
  <inkml:trace contextRef="#ctx0" brushRef="#br0" timeOffset="6165">939 2469 32,'-7'0'255,"4"0"19,3 0 8,0 0-72,5-2-88,3 2-53,3-1-30,9 1-17,2-3-9,8 0-1,5-1 2,8-3 1,6 0 7,6-4 3,9 1 1,4-4 1,5-1-4,5 0-3,5-3-1,5 0-3,6 0-4,5-1-1,7-1 2,5 2-4,4-1 1,4-1-3,3 2 1,1 0-1,5 0 1,3 1-2,-1 1-4,1 0 1,0-1-4,-6 1 1,-3-1 1,-2 2-1,-5-2 2,-1 1 0,0 1 3,-3-1-5,-5-1-4,0-1 3,-7 0 1,-2 0 1,-4 2 3,-4-1 0,-6 0 1,-5 1 0,-4 4 0,-6 0 9,-5 2 11,-7-1 11,-7 4 19,-7-1 9,-7 4 6,-5-1-1,-5 1-10,-7 0-12,-2 3-18,-5 0-14,-3 1-18,-2 1-31,-5 2-44,-1 2-87,-3 1-125,-3-1-65,-2 3-24,-3 0 5,-4 1 31</inkml:trace>
  <inkml:trace contextRef="#ctx0" brushRef="#br0" timeOffset="20389">6561 1620 158,'9'0'276,"1"0"12,1-3 8,5 3-132,-2-2-74,4-1-43,-4 2-22,3-1-17,0-1-27,-1 0-40,0-1-100,-2-2-67,-4 0-35,1 0-15,-3-1 11</inkml:trace>
  <inkml:trace contextRef="#ctx0" brushRef="#br0" timeOffset="20563">6445 1582 189,'-9'5'328,"5"-4"16,0-1 10,6 0-106,4-1-113,5-2-66,8-3-43,5 0-49,1-2-119,7 0-104,1-3-55,2-3-27,5-2-8,4-5 24</inkml:trace>
  <inkml:trace contextRef="#ctx0" brushRef="#br0" timeOffset="21823">7712 379 249,'-2'-2'285,"1"0"21,-1-1-37,1 0-90,-1 0-56,-1 1-25,2 1-11,-1-2-1,2 1 9,-1 1 12,1-1 15,0-1 17,0 2 10,0-1 4,0 1-9,0-1-14,0 2-24,0-1-25,0 1-28,0 1-22,0 1-18,1 2-6,2 2-5,2 5-1,-1 1 0,1 2 1,0 3-1,2 1 2,0 2-3,-1 0 2,-1 2-1,2 0-2,-2-1-1,-1 0-2,1-3-1,-2 0-3,-2-1 5,3-6-2,-4 0 3,1-4 2,-1 0 3,0-4 3,-1 0 1,-1-5 0,0-1 0,1-5-1,-1 0-6,1-4 0,-2-2 0,1-4-2,2-3-3,0 0 3,2 0 2,1-1-3,1 2 5,1 2 1,3 3 1,0 2 0,3 1 3,2 2 0,3 3-2,0 3 3,4 1 0,2 3 2,1 3 2,0 4 3,1 1 6,-1 4-2,0 1 0,-1 2-3,-2 3-4,-4 3-4,1 0-11,-4 0-4,0 3-14,-5-1-19,-2-1-34,-1-1-45,-2 0-49,2-1-51,-1-2-88,1-3-113,2-6-35,-1-3 8,5-5 37,3-2 43</inkml:trace>
  <inkml:trace contextRef="#ctx0" brushRef="#br0" timeOffset="22420">8382 432 151,'0'0'305,"2"-2"21,1 1 16,4-1-97,1-1-102,2 0-59,3 0-29,2-2-20,3 3-16,4-3-9,2 1-4,0-3-3,3 3-9,-2 1-16,0-1-29,-4-1-55,-2 1-101,-3 1-71,-7-2-32,-2 2-5,-2 2 17</inkml:trace>
  <inkml:trace contextRef="#ctx0" brushRef="#br0" timeOffset="22632">8530 280 252,'-7'-9'285,"1"0"19,-1 2-42,3-1-89,-1 4-52,2-1-31,0 2-23,0 2-16,1-1-11,2 2-9,2 2-6,-1 2-5,3 3 2,-1 4 3,1 3 2,1-1 4,-2 5 4,2 1 5,-2 3-2,4 0-2,-6 2-3,7 1-9,-5 1-8,2 1-9,1 0-7,1 2-10,-1-1-17,1-1-19,2 0-29,0-3-42,0-1-104,3-7-84,-3-6-32,4-3-3,-1-6 12</inkml:trace>
  <inkml:trace contextRef="#ctx0" brushRef="#br0" timeOffset="23088">8940 124 178,'0'-11'272,"-3"3"19,2 0-10,1 2-103,-5 0-69,5 5-36,-1 1-18,1 1-14,1 7-7,4 2-6,-2 5 3,2 3 2,1 3 6,2 3 5,0 0 6,1 3 5,-1 2-1,2-1-4,1 1-8,-2 2-10,1-1-8,2 0-12,-4-1-7,2-1-5,-2-2-20,0-2-34,-7-2-90,2-4-123,-4-3-66,-6-3-32,1-4-1,-6-2 22</inkml:trace>
  <inkml:trace contextRef="#ctx0" brushRef="#br0" timeOffset="23930">8016 1110 175,'-18'1'273,"2"-1"20,1 2-18,2-2-92,1 1-65,0-1-35,3 0-16,1 0-14,3 0-5,0 0-4,5 0-5,2-1-1,3-1-1,6-3 0,3 1 1,6-2-2,7-3-5,8 0-3,5-1 0,7-1-11,4-1-1,7-2-1,6 3 0,5-3 2,9 1 1,4-1 0,5 1 0,5-1 0,3-1-1,1 2 1,-3-2 1,-1 0 0,-5 2 1,-2 0 2,-4 1-3,-8 1-6,-7 3-3,-7 0-8,-7 2-3,-13 0-15,-4 3-30,-10 2-35,-6-1-50,-8 5-124,-9 0-86,-7 3-37,-8 0 6,-4 2 22</inkml:trace>
  <inkml:trace contextRef="#ctx0" brushRef="#br0" timeOffset="24369">8768 1204 75,'-8'-1'281,"2"1"21,0 0 13,1 0-75,4 0-95,-3 3-57,3 0-31,-1 1-17,2 3-11,2 3-5,-1 2-7,3 1-1,-3-1-7,4 3 1,-1-2-5,-1 1-1,-1-2-1,1-2-2,-1 0 4,0-4 7,-1-2 15,-1 1 19,0-4 16,0-1 11,0-1 5,0-6-5,-1 0-10,1-5-16,0-1-15,0-2-8,1-3-5,4 0-1,1-2 2,5 2 13,0 0 11,7 2 6,-1 2 1,5 4 1,3 1-3,1 3-17,4 4-10,-3 5-10,1 2-6,-1 4-8,-2 2-4,1 5-7,-9 0-17,0 4-27,-5-1-37,-5 3-41,-4 1-71,-10 3-134,-4-2-58,-5-1-10,-6 0 19,1-3 32</inkml:trace>
  <inkml:trace contextRef="#ctx0" brushRef="#br0" timeOffset="24961">7646 234 142,'-6'0'278,"1"1"16,0 7 10,-3 5-111,0 8-81,0 4-39,-1 9-17,1 5-7,1 6-5,0 9-1,4 6-3,-1 6-4,4 4-3,4 7-6,-1 1-1,4 3-1,5 1-1,2-1-4,3 2-6,7-2 0,4-5-6,5-5-5,5-7 0,7-9-3,4-6 3,3-10-4,0-11-15,4-7-23,0-10-55,-2-10-135,-3-11-74,-1-11-36,-7-9-5,0-11 13</inkml:trace>
  <inkml:trace contextRef="#ctx0" brushRef="#br0" timeOffset="25256">9043 55 169,'45'-25'286,"2"7"15,5 7 18,5 7-122,5 7-70,6 7-33,5 11-19,4 6-8,1 10-8,-1 10 2,-4 7 3,-7 6 0,-6 9-1,-9 5-5,-12 4-7,-9 0-13,-11 1-18,-14-1-18,-11-2-28,-15 3-32,-9-1-36,-10 1-93,-8-1-113,-6 0-48,-2-2-12,-1-5 8,4-3 31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9:55.13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85 1197 75,'0'0'277,"0"0"26,4 0 25,3-1-65,3-1-60,4-2-28,3 2-19,4-4-8,0 2-18,4-2-23,0 1-26,0-1-34,1-2-41,-2 4-48,-2-2-46,-2 0-57,-5 3-99,-3-3-99,-7 2-35,-5-1 2,-7-1 23,-7 3 44</inkml:trace>
  <inkml:trace contextRef="#ctx0" brushRef="#br0" timeOffset="194">17 1078 220,'-13'-1'301,"9"-2"19,4 0-14,6 0-115,7 0-75,9-2-52,3 1-39,8-2-32,7 2-57,6-2-127,0 1-72,4-2-32,0-1-11,-3-1 5</inkml:trace>
  <inkml:trace contextRef="#ctx0" brushRef="#br0" timeOffset="767">1750 234 62,'-3'-6'283,"2"2"41,-4-1 36,1 1-37,1 1-53,0-2-15,0 2-7,1 0-12,1 0-21,-4 2-34,5 1-40,0 0-46,0 0-32,0 4-20,5 2-10,-2 4-2,2 4 8,1 3 2,1 2 2,2 2-7,-1 1-6,0 3-5,0 0-7,1 0-9,-3 1-15,2-2-20,-3 0-31,2-3-41,-1 0-54,-2-3-65,1-3-55,0 0-90,-2-4-89,2-4-20,-3 0 19,4-3 46,-2-3 61</inkml:trace>
  <inkml:trace contextRef="#ctx0" brushRef="#br0" timeOffset="1094">2006 359 69,'7'-3'261,"1"0"24,2 1 17,5-1-81,4 0-71,0 0-41,4 0-23,4-1-18,2 1-14,1-2-13,0 1-13,1-1-23,-1-1-33,0 2-45,-3-2-84,-3 0-95,-2 0-50,-1 0-11,-8 0 10</inkml:trace>
  <inkml:trace contextRef="#ctx0" brushRef="#br0" timeOffset="1321">2182 162 69,'-5'-6'283,"4"2"37,-3 1 21,1 0-73,2-1-86,-1 4-53,0 4-34,2 0-16,0 5-2,2 3 12,1 5 24,4 2 11,-1 2 3,1 3-8,3 3-14,-2 0-24,5 2-28,-4-1-27,2 1-38,2-1-45,-4-1-48,3 0-47,0-4-55,-2-1-105,-1-6-71,2-2-18,0-3 14,3-5 29</inkml:trace>
  <inkml:trace contextRef="#ctx0" brushRef="#br0" timeOffset="1589">2517 257 48,'3'-11'260,"2"4"18,-2 1 13,2 3-76,0 3-76,1 3-46,0 3-20,3 3-14,-2 1-9,1 4-5,-2 1-8,2 1-12,-2 1-8,-1-1-6,0 1-6,-2-1-2,-1-2-1,-1-4-2,-1-1 6,0-3 7,0-1 14,0-4 9,-3-1 11,3-3 10,-1-3 12,-3-3 6,3-3 1,-1-3 2,4-3-1,1-1 5,0-3 5,5 0 14,1 1 12,3 2 4,2 4 2,-2 1-9,6 5-19,-1 5-27,5 4-23,0 4-15,2 7-10,2 5-6,-3 4-1,1 4-4,-3 4-3,1 2-19,-4 3-43,-3 2-57,-1 0-73,-4 1-110,-6-2-142,-4 0-60,-8-1 0,-6-2 37,-3 3 61</inkml:trace>
  <inkml:trace contextRef="#ctx0" brushRef="#br0" timeOffset="2187">1587 1106 245,'-13'0'314,"4"-2"18,3 2-4,4-1-128,6 1-80,5-3-47,4 0-28,10 0-20,9-2-13,7-1-1,10-1 2,10-2 4,9 0 10,11 0 9,11-2 9,13-1 8,4 2 4,12-3 5,4 2 4,5-1 7,4-2 5,3 1 5,0-2 3,-4-2 2,-6-1-6,-6 0-6,-12 3-9,-12-2-15,-10 3-11,-12 0-27,-10 2-54,-11 3-76,-10 3-90,-11 2-160,-9 1-90,-14 4-27,-11 2 17,-10 5 56</inkml:trace>
  <inkml:trace contextRef="#ctx0" brushRef="#br0" timeOffset="2739">1782 1461 139,'-3'-6'323,"0"2"31,1-1 21,0 2-78,2 2-83,0 1-36,2 1-9,0 2 4,2 3 7,1 3 9,-1 1-1,0 4-18,1 4-31,-1 0-32,0 3-25,0 2-28,2 1-25,1 0-40,-1 1-47,2 1-52,-1-2-58,2-3-57,0 0-45,1-2-58,-2-4-96,1-3-21,3-3 18,-2-3 32,6-1 47</inkml:trace>
  <inkml:trace contextRef="#ctx0" brushRef="#br0" timeOffset="3019">2199 1660 87,'11'-2'279,"3"-3"24,2 1 11,3-2-84,6 0-84,1 0-53,-1-2-35,5 2-29,0 0-29,2-2-48,-3 3-99,1-3-91,-5-1-47,-2 2-18,-1-4 2</inkml:trace>
  <inkml:trace contextRef="#ctx0" brushRef="#br0" timeOffset="3192">2688 1443 11,'-2'0'247,"2"3"30,0 4 20,2 3-62,-2 2-63,1 4-40,2 1-25,1 2-20,-1 0-15,0 1-12,2-1-15,1 3-13,-1-4-10,0-2-9,-1-1-5,1-1-4,-2-2 1,3-5-5,-4 0 0,-1-2 0,-1-2 6,0-3 0,0-4 10,-1-1 17,-1-5 17,1-2 18,-2-2 14,1-4 9,2-3 2,5-3-9,3-1-11,1-1-8,5 1-11,6 2-2,2 2-4,4 6-1,0 3-2,1 5-3,0 4-6,1 3-5,-1 6-8,-2 6-5,0 1-9,-5 7-2,0 4-7,-3 1-10,-6 3-29,-2 4-40,-5 0-49,-4 4-54,-3-2-70,-3 0-131,-6 2-50,-5 1-1,-5-4 29,0 0 41</inkml:trace>
  <inkml:trace contextRef="#ctx0" brushRef="#br0" timeOffset="4027">1665 26 131,'-14'-2'140,"-4"2"-37,-2 2-26,-1 2-14,-1 2 2,-4 3 3,1 2 2,-2-1 6,-3 4 8,-1 4 10,-1 4 5,1 5-4,-3 6-1,3 9-4,1 8-9,0 7-11,0 7-10,1 7-9,2 7-9,1 4-6,-1 2-7,3 3-4,-2 2 9,4 2 8,0 1 6,5 4 9,-2 0 0,4 1 2,0 0-8,5 0-11,2-3-5,7-3-6,2 0-2,4-4 3,5-5 7,4-4 9,2-1 6,4-8 5,5-3 5,3-8 3,6-4-6,4-5-8,7-3-7,5-6-10,5-1-8,8-6-11,2-1-1,3-5-6,2-2-3,4-4 1,1-3 0,3-1-2,3-5-2,5-2 1,5-4 0,3-3-3,1-3 0,1-1-3,1-7 3,-1 0 0,-5-5 2,-2 0 2,1-5 2,-1-2 0,-2-3-4,0 0-8,-2-3-8,-3-1-8,0-1-9,-1-2-5,-5-4-8,-5-1 3,0-3 0,-6-1 4,-3-3 3,-4-4 6,-4-2 8,-2-5 5,-3-1 7,-3-3 2,-2-3 3,-4 0 0,-5-1 0,-4-3 0,-2 2-1,-6-3-1,-5-1 0,-2 0 2,-7-1 3,-2-1 2,-6-1 4,-2 0 1,-6 0 4,-2 2-3,-5-1-1,-2 0-1,-5 3-6,-2-2-4,-2 2-4,-5 0 0,-3 2-4,-4 2 0,-5 2 0,-1 1 3,-5 2 6,0 4 1,-2-1 1,-4 5 0,-1 2 1,-4 2-3,-1 5-4,-6 2-1,-4 2-3,-3 5 2,-4 2-3,-2 4 0,-7 4 4,-4 3 5,-5 9-1,-10 5 2,-11 6-1,-12 10-1,-14 8-4,-12 10 0,-10 13-18,-15 10-47,-12 12-137,-3 11-116,5 5-59,4 5-36,10-3 1,12 0 39</inkml:trace>
  <inkml:trace contextRef="#ctx0" brushRef="#br0" timeOffset="5489">4667 1135 91,'4'-1'280,"-3"1"16,2 0 14,3 5-81,1-1-91,-1 5-53,2 0-26,3 5-13,2 1-7,-4 3-9,5 4-8,-1 4-6,1 2-6,-1 1-4,-2 2-2,3-1-3,1 0 3,0-3 13,0-6 33,4-4 58,1-5 59,4-9 52,8-6 36,5-8 12,9-7-16,10-7-49,8-7-54,14-5-53,7-7-31,16-5-28,17-7-22,12-4-26,18-7-35,11-4-49,4-5-79,3-2-88,-3-1-143,-2 0-104,-6 0-33,-6-1 13,-8 0 52,-10 4 81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9:29.26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52 2508 165,'-1'-9'298,"-2"-1"19,-1-1 5,0 2-101,2-1-77,1 2-40,-1-1-23,-1 0-3,1 2 4,2-1 7,0 2 15,-1 0 21,1 0 12,0 3 10,0 0-9,0 2-13,-2 1-23,2 1-31,-1 1-24,1 2-23,0 2-12,-2 3-5,2 5 0,-2 2-2,1 4-2,-1 1 2,2 3-1,0 0-2,0 1 0,2-1-1,1 2-1,0-2-1,2-2-1,3-2-4,1-2-2,-1-2-2,3-4 2,0-3 3,-1-3 2,0-3 7,2-3 0,-1-3 4,2-4-2,-1-4 0,1-2-6,-1-2 1,-3-2-1,-1-2-1,-2 1 2,1 0 0,-5 4 4,1 1 0,-3 5-1,0 2 4,-1 3-4,-1 3-1,0 5-1,2 1-1,0 3-1,0 3 3,2 1-1,3 4-3,0-2-3,3 0-2,3 1-5,0-2 0,3-2-2,0-2 1,2-2 6,1-2 1,-1-2 6,0-4 7,-3-3 3,1-1 1,-3-4 5,1-2 8,-5-1 9,-2-2 7,-2-2 11,-3-2 6,-3-1 3,-2-3-5,-2 0-20,-3-3-25,0 0-40,0 0-49,-2 2-65,4 1-69,0 3-77,3 0-145,-4 3-60,-1 3-5,2 0 31,-2 4 52</inkml:trace>
  <inkml:trace contextRef="#ctx0" brushRef="#br0" timeOffset="606">267 2093 125,'5'-24'286,"0"3"24,2 1 18,3 5-101,1 3-74,5 3-39,0 5-24,3 4-18,-1 6-9,0 4-8,-3 5-10,-1 3-10,-5 6-13,-1 2-5,-4 2-6,-3 2-5,-2 0-5,-3 2-1,-2-2-3,-2-2 1,0-1 2,0-4 0,2-5 0,1-5 0,2-2 4,1-2-3,2-5-4,5-1-1,2-1-2,5-2-4,2 0-12,7 0-19,1 0-32,4 3-85,-1-2-111,-2 2-51,-1 3-24,-4 0 4,-1 5 26</inkml:trace>
  <inkml:trace contextRef="#ctx0" brushRef="#br0" timeOffset="948">669 2555 103,'-2'0'290,"2"0"19,0 1 14,2 4-72,-2-1-80,3 2-51,0 3-22,-1 2-6,1 2-7,-1 1-10,1 1-11,-3 1-11,2 2-14,-2 0-17,1 2-20,-1-2-26,0 0-29,0-2-31,0-1-35,-3-3-69,-2-3-100,0-3-41,-3-3-8,-1-3 12,6-4 26</inkml:trace>
  <inkml:trace contextRef="#ctx0" brushRef="#br0" timeOffset="1138">664 2643 129,'8'-13'274,"-1"1"24,1 1-6,1 1-70,-3 2-66,2 1-42,2 1-19,-1-2-8,2 2-4,-1 0-1,1 0-4,-2 0-3,1 0-5,-1 0-8,1 2-5,-2-1-8,-1 1-5,0 1-4,-4-1-1,0 3-1,0 0-6,-3-1-1,2 2 0,-2 2 4,-2-1 2,2 0 9,-1 3 17,-2 2 5,1 1 2,-3 2-3,2 4-6,-3 4-11,1 1-16,0 5-12,-1-1-6,1 2-4,0 0-6,1 2 2,4-2-6,4-2 2,1-1-2,3 0 2,3-3-4,3 0-3,2-3 0,5-3-3,1-1-16,-1-5-29,2-2-56,1-2-63,-1-4-73,-2-2-134,1-4-82,-3-1-21,1-4 31,1-4 50</inkml:trace>
  <inkml:trace contextRef="#ctx0" brushRef="#br0" timeOffset="1591">1376 1968 100,'-4'-18'312,"-1"3"25,0 5 19,0 1-69,0 4-107,-3 2-66,-1 6-34,1 5-7,-3 6 18,-2 9 27,4 7 30,-1 8 29,-1 5 17,3 8 5,0 6-14,3 5-21,1 4-32,4 0-27,4 1-23,6-4-23,7 0-18,4-3-14,6-3-10,5-3-11,2-3-6,1-3-14,1-7-52,1-4-86,-1-4-85,-1-4-117,-2-7-143,-1-5-67,-4-5 6,-1-5 60,-2-4 80</inkml:trace>
  <inkml:trace contextRef="#ctx0" brushRef="#br0" timeOffset="2042">1673 2466 8,'-8'-1'280,"2"1"26,1 0 14,5 0-32,0-2-98,3 2-63,5-3-36,3 2-18,3-4-13,4 2-10,1-1-14,3 1-10,2 0-8,1-1-7,2 2-5,2 0-22,-1-1-38,-1 3-96,1-3-114,-1 0-58,-3 0-29,1 0-2,-1-1 29</inkml:trace>
  <inkml:trace contextRef="#ctx0" brushRef="#br0" timeOffset="2268">2192 2196 167,'-5'-6'330,"3"0"26,-1 3 12,0 2-91,1 2-89,2 4-55,0 3-20,0 5 3,0 5 2,2 3-1,1 4-12,0 4-18,4 1-22,2 2-25,-1 3-21,3 0-32,3-2-55,1 1-69,-4-2-128,1-2-116,-4-4-54,0-1-15,0-4 34,-2-5 55</inkml:trace>
  <inkml:trace contextRef="#ctx0" brushRef="#br0" timeOffset="2672">2557 2321 221,'-3'-2'270,"0"1"19,1-2-40,0 1-79,4-1-50,0 1-20,2 0-14,3-1-7,5 0-12,1-2-10,7 1-10,1 0-13,1 0-10,4 1-5,0 2-8,0-2-7,0 0-12,0 3-22,3-2-37,-6 2-79,-3 0-108,-5-2-59,0 2-22,-6-1 3,0 1 28</inkml:trace>
  <inkml:trace contextRef="#ctx0" brushRef="#br0" timeOffset="2922">2764 2141 71,'-5'-5'294,"2"2"20,-1 2 14,2 2-63,0 5-100,2 3-63,0 5-31,0 2-15,2 4-1,2 4-8,1 1-5,0 4-7,3 1-7,-2 0-6,2 3-11,0-2-5,-2 1-12,3-2-27,1-3-40,-2-2-97,0-5-102,-3-4-57,0-4-21,1-3 10,-1-3 29</inkml:trace>
  <inkml:trace contextRef="#ctx0" brushRef="#br0" timeOffset="3204">3321 1866 143,'1'-19'311,"1"1"30,-1 4 29,-1 4-81,0 1-91,2 4-50,-2 1-38,0 4-12,3 1-6,0 5-6,1 1-1,2 6 2,0 2 0,0 1-18,1 4-20,-1 1-17,3 1-16,-2 2-12,1 0-10,-2 2-26,3-1-35,-1-1-37,-1-1-43,-1-2-77,2 0-128,-3-3-47,-2-2-2,-3-1 17,-2-3 36</inkml:trace>
  <inkml:trace contextRef="#ctx0" brushRef="#br0" timeOffset="3470">3307 2289 105,'2'2'286,"2"-2"27,0 0 15,4 0-85,2-2-87,2 0-50,1 1-33,4-2-19,1 0-16,2 0-9,4-1-9,-3 0-8,4 0-6,2 3-17,-2-2-29,0 3-62,1 0-125,-4 1-67,-3 4-34,-5 1-5,-5 3 18</inkml:trace>
  <inkml:trace contextRef="#ctx0" brushRef="#br0" timeOffset="3693">3619 2534 84,'2'9'269,"-1"-1"21,-1 2 9,2-3-88,0 4-86,-1-3-51,-1 2-29,2 2-18,-2-2-11,2 1-8,-2 1-2,1-2-4,-1-1 0,0 2-1,-1-4-1,1 1 3,-2-4 9,0-1 8,2-1 4,-3-4 1,3-1 4,-2-3-2,2-1-4,0-5-2,0 0 9,2-2 18,1-1 30,2 0 33,0 2 36,0 2 29,2-1 14,-2 3-2,2 2-19,-3 0-26,1 3-31,3 3-31,-2 1-23,2 3-14,-1 3-12,-1 1-7,3 4-11,-2 1-4,-3 3-5,3 0-5,-2 3-13,1 0-24,-2 0-39,1 0-54,0 0-61,2-4-61,-3 0-101,2-5-100,-1-3-22,-2-4 20,0-5 42,-3-5 55</inkml:trace>
  <inkml:trace contextRef="#ctx0" brushRef="#br0" timeOffset="4102">3888 1937 300,'19'-20'364,"2"8"49,1 11 44,7 10-122,2 9-60,2 10-32,3 10-27,-2 11-34,-3 8-34,1 8-37,-4 5-31,-4 7-27,-2 1-18,-5 0-13,-5-2-19,-6 1-25,-3-4-41,-6-1-51,-3-4-67,-6-2-67,-9-5-141,-9-2-81,-7-7-18,-7-2 21,-4-7 48,-5-4 61</inkml:trace>
  <inkml:trace contextRef="#ctx0" brushRef="#br0" timeOffset="8996">979 1669 151,'2'-5'257,"-2"0"19,0 1-41,0 0-62,0 3-57,-2-2-36,2 2-24,-2-1-9,2 1-7,0-1-2,0 2-2,-1 0-2,1 0 0,-2 3-5,0 4-6,-2 4-2,-1 7-2,-1 5-8,-2 4 0,1 4-2,-2 2-4,-2 2-4,3 4 2,-3 1 0,0 3 1,1 3 2,-2 3 1,-1 2 0,-1 6 1,0 3-2,-5 2-1,1 4-1,-2 0-2,2 0-2,-4 0 0,2-2 1,2-1 0,-1-1 0,2-4 1,1-2-1,-1-2 2,3-5-1,-2-2-1,2-1 1,-2-2-1,0-2 4,0-2-1,0-1 2,1-1 0,0-4 1,1 1-1,1-7-1,2-1-3,2-4-3,1-4-13,5-4-21,3-3-39,-2-4-110,2-4-88,0-4-47,-1-6-12,4-6 5</inkml:trace>
  <inkml:trace contextRef="#ctx0" brushRef="#br0" timeOffset="9833">509 40 122,'3'-1'274,"-1"-2"16,1 0 10,-1 0-106,1 0-73,0-2-44,2 1-24,-2-2-8,3 2-7,-3-1-4,-1 2-1,1 2-2,-3 1-5,2 3 2,-2 4 2,0 10 2,-2 5 3,-3 13 1,-2 8-2,-3 11-2,-3 11-5,-4 10-7,-5 10-7,-2 8-1,-7 8-3,-7 4-7,-2 1 3,-1 2-3,-3 0 3,1-1-12,0-2-15,4-3-18,4-5-31,8-4-42,3-6-116,4-7-72,6-5-27,6-11-3,6-6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3:20.4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1000 220,'0'-11'301,"1"1"19,-1 1 12,2 3-144,-2 0-75,2 2-46,0 2-24,0 2-17,0 0-11,1 2-3,0 2-3,2 0 3,0 5 5,1 2 2,2 2 1,0 3-4,-2 6-2,2 5-1,1 1-7,-2 4 0,1 1-3,0 0-1,-2-3-2,-2-3 0,0-3 0,-3-5 0,3-4 6,-4-3 7,-4-4 7,3-5 4,-4-3 2,-3-5 2,4-5-4,-1-4-8,0-4-1,2-5-1,3-2 0,0-4 4,3-3 6,2-3 6,0-1 9,4-1 12,-1 1 14,1 0 13,1 2 7,1 5 9,-2 3-5,4 5-11,-4 6-15,4 2-20,3 4-15,0 4-16,3 5-8,-2 2 0,5 5-1,2 4 7,1 2 6,0 7 6,-1 2 5,2 3 5,-3 4 1,1 4-7,-6 2-4,-3 0-4,-2 1-5,-2 2-12,-3-2-23,-3 0-34,-1 0-42,0-1-53,0-1-55,1 2-71,-2-3-116,2-1-41,1-2 1,1-6 32,7-3 44</inkml:trace>
  <inkml:trace contextRef="#ctx0" brushRef="#br0" timeOffset="545">1021 1275 220,'9'-1'327,"-1"0"43,5-2 49,1 0-99,7-2-61,0 1-36,1-2-32,3-2-35,2 2-45,-3-3-40,3 0-42,-2-1-48,-3-2-57,0 0-55,-5-5-58,1 2-79,-9-3-112,-6 0-36,-4 2 12,-6-1 31,-5 4 42</inkml:trace>
  <inkml:trace contextRef="#ctx0" brushRef="#br0" timeOffset="692">1206 1039 75,'-21'-3'297,"3"-2"56,5 1 45,2 1-27,5-2-93,6 2-67,4-2-53,9 0-46,4-1-66,10-2-73,3 2-62,8 0-70,0 0-144,3 0-76,0-1-21,5-1 15,2-1 33</inkml:trace>
  <inkml:trace contextRef="#ctx0" brushRef="#br0" timeOffset="853">1820 917 146,'9'0'308,"-6"0"25,0-1 20,0-1-99,1-2-94,-3-1-57,-1-1-39,4-3-25,-1-1-21,-2-2-9,5-5-3,1-2-3,2-4 0,1-4-2,1-1 0,2-7 2,-3-2-3,3-4 2,-3-4-2,2-6 2,-4-1 3,-1-5 1,-1 1 1,-3-1 6,2 5 6,-4 4 9,-2 3 11,-4 6 13,0 4 17,1 6 11,-4 7 4,1 3-8,-2 3-10,1 6-16,2 4-21,-2 4-16,-2 7-8,2 7-1,4 8 1,-1 7 6,1 7 7,4 8 5,5 8 3,7 3 3,2 2-3,3 2 1,7-3-6,1-2-3,3-1-4,2-4-4,2-6-14,-4-1-28,3-6-42,-7-5-48,3-5-57,-9-3-119,-2-3-96,0-5-29,-5-4 10,1-4 32,-2-4 48</inkml:trace>
  <inkml:trace contextRef="#ctx0" brushRef="#br0" timeOffset="1344">1815 1217 122,'15'5'276,"6"-4"33,9-2 18,6-3-78,4-3-41,6-4-20,5-2-12,0-3-8,4-4-18,-2 1-23,1-2-32,0 1-37,-3-1-60,-1 1-60,-1 1-56,-3 3-60,-8 2-116,-3 4-84,-5 2-18,-8 4 14,-2 2 27</inkml:trace>
  <inkml:trace contextRef="#ctx0" brushRef="#br0" timeOffset="1879">2242 1463 123,'-2'-7'280,"1"2"14,1 2 7,0 2-102,1 4-80,1 1-43,-1 5-20,3 3-6,-1 3 0,3 2-2,-2 1 2,1 0-6,2 1-6,-1-1-6,2 0-8,-2-1-15,1 1-18,-3-3-24,3-2-31,-4 1-50,-1-3-110,-2-1-68,-4-3-23,3-2 0,1-2 19</inkml:trace>
  <inkml:trace contextRef="#ctx0" brushRef="#br0" timeOffset="2119">2257 1520 163,'8'-4'280,"4"-2"13,3-2 6,4 1-123,5-2-82,3 1-41,0-2-26,3 1-9,-2-2-9,0 1-2,3-2 4,-6 0 4,4 0 7,-6 0 5,-2 1 9,-5 0 8,-2 3 12,-5 0 8,-1 2 5,-3 2 3,-4-1-6,-1 2-8,-4 3-15,-2 2-16,-4 2-14,-1 4-6,-5 5-3,2 4-2,-4 5-2,6 2 2,-1 5 3,7 1 2,3-2 8,3 2 8,3-1 14,3-2 15,5-3 15,0-2 9,4-4 0,0-1-2,1-4-12,5-4-22,-1-1-48,3-5-62,3-2-64,3-1-90,-1-3-139,2-4-64,2-4-8,1-4 27,4-4 48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9:48.20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442 451 73,'-3'3'265,"-2"-3"20,1 3 6,4-3-78,-3 2-78,3-1-49,0 1-24,3-2-5,-1 0 2,1 0 0,2 0 5,3 0 8,3 0 3,0 0 1,10 0-7,-1-2-2,6-1-9,5 0-11,1 0-11,3 0-16,2-1-11,-2-1-16,0 1-21,-2-1-31,-1 1-44,-4-1-93,-1-1-109,-2 2-54,-7-3-14,2 3 15,-7 0 31</inkml:trace>
  <inkml:trace contextRef="#ctx0" brushRef="#br0" timeOffset="348">993 196 77,'-1'1'280,"-1"-1"21,1 0 13,1 2-80,-2 0-93,2-1-61,0 1-24,0 1-11,0 3 2,0 1 8,2 2 9,-1 2 13,2 2-1,1 1-1,1 1-11,-2 1-10,0 2-9,1-1-11,-1 1-12,-1-2-3,1 2-4,1-1-4,-3-1-5,1-1 0,1 0-9,0-1-9,2-2-20,1-2-28,0-1-36,2-3-52,0-1-103,3-2-78,0-6-28,1 0 5,2-5 21</inkml:trace>
  <inkml:trace contextRef="#ctx0" brushRef="#br0" timeOffset="672">1333 295 268,'5'0'307,"0"-1"21,6-3-25,0 2-102,5-3-69,0 1-36,4-3-26,1 2-15,4-1-15,4-2-11,-3 2-8,4-1-8,1 1-7,-1-2-6,1 4-8,-1-3-16,-1 3-21,-3 0-38,-2-1-70,-6 0-106,-3 3-52,-2-3-15,-5 4 5,1-4 26</inkml:trace>
  <inkml:trace contextRef="#ctx0" brushRef="#br0" timeOffset="906">1593 106 189,'-6'-4'292,"1"-1"22,2 2-6,-1 0-93,4 2-70,0-1-40,0 0-22,2 4-10,1 0-8,2 4 0,0 0 0,2 3 7,1 0 0,0 4 0,0 1-6,1 2-6,-2 4-10,-1-1-9,2 4-14,0-2-8,0 1-11,-2 0-6,2 1-12,2-2-22,-1-1-29,-1-2-31,5 0-40,-1-5-72,-2-1-119,4-5-44,-3-3-9,3-4 16,2-4 28</inkml:trace>
  <inkml:trace contextRef="#ctx0" brushRef="#br0" timeOffset="1196">1858 127 24,'2'-7'251,"1"-1"20,0 2 16,1 2-63,0-1-77,1 2-41,0 2-21,-2 1-10,2 0-2,-1 3 0,1 0 0,1 2 4,1 3 1,-3 1-5,1 2-9,0-3-7,1 3-10,-1 1-11,0 0-8,-1-1-8,-2 0-2,3 0-6,-2 0-2,0-2-4,2 0-1,-4-2-1,1-1-2,-1 0-1,1-3-1,-2 0 3,0-1 0,2-1-1,-1-1 2,-1 2-2,0-2-3,0 0-10,-1 0-27,-1-2-44,0-1-61,-2 0-122,-4-3-84,0 0-33,0-1 1,0-1 29</inkml:trace>
  <inkml:trace contextRef="#ctx0" brushRef="#br0" timeOffset="3016">960 237 220,'-1'-5'266,"-3"2"21,1-1-55,2-1-67,-1 2-39,-1 0-23,0 0-15,2-1-1,1 1 5,-2 0 13,0 1 11,2 0 11,0 1 5,-1 0-3,1-1-11,-2 2-16,2 0-25,0 0-22,0 2-18,0 0-18,0 5-8,2 0-6,-1 4-3,3 2 1,-3 1 1,2 1-1,3 0 2,-3 0 2,2 1-1,0-1 0,-2 0 0,2 0-3,-2 0-1,2-1-1,-4-1 0,1 1 0,-1-1-1,1-1 2,0 0-2,-2-1 2,1-2-1,-1-2 0,2 1-1,-2-4 2,0-1-2,0 0 3,0-1 0,0-1 1,1-1 3,-1-3-2,0 0 0,0-3-1,0-1 2,-1-2-3,-1-2 0,-1-1 0,1-1 2,-1-1-2,-1-2 0,2-1 0,-1-1 1,2 0 0,1 2 2,0-1 6,0 4 5,0 0 6,1 3 5,2 1 2,-1 3 2,4-1-3,-1 2-1,-1 1-7,5 2-3,-3 1 0,3 2-2,1 1 2,1 2-2,1 4 2,1-1-3,1 2 3,1 2-5,0 1-3,-2 0-3,3 1-2,-4 2 0,1 2-4,-2 1 4,0 0 2,-3 1-1,1 1-3,-2 1 1,-1-2-5,-1 2-11,0-1-20,-1-1-27,1 1-50,-2-4-59,2 2-69,-2 0-150,1 0-85,0-3-22,2-3 22,6-3 40,-1-2 67</inkml:trace>
  <inkml:trace contextRef="#ctx0" brushRef="#br0" timeOffset="4030">1836 84 91,'-1'-5'249,"-1"2"29,1-1-15,-3-1-44,1-1-38,2 2-30,-1-1-15,0-1-15,-1-1-8,3-1-9,-2 2-5,2-1-3,0 0 4,0 3-2,0 0-4,0 2-9,0 1-8,2 1-8,0 1-5,3 4-1,-1 0 7,1 6 10,4 3 12,-1 1 4,0 1-4,0 5-9,5 2-12,-4-1-13,1 4-14,2 1-12,-2-2-8,0 1-10,0-1-6,-2-1 1,1-1-6,0-4 4,-3-1-6,-1-3 4,-2-1-1,0-4 1,1-2 4,-3-4 3,-1 1 2,2-4 7,-1 0 0,-1-1 2,0-2-5,0-3-4,-1-2-1,-1-2-9,1-3-2,-3-3 1,0 0-3,-3-5 0,-2-2 0,-1-3 1,1-1 1,-1-3-2,-1 1 3,3 0 6,0 3 6,2 3 9,1 4 6,2 4 5,2 4-3,-1 2-1,5 2-9,0 6-8,2 3-5,4 5-4,1 2-2,1 4 0,3 1 2,-1 6-2,1 0-5,-1 4-7,1-1-24,-4 3-67,-2 0-105,-2 0-129,-2 2-183,-6 1-91,-3 0-28,-5-2 36,-1-3 89,-3 0 122</inkml:trace>
  <inkml:trace contextRef="#ctx0" brushRef="#br0" timeOffset="4738">722 1042 133,'-12'0'275,"0"0"27,2-2-14,2 1-63,4 0-68,-2-1-43,2 2-23,3 0-18,1-1-10,3-2-16,3 1-5,4-2-6,4-1-5,8-1-5,6-1 2,9-1 5,5-2 0,9 1 1,8-3-2,7 0-1,7-2 0,4 0 0,7 0 3,4-1 9,4-3 11,1 1 11,2-1 2,-1 0-1,-4 0-5,-3 2-11,-6-1-14,-3 1-8,-6 1-15,-7 1-11,-5 1-12,-8 1-23,-8 1-25,-5 2-37,-7 2-35,-10 1-45,-4 3-91,-9 1-94,-6 2-33,-6 3 0,-5 0 25,-5 4 37</inkml:trace>
  <inkml:trace contextRef="#ctx0" brushRef="#br0" timeOffset="5170">1528 1074 169,'0'1'268,"3"1"29,2 1-31,-2 1-60,0 2-41,0 0-24,2 2-20,2-1-14,-3 4-9,4-1-11,-3 4-10,1-2-15,-1 1-13,0 1-13,1-1-14,-2 1-10,1-2-4,-1 0-3,-3-3-2,1 0-2,-1-5 0,1 2 5,0-3 9,-2-1 9,0-2 5,0-5 5,0-1 5,0-1 6,0-4 0,0-2-5,1-2 2,2-2-2,2-1-3,1 0-1,4-1-1,1 2-2,6 1 3,4 2 0,0 5 5,4 2 4,1 2 1,1 5 4,3 3-3,-1 3-5,-1 3-7,1 3-8,-4 1-15,1 4-24,-8 1-40,-2 2-53,-5 0-61,-4 3-76,-11 1-131,-2 2-87,-6-2-20,-3 3 23,0-5 47,-3 2 63</inkml:trace>
  <inkml:trace contextRef="#ctx0" brushRef="#br0" timeOffset="5796">83 390 70,'-2'-8'263,"-1"1"18,-2 1 8,2 0-87,-2 0-85,2 3-47,-2 0-30,-2 4-7,2 4 2,-1 5 17,-3 8 16,5 8 17,-4 8 18,3 10 8,2 8 1,1 11-2,1 8-7,-1 8-12,1 8-9,1 5-15,1 1-15,6-2-13,4-4-11,6-1-6,5-7-6,6-4-1,4-6-2,6-4-1,5-7-3,8-7 0,1-6-2,3-6-8,7-7-19,6-9-38,3-9-52,5-8-68,1-10-144,-2-10-83,2-10-26,-6-9 10,5-10 37</inkml:trace>
  <inkml:trace contextRef="#ctx0" brushRef="#br0" timeOffset="6150">2310 64 7,'30'-6'246,"2"12"31,1 9 22,1 14-67,4 8-49,-2 13-35,6 9-24,-3 9-10,-1 9-2,-5 3 7,-1 5-5,-9 0 2,-1 2-6,-7-1-8,-3-4-20,-6-5-18,-6-4-16,-3-7-16,-6-4-13,-4-5-7,-1-6-6,-7-6-6,1-5-9,-1-7-19,-1-4-34,2-4-44,2-7-64,1-6-150,2-7-77,5-8-26,-2-9 9,7-6 35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8:19.16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1741 1296 256,'0'3'318,"0"0"25,0-2-3,0 1-106,-2-1-74,2 0-39,-3-1-19,3 0-11,-2 0-7,2 0 2,-1 0 3,1-1 1,-2 1-2,2-1-5,-1-1-12,-1-1-15,0-1-17,-1-1-13,0-1-9,-1-3-8,-1 0-3,-3-1-4,1-2-1,-2-3-1,0-1-2,-3-2 1,2-2 0,-3-1 0,0-2-2,-1-1 3,-1 0 0,-2 0 3,3 0-3,-2 3 0,2 0 1,-2 3 1,3 3 3,-1 0 0,3 5 2,0-1 0,0 4 0,0 1-2,3 1-3,-3 4 0,3-1-2,0 4-2,2-1 0,-2 4 0,3 1 2,-1 1 1,1 4 5,2 1 4,-3 1 3,3 5 4,0 0 2,-1 3 2,1 3-1,0 2 0,1 1-1,-1 3-1,3-2-2,-2 4 0,2-1-2,2 1 0,1-1-2,-1-1-1,4 0 0,-1-1 1,4-2-2,-1-1-1,2 0 1,2-2-3,0-1-1,-1-3-2,3 0 1,-1-5-1,-1-1 2,1-2 4,-2-5 2,3-1 6,-3-1-1,3-4 4,-1-2-1,3-4-2,-3-1-2,-1-5-5,2 1-3,-1-3-1,-2-4-6,0-1 0,-3-3-2,-1-3-4,-1-1-3,-2-4-4,-4 1 2,0-1-1,0 0 0,-1 4 4,-1 1 4,-1 3 5,-1 3 5,-1 3 5,2 4 5,-1 4 4,1 1 0,0 3-1,0 1-5,-1 7-2,1 1-5,-1 6-3,1 3-2,1 3 0,2 5 1,-1-1 0,1 4 0,1-3 1,1 2 2,4-3-2,-2 1-1,3-4 3,1-1 1,2-3 2,2-1 3,-1-4 1,0-1 6,0-3 1,-1-3 1,2-1-2,-2-2-2,-2-5-7,3 1-15,-3-4-26,0-2-36,0-1-49,2-2-56,0 1-51,3 0-45,3 3-70,-2 1-102,3 4-25,-1 2 17,0 2 33,1 5 47</inkml:trace>
  <inkml:trace contextRef="#ctx0" brushRef="#br0" timeOffset="884">2066 1518 137,'2'0'310,"-2"-4"30,-2 2 24,2-3-69,-3 1-84,0-3-39,-1 3-10,0-2 0,1 0 8,0 2 0,1-2 14,-1 1 16,0 1 7,1-1-4,-1 2-17,0 2-19,-1-1-28,2 2-38,-1 0-35,1 0-25,2 3-13,-1 1-12,-1 7-9,2 1 0,0 4 0,2 4-2,-1 3-3,1-1 0,3 5 3,-1 2 1,2 0-1,-1 5 6,3-3-2,1 4-4,-1-1-1,2 0-2,-2 1-5,4-3-7,-5-2-3,-1-3-10,-1-3-18,1-6-56,-4-3-73,-1-3-74,1-6-72,-2-2-90,0-4-133,-3-4-28,-2-2 34,2-8 53,3-2 65</inkml:trace>
  <inkml:trace contextRef="#ctx0" brushRef="#br0" timeOffset="1233">2033 1636 253,'-5'-18'341,"1"2"26,1 1 33,3 1-120,1 2-84,3 2-46,0 2-29,2 1-25,2 3-30,0 3-21,3 2-16,2 6-14,1 0-5,-1 4-4,0 2-2,1 2-4,-3 3-4,0 0 1,-2 2-3,-4 1-1,-2-1 2,-3 2 1,-6-1-1,-8-2 2,-4 1-1,-5-2-2,-4-4-5,2 0-18,2-2-28,1-3-37,3-1-66,5-4-138,4 1-69,1-4-21,9-1 6,5-1 27</inkml:trace>
  <inkml:trace contextRef="#ctx0" brushRef="#br0" timeOffset="2064">2536 2017 55,'0'-6'262,"0"-1"26,0 1 8,-2-2-57,1-1-72,-1 0-48,1 0-27,-3 0-19,1 0-12,-3 0-4,0 2-3,1 1 6,0 0 4,-1 1 1,-2 0-3,2 4-5,1 0-3,-3 2-14,2 0-7,-4 6-7,4 2 3,-2 3 1,2 3 6,-4 3 6,4 4 5,-2 4 0,1 1-1,-2 1-2,3 1-6,3-1-5,0-2-6,1-1-3,5-2 1,2-2-2,1-3 1,5-2 2,0-1-1,3-1-4,-1-4-4,-2-2-2,3-1-2,-2-2-1,-3-2 0,2-2 1,-3-1-1,0-3 0,1-3-4,-1-3 0,0-3-3,-3-3-5,3-1 0,-5-4-5,0-1-3,-3-1-1,0-3-2,-3 0 3,-3 0-1,1 0 3,-1 2-1,-2 2 0,0 3 1,-3 3 3,1 3 1,2 3 5,-1 1 3,1 2 1,2 3 4,-1 2-3,0 1 1,2 2 3,0 5 1,0 0 6,2 4 5,1-1 3,-1 5-2,3 0-5,0 2-3,3 1-4,1 0-5,0 3 1,3-3-3,4 1-1,0 1-4,3-2-7,2 0-13,1-2-30,-1-1-42,3 0-54,0-3-62,-2-2-126,-2 1-104,0-5-34,-3-1 8,0-2 39,1-2 53</inkml:trace>
  <inkml:trace contextRef="#ctx0" brushRef="#br0" timeOffset="2728">2802 2278 55,'8'-3'303,"1"2"33,2-1 27,0-1-35,-1 0-105,5 0-63,-2 0-37,3 0-27,-2 2-23,3-1-22,-2-1-18,-1 2-26,0 1-29,-4 0-30,-3-2-36,0 2-46,-5 0-101,-2 0-83,-5-2-31,-6 2 1,-2 0 15</inkml:trace>
  <inkml:trace contextRef="#ctx0" brushRef="#br0" timeOffset="2890">2833 2254 114,'-9'0'309,"1"0"28,6 0 17,-1-1-71,3-2-92,3-2-67,2 1-40,4-2-27,3-2-30,4-1-39,7-2-56,-1 3-132,5-4-91,3 0-51,0 0-12,3-2 9</inkml:trace>
  <inkml:trace contextRef="#ctx0" brushRef="#br0" timeOffset="3048">3301 2065 209,'2'5'316,"-2"0"22,-2 2 16,-3 3-112,-1 1-79,-1 2-42,-2 1-25,1 2-23,2 1-19,-1-1-12,0 1-16,4-1-12,1-3-4,2 1 3,2-2 4,3-3 2,-2-1 1,3-4 4,2 1 3,-2-4-2,2-2 1,3-4 0,-3 1 2,0-4 3,0-1 1,0 0 3,-5-3 0,0-1-3,-5-1-9,-5-1-9,-3-2-14,-6 1-24,-4 0-36,-2-1-50,-5 2-84,1-1-137,-1 0-65,2 3-22,5 0 13,5 2 34</inkml:trace>
  <inkml:trace contextRef="#ctx0" brushRef="#br0" timeOffset="50287">14 0 133,'-3'19'169,"-2"4"-9,2-1-35,-2 1-19,4-1-8,-1 1-8,2 1-6,2 0-3,-1-1-8,2 3-6,2 1-7,-3 2-10,3 4-6,-2 2-7,0 5-8,2 0-5,-1 4-5,-2 0-5,1 3-3,-3-1-3,2 1-1,-1 2 0,1-2-1,0 3 2,1-4 1,-2 1 0,4-1 2,-2-3-2,3 1 0,2 0 2,0-4 2,0 1-2,5-3 1,1 0 0,3-2-3,4-3-1,1 0 0,5-3-1,3-3-1,0 0 1,2-4-1,-1-2 1,1-3-2,0-2-1,-1-2 0,-2-4-1,-4-1 0,2-1-2,-5-2-1,-1-2 0,-3-1-2,-3-1-3,-1-2 0,-3-2-7,0-2-7,-3-1-10,-5-2-16,0-4-15,-3-1-19,-5-1-11,-2-4-3,-3 1 7,-3-1 14,-2 1 18,2 1 27,-4-1 22,4 6 21,-1-1 12,3 4 9,3 0-1,1 2-4,3 2-8,2 2-9,2-1-6,2 4-4,2 1-1,3 3 4,-1 1 2,4 2 6,2 3 2,1 3 3,3 0 4,-2 3 1,0 3 0,-1 2-2,-3 1-4,-4 4-4,-2 2-8,-4 2-19,-9 2-42,-2 2-122,-9 0-68,-9 2-31,-6-1-16,-6-1 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9:12.99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479 212 24,'0'1'220,"0"-1"25,0 0-9,2 0-51,-1-1-44,-1-1-28,0-2-25,3-1-20,-3 1-6,2-2-5,-2-2 2,0 1 0,0-1-2,-2-2-1,1 1-11,-2-3-10,-1 0-11,0-2-7,-2 1-7,-1-1-4,1-1 0,-1 2 1,-1-1 5,-1 2-3,1 2 8,0 4 8,-3-2 0,3 5 2,0 0-2,0 3 1,-4 2-6,2 2-6,-4 0-4,3 6 3,-2-2 12,1 6 11,-1 0 15,-1 4 13,4 0 10,-3 3 6,1 1 0,3 2-3,-1 2-11,2 1-9,2 3-12,3-2-12,3 2-7,3-2-4,3 1-6,2-1-3,3-2 0,2-3-3,3-2-2,-2-3-3,6-3-4,-1-2-1,-1-4 2,2-2-2,-1-3 1,-1-3 1,0-2 2,-1-4 2,-2-2-1,-2-2 1,1-2-1,-4-1-2,-1-1 0,-2-1 1,0-1 1,-4 2 4,1-1 9,-3 2 12,-1 0 19,0 3 12,0 1 9,0 3 4,0 0-4,-1 4-11,-1-2-19,2 3-13,0 3-9,-2 3-8,1 3-3,-1 4-2,2 2 1,0 2 1,0-1 0,2 2 0,1-1-5,2-1 0,1-3-2,2 1-2,3-3-2,2-2-1,2-2-2,2-1-2,1-1-7,4-2-19,-1-3-31,3 0-33,-1-3-33,-2-2-25,0 1-13,-3-4 6,-3-1 26,-1-1 34,-3-4 32,-3 1 28,-3-2 23,-1-2 20,-1 1 18,-3-1 18,0 2 39,-1 2 28,-1-1 23,-2 2 18,2 3 9,1 2 2,-1-1-22,1 4-22,-1-1-19,2 2-23,0 1-21,0 4-18,2 3-1,1 2 3,0 4-1,3 5 5,0 4 10,-1 2 1,3 5-8,-3 2-5,1 2-5,0 2-8,-1 3-5,0 0-8,-2 3-2,2 0-2,-1-1-4,1-1-3,-2-2-9,1-2-13,-3-6-31,2-3-55,-3-6-63,2-3-66,-2-6-74,-2-5-91,-2-4-93,-4-6-22,-5-6 27,2-6 45,-3-4 71</inkml:trace>
  <inkml:trace contextRef="#ctx0" brushRef="#br0" timeOffset="900">749 570 75,'7'-28'253,"2"2"21,1 6 11,4 2-72,0 7-67,2 0-40,4 4-16,-4 2-13,3 3-15,-3 2-11,-2 7-5,-4 0 0,-2 5-2,-5 5-4,-6 2-2,-5 4-7,-2 2-20,-5 1-32,-1-1-42,-3 0-90,-2-2-113,0-2-58,1-3-22,3-3 5,7-3 25</inkml:trace>
  <inkml:trace contextRef="#ctx0" brushRef="#br0" timeOffset="1836">1350 848 29,'-1'3'241,"-1"-1"31,2 0-21,0 0-36,-2-1-48,2 1-48,-1-1-42,1-1-29,0 0-19,0 0-3,0 0 5,1 0 12,-1-1 8,2-1 7,-2 1 3,2-3-5,-1 2-7,1-4-17,-2 0-9,3-3-7,-3-2-7,0-1-2,0 1 0,-3-2-5,1 0 1,-1 1 0,-2 0-2,0 1 3,-1 1 1,-1 4 4,0 0-1,1 1 0,-1 4 1,-2 1 1,1 3-4,0 1 0,-2 3 2,3 4 1,-1 1 7,1 3 8,-1 2 5,2-1 5,0 2 4,3 2 4,-2 1-6,3-2-3,2 1-7,0-1-5,4 0-6,0-2-6,1-2-1,4 0-2,-1-3-3,2-3-1,0 0 0,0-3 0,-2-3 1,2 0 1,-1-3 2,-1-3 0,0-1 0,0-4 2,0-1-2,-2-3-3,-1-3 2,-2-1-4,-1-2 3,0-2 0,-4 1 3,0-1 8,-1 2 17,-2 2 18,-1 4 22,1 1 16,-2 2 4,0 5-1,2-1-14,2 3-15,-2 2-22,-1 2-11,3 1-3,0 3-2,0 2 5,1 1-2,0 1 1,2 2-1,2 0-6,1 3-6,2 0-8,3-1-3,0 1-8,1 1-6,4-1-23,1-3-36,3 2-58,1-4-67,2 1-75,1-3-147,-2 0-69,3-3-6,-6-1 28,6-4 53</inkml:trace>
  <inkml:trace contextRef="#ctx0" brushRef="#br0" timeOffset="2475">1617 971 12,'2'-2'292,"1"1"41,0-1 24,2-1-39,0 0-82,4-1-70,-1-1-54,3 0-38,3 0-25,1-1-17,0 1-14,0-1-9,0 2-7,-5 1-13,1-2-35,-3 3-41,-5 1-72,-3 1-118,-5-1-61,-4 1-18,-4 1 11,2 0 36</inkml:trace>
  <inkml:trace contextRef="#ctx0" brushRef="#br0" timeOffset="2660">1565 882 279,'-6'-4'313,"3"-1"12,1-1-27,5-1-117,2-1-84,3-1-46,9-1-30,1-2-32,9-2-38,3 1-79,0-3-100,3 0-50,0 0-24,2-1 3</inkml:trace>
  <inkml:trace contextRef="#ctx0" brushRef="#br0" timeOffset="2783">1943 675 161,'2'9'247,"-4"3"24,1 3-40,-2 2-62,1-1-45,2 2-35,2 0-26,2 0-19,2-1-19,1-4-7,2 1-8,5-5 4,-1-3 8,3-3 16,-2-3 21,3-3 24,-4-2 33,-2-1 21,-1-5 24,-4 1 3,-3-3-7,-3-1-19,-3-4-33,-2 2-24,-4-4-33,-4 1-26,0 1-38,-4 0-57,0 3-71,-1 6-96,-4 3-140,-3 7-73,-5 5-17,-3 8 30,-2 7 57</inkml:trace>
  <inkml:trace contextRef="#ctx0" brushRef="#br0" timeOffset="3214">59 1506 112,'-13'0'224,"0"0"9,4 0-36,1 0-79,1 2-54,3-2-29,1 1-18,1 0-4,2 1-5,0 0 0,0-1 6,3 1 12,3-1 10,2 1 12,2-1 12,4-1 11,7 0 8,4-1 2,7-2-4,4 0-6,6-1-9,6 0-4,6-3-7,6 1-3,8-2-3,9-2 9,3-1 6,5 0 5,3-2 1,2 0 7,5-1 6,3-1-3,2-3-9,4 2-5,2-2-10,3 0-12,-3 0-14,-4 0-9,-2 1 1,-6-1-2,-6 3 1,-5 0-2,-3 2-1,-5 1-1,-3 1-5,-7 1-2,-2 2 1,-9 1-2,-5-1 3,-9 2 1,-10 2-1,-3-1 0,-8 1-2,-7 2-6,-2-1-39,-6 2-66,-4 2-112,-6 0-149,-6 4-78,-8 3-36,-2-3 14,-6 5 53</inkml:trace>
  <inkml:trace contextRef="#ctx0" brushRef="#br0" timeOffset="3953">805 2027 100,'-3'4'245,"-2"1"24,3-2-11,-1 1-60,0-2-43,0 1-30,-1-2-16,1-1-14,-1 0-8,-1 0-8,2-3-7,-2 2-3,0-4 0,0-1-4,-1 0-7,-1-1-10,0-1-10,-1-1-9,0 0-9,-3-1-7,0-4-4,-3 2-5,3-3-3,-4 0-1,-2-1-3,0-1 1,1 1-1,-1-1-1,-1 0 0,1 4 1,1 1 3,-1 2-3,1 4 1,-2 3 2,2 1 0,-2 5 0,-1 3 0,-1 3 0,2 5 2,-3 2 8,4 4 10,-2 2 13,3 4 8,0 4 8,0 1 6,4 1-1,4-1-10,1 0-10,2 0-7,4-5-5,2-1-5,4-3-3,0-2 3,3-5-1,1-2-1,3-4-1,0-2 3,4-3-3,0-3-1,3-4-3,1-1-2,-2-4-1,2-4-2,-2-2-1,1-3-2,-4-1-2,1-2 0,-4-1 0,0-1-2,-4 2 2,-2 1 24,2 2 32,-5 4 29,-1 4 21,-2 1 14,0 5 9,-3 0-20,-3 6-27,-1 5-25,-1 2-19,0 2-13,-1 3-5,4 2-9,0-2 0,2 1-7,5-1-4,1 0-4,2 0 2,4-1-1,2-2 1,2-2-4,4-1-1,4-1-2,1-2-12,2-2-31,1-2-31,2-2-33,-2-2-30,1-2-23,-3-2-10,1-2 15,-2-1 26,-4 0 30,-3-1 33,-2 2 28,-1 1 22,-4-1 15,-3 2 13,0 2 11,-2-2 8,-1 1 10,-2-1 14,1 2 19,-1-2 9,2 0 17,-2 0 17,2-2 13,0 1 5,0-1-5,0 2-3,-2 2-19,1 1-21,-1 0-19,0 3-6,3 3-7,-1 1-1,1 7 3,0 4 0,-1 6 4,1 3-11,-3 4-6,2 2-8,-2 3-7,0 3-5,0 2-6,0 1-4,-2 0-4,1-2-2,-1-1-4,0-1-6,2-5-8,-3-2-22,2-4-28,-1-4-45,0-4-61,-1-5-62,3-2-58,2-6-69,-2-3-83,-2-5-48,-1-6 9,-1-3 42,-1-6 55</inkml:trace>
  <inkml:trace contextRef="#ctx0" brushRef="#br0" timeOffset="4833">822 2285 178,'7'-26'241,"3"8"15,0 2-46,1 2-62,3 5-39,-1 2-18,1 1-6,-1 4 8,-2 4 3,-2 2 4,-2 2-2,-6 5-5,-1 2-13,-3 3-20,-3 4-17,-7 1-18,2 2-18,-5 1-37,4 1-47,-4-1-101,0 0-108,2-1-61,1-1-21,3-1 10,6-3 36</inkml:trace>
  <inkml:trace contextRef="#ctx0" brushRef="#br0" timeOffset="5742">869 2201 1,'2'-5'211,"1"1"20,0-2-5,2 1-53,2 1-48,-1-2-31,3 3-26,-1-2-15,2 4-16,2 1-6,1 1-3,4 2-1,-4 3 20,3 2 12,-3 1 7,-1 0-2,-3 1 3,-2 2 0,-4 2-15,-3-1-10,-3 1-5,-5 1-6,-4 0-4,0 0-8,-3 0-10,2 0-4,0-2-11,2 1-31,5-2-52,-1 0-136,3 0-76,2-2-41,2-1-13,5-1 16</inkml:trace>
  <inkml:trace contextRef="#ctx0" brushRef="#br0" timeOffset="6202">1396 2367 70,'-2'-12'186,"1"0"-8,-4 0-27,-1-1-24,1 2-19,-1 2-9,-2 0-2,-1 2-7,0 2-7,0 1-3,-2 2-11,1 4-15,1 1-16,-4 3-2,2 3-1,0 3 11,-1 4 11,0 4 18,0 1 14,2 1 7,4 3 1,-1 1-9,4 0-10,3-1-15,2 1-18,1-2-13,2-3-13,5 0-5,0-3-7,2-2-5,-1-2 3,4-4-2,-2-1-2,1-3 1,-1-1 1,1-4 1,-1-2-2,-2-4 0,3 1 2,-3-5-1,-3-2-2,0-2-1,-2-4 0,-2 1 0,-3-4 0,-1-1 0,-1 0 0,-3-1 1,-1-2 0,-2 3-1,2 0 0,-3 1 0,0 5 2,-1 2 0,3 2 1,-1 4 2,-1 1 1,0 4 2,1 2 3,-2 3 4,3 6 9,-2 2 5,0 4 4,2 1 3,3 5-4,0-1-1,3 1-10,0-2-5,4 2-7,1-1-6,3-1-5,3 1-7,2-2-22,4-2-34,1-2-44,5-1-50,-1-1-96,2-3-112,0-1-44,1-2 3,2-3 27,1-2 42</inkml:trace>
  <inkml:trace contextRef="#ctx0" brushRef="#br0" timeOffset="6739">1701 2622 3,'-3'-1'276,"6"-2"31,-1 1 19,2 0-49,0 0-84,2-1-63,2 0-47,3-3-32,-2 1-15,4 1-10,1-2-8,1 1-9,0-1-2,-2 2-16,1 1-28,-3-2-46,-3 2-78,-2 0-94,-2 0-53,-4 3-12,-2-3 9</inkml:trace>
  <inkml:trace contextRef="#ctx0" brushRef="#br0" timeOffset="6911">1719 2546 105,'-10'-2'261,"2"-1"17,2 1 8,6-2-114,3 1-83,6-3-55,3 0-50,5-1-75,-1-2-94,6-2-48,3 0-22,0 0 2</inkml:trace>
  <inkml:trace contextRef="#ctx0" brushRef="#br0" timeOffset="7024">2030 2354 71,'11'-11'277,"-3"2"35,0 0 37,-3 0-53,-2 3-12,0 0-2,0 3-8,-1 2-14,-2 1-11,-2 4-22,2 6-62,-4 4-49,2 4-31,2 5-17,0 1-26,0 4-22,3 1-17,0-1-33,2 2-68,-2 0-78,3-1-72,1-2-73,2 0-107,1-3-66,1-3 9,1-3 52,1-3 57</inkml:trace>
  <inkml:trace contextRef="#ctx0" brushRef="#br0" timeOffset="7263">2373 2421 18,'0'-22'215,"-4"1"16,-1 3-10,-2 1-19,-2 5-32,-4 2-4,2 1-4,-3 3-6,1 3-8,-4 3-8,4 1-5,-1 4-30,3 2-25,1 2-14,2 2-14,2 1-10,5 3-9,1-2-14,1 2-4,5 1-4,1 0-2,2 0 1,1 1 0,2-2 0,0 3-3,2-2 4,0 2 0,0 0 4,-3 2-3,1-1-1,-3 1 2,-3 1-3,-1-2-4,-2-1-3,-3-1-1,0-3-2,0-1 2,0-4 6,-1-2 17,-1-2 22,0-1 15,2-4 9,-1-1-8,1-4-11,1-2-32,1-5-47,1-3-52,2-2-51,3-4-40,1-1-26,2-2-6,3 0 19,-1 2 28,3 6 48,-2 4 44,1 4 37,-3 6 27,-1 3 19,0 4 13,-3 4 7,0 3 1,0-1-3,3 3-4,-1 1-8,1-1 1,3-1 7,0-1 11,0-3 15,2-1 16,1-4 21,-2-1 14,2-3 15,-4-1 10,-2-4 5,-2-2 1,-4-2-10,-2-2-15,-6-1-20,-2-3-25,-3-1-22,-6-4-19,-3-1-38,-5-3-59,-4 0-79,3 0-96,-4 0-179,3 0-93,-1 3-27,-1 0 22,6 5 59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9:11.08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282 0 174,'-7'5'224,"-3"1"-9,2 0-23,-4 1-35,2 5-31,0 1-23,0 3-20,1 3-18,-4 3-15,2 3-13,-1 3-9,-1 4-5,0 4-2,-3 3-1,2 3-2,-3 1 0,-2 2 2,5 0-3,-4 2-1,4-1-1,3 2-2,0-1 0,5 1-3,2-2-2,4-1-1,2 0-2,1-1-4,5-1 1,1-1 4,3 0 1,0 0 7,6-1 3,-1-2 4,5-2 2,5-1 18,3-1 7,3-4 0,2-1 1,2-3-2,2-1-4,-3-4-19,2-1-11,-3-3-5,0 0-4,-3-4-1,-2-1-1,-3-1-1,-4-1-1,-3-4 0,-3-1-1,-2 0-7,-4-3-12,-3 0-19,2-3-23,-6 0-28,1-3-39,-2-2-49,1-2-65,-4-2-56,-4-3-17,0-4 9,-3-4 26</inkml:trace>
  <inkml:trace contextRef="#ctx0" brushRef="#br0" timeOffset="367">614 1334 84,'-5'-14'252,"2"2"39,-2 5 20,5-1-67,5 4-80,1 2-63,4 4-42,5 1-25,5 1-7,3 5-4,4 3 3,1 2 7,1 2 7,-2 4 4,-5 2 0,-1 4-4,-9 4-7,-7 3-16,-10 1-43,-11 5-110,-15 3-120,-16 0-61,-13 1-35,-10-2-11,-5-3 23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39:46.81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157 1074 131,'-28'0'283,"-1"0"20,6-1 15,2 1-107,4-2-77,1 2-47,6 0-28,2 0-18,3 2-12,2-2-11,3 0-4,3 0-5,4-2 2,4 2-2,10-3 0,4 0 4,8-1 0,5-2 0,9 0 3,7-4-1,8 2 4,11-2-3,5-1 0,6-1 1,4-4-2,4 2-3,5-3 1,1-2 1,6 1-1,3-3-2,3-2-2,5 1-1,0-2-4,2 0-1,1 1 1,3-1 4,3 0-1,-1 2 0,3-1 3,1 2 1,0-1-4,-1 1 0,-5 0 5,3 1-4,-1-1 0,3 2 2,3-2 2,0-1-2,0 3 6,-2-2 9,-3 0 8,1 0 5,-1 0 1,2 2 1,-5-2-8,-2 1-5,-6 2-3,-3 0-5,-5 2-1,-5-1-3,-4 2 0,-6 2-2,-2-2-1,-5 1-3,-4 2 0,-4 2 0,-6-1-3,-7 2 0,-6 1-2,-5 1-4,-10 1-7,-8 1-8,-4 4-35,-11-2-47,-9 3-86,-8 3-138,-11 2-70,-12 1-27,-11 0 11,-11 0 36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4:40.4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0 0 24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0:36.73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0 441 139,'0'-5'232,"0"2"9,1 0-42,2 0-75,-3 2-49,3-2-27,-1 1-13,-1 2 0,3-1-1,-3-2 0,2-1 0,-1 3 3,1-2 1,1-1-1,-1 2-5,1-1-7,-1 2-3,-1-1-7,1 0-5,-1 2-8,1 0-2,0 4-1,0 0-2,2 2 2,1 3 0,0 2 2,2 1 2,1-1-1,1 3 2,2-2-1,0-2-1,1 1 0,-2-2 1,1-1 2,1-4 0,-2-1 0,5-1 1,-2-4-1,4-2-2,2-2-3,1-3 3,3-5-3,2-1 0,4-3-3,4-4 1,2-4-3,7-4-2,7-6 0,4-5 4,6-2-8,3 0-30,2-7-128,-2 4-68,-2 1-37,-13 4-23,-10 7 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2:07.14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1476 492 135,'0'-3'210,"2"-2"-3,0 1-53,-1 0-49,2 0-33,-1-2-22,2 2-14,-1-1-7,-1 1 2,1-1 4,1 1 4,0-1 4,-2-1 2,3 2-3,-2-1-8,1 2-5,1 1-9,0 4-9,1 3-5,1 1-3,0 3 0,1 4 0,0 2-1,0 2-2,2 1 0,-4 1 0,2-1 0,-1 2 2,2-4 0,-3-1 4,2-3 9,0-3 10,4-4 11,0-4 8,6-4 8,3-3-1,6-6-3,6-3-8,7-6-12,6-3-10,7-4-6,7-6-2,7-1-6,7-6-1,8-4-31,9-4-116,3-4-104,-2-2-56,-5-8-28,-11-2-12,-7-5 18</inkml:trace>
  <inkml:trace contextRef="#ctx0" brushRef="#br1" timeOffset="72633">69 3730 21,'-4'3'41,"-3"0"7,2 0 7,-1 2 7,-2-2 13,2 1 1,-1-1-7,1 0-5,1 2-6,2-2-11,-1 0-15,0 0-8,1-1-6,2 0-1,1 1 3,0-1-1,0-2 4,1 1 8,4 1 14,3-2 6,-2 0-2,7 1 4,2-1-1,3 0-10,4 0-10,5 0-8,1 0-3,4 0-1,1-1 0,4 1-3,1-3 3,4 1-3,-1-1-1,7 0-1,1 0-1,5 0-4,1-1-2,3 1-3,-2-1 0,4 2-3,0-1 0,0 0-1,-1 0 2,-1 1 0,0-1 0,-1 2 2,0-3-2,0 2 3,0 0-4,0 1 0,3 1 0,0 0-2,-3 0 0,0 0 0,-3 0 0,-3 1-1,-3 1-1,-5-1 0,-2 0-11,-6 4-51,-4-3-111,-1 1-57,-5 0-33,-2-3-14,2 3 0</inkml:trace>
  <inkml:trace contextRef="#ctx0" brushRef="#br1" timeOffset="73831">3802 3919 69,'-8'2'143,"2"-1"-33,1 0-46,2-1-21,1 2 5,-1-2 20,3 0 21,2 0 21,-1-2 16,2 2 1,2-1-15,2-2-28,3 2-26,3-2-22,6-2-16,4 0-10,3 1-4,6 1-2,7-1-1,3-1-1,2 2-1,5-1 0,3 1 1,2 0-4,4-2 2,3 2 0,0 0 2,2 0-2,2 0 0,1 0 2,-1 0-2,0 2 2,2-3-1,-6 3 0,2 0 1,1-1 2,-3 1-2,1-2 0,1 1 1,1-1-3,-3 0 2,1 0-1,-2 0-1,0 0 0,-2 0 0,3 0 0,-1 2 1,-2-2 1,2 1 0,-1 0-1,-1 1 0,-1 0 1,3 1-3,-3 0 0,3-2 0,-3 1 1,0 1-1,-2-2-1,-4 1 2,0-1 0,-4-1 0,0 0 0,1-1-2,-1-1 1,2 1 1,-1-3 1,2 2 1,0-1 2,0-2-3,4 1 2,-2-1-3,-1 1 0,2-2 0,-1 0-2,-1 0 1,3 1 0,-4-1 1,0 1 0,-3 3 0,-1-1 0,1 0 0,-2 0 0,2 0 0,0 1 0,2-1 2,2 0 1,-4 0-2,2-1 2,1 1 4,-3-2 2,-3 2 3,0-1 1,-1 1 2,-5 0 1,0 0-4,-5 1-7,-3 2-30,-6 1-138,-7 1-73,-10-3-41,-14-4-18,-10-7-8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6:28.1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1246 0 26,'2'7'226,"-1"5"13,-1 9 12,-1 9-101,-1 8-56,1 8-34,1 8-23,-2 6-14,2 5-11,0 2-3,2 2-5,2-3-2,0 0-3,2-4-8,2-5-19,-2-3-38,-3-8-92,-3-5-49,0-5-25,-1-8-7</inkml:trace>
  <inkml:trace contextRef="#ctx0" brushRef="#br0" timeOffset="228">938 624 95,'0'-9'283,"2"4"14,2 2 10,6 6-83,2 5-102,4 4-58,3 4-29,2 4-16,-2 2-9,4 2-7,1-1-2,0 1 2,1-2-3,2-2 7,3-2 3,-1-3 6,-3-5 9,1-1 13,-2-3 10,-4-3 9,-2-3 3,-2-4-3,-4-2-6,-2-6-15,-1-5-29,-1-4-43,-1-3-77,-3-6-131,3-1-73,0-2-32,1-2-4,8 5 23</inkml:trace>
  <inkml:trace contextRef="#ctx0" brushRef="#br0" timeOffset="1142">976 3745 70,'-18'-1'250,"1"-1"19,3 2 12,0-1-97,2 1-65,2 0-38,3-2-19,1 2-9,3 0-7,-1 0-5,1 0-6,3-1-2,0 1-8,0 0-6,0 0-6,0 0-3,0 0-3,0 0-2,0 0-3,0 0 3,-1 0 1,1-2 0,-5 2 0,0-1 1,2-1 4,0-1 5,0 0 5,1 0 8,1 0 1,2-1 2,2-3-5,5 2-2,3-6-10,2 1-6,4-2-4,3-2 1,0-1-1,5 0 4,4 0 4,-1 0-1,5 0 3,2 2-2,2-1-2,2 2-2,4-1-2,-1 2-2,6 1-4,-4 1 2,1-2-2,-1 2 0,0 0 0,0 0 1,-1 0-2,1 0-2,0 0 1,4 2 0,-1-1-1,1 1 0,-1-1 2,4 2 0,-4 0 0,2-1-1,2 1 0,-2-1-1,0 2-2,-2 0 4,-1-1 0,-3 2 0,-1-1 2,-4 1 2,0-1-2,-4 2 0,-3-1-1,-1 1-4,0 1 3,-3 1-1,2-1-2,-3 1 3,1 1 0,-1 0-2,2 1 2,2 1 0,2-1 0,0 1-2,-1-1 2,4 1 0,-5-1-1,0 2-2,-1-1 1,-4 1 1,-2 0-1,-1 1-1,-4 1 1,-2 1 0,0 0 1,-2 1-1,-5 2-1,4 1 2,-2 1-4,-1 1 5,2 0-2,1 0 1,-2 0-2,1 2 3,1-2 0,0 1 0,-4-1-1,1 2 0,-4-2-1,0 2 2,-3 2-2,-4-1-1,-2 3 3,-3 0-2,-2 0 0,0 1 2,-5 1-3,4 1 3,-3-2 0,-2 1 0,2-1 0,-4 2 0,2-2 0,-5 3 0,-1-1 2,-3 0-1,-2 1-1,-5 1 2,0 0 0,-5 2-2,0-1 5,-2 0-1,-2 0 2,3-2 4,-1 1 3,1-2 8,3-2 5,-2 1 9,2-1 1,-3-2 1,2 1-4,-2-2-6,-1 1-7,-1-2-4,-2-1-7,-2 0-3,-2-2-3,-2 0-1,0-1-2,-4 1-1,-4-3 0,-3 1-1,-2-2 2,-1-3-3,-6 2 1,1-1 2,-3-3 0,0-1 0,2 2 0,-7-3 3,5 2-1,2-1-2,-1 1 0,1-2 2,-1 2-4,1-1 1,0 2-1,3-1 0,-1-1 2,4 1-1,3-3-1,3 0-1,1-3 3,1 0-1,1-2 1,2-1 0,2-1 0,2-1 1,4-1-1,-1 0 0,3-1 0,1-2 0,4 1-1,-2-1-1,4-1 0,0-1 1,7-2-1,-2-1 1,3-1-1,2-3 1,5-2 1,3 0 1,1-4 1,5-2-1,3-1 1,5-1 1,6 1-1,4-2 1,8 1-1,4-1 0,8-1 0,3 2-2,8-1 2,2-1-1,4 2 3,4 1 3,1 3 2,3 0 2,-1 3 2,3 0-1,1 3-2,2 1-2,4 2-5,-3 2-1,6 1-2,-1 0 0,2 1-3,-2 2-1,4 2 0,-2-1 2,3 4 1,-1 1-4,-2 0 0,0 0-4,-2 1-6,2 1-1,-5-1-1,-4 2 2,-5-1 0,-5 1 6,-10 0 4,-4 0 4,-10-1 1,-3 3 13,-7-2 23,-3 2 12,-5 1 6,-4-2-1,-2 2-17,-1 0-43,-3 0-67,0 2-73,-7 1-138,1 1-94,0 1-37,-4 1 6,0 1 31</inkml:trace>
  <inkml:trace contextRef="#ctx0" brushRef="#br0" timeOffset="3007">1989 3642 8,'-4'-11'241,"0"1"19,0 2 8,-2 4-68,1 4-79,2 4-42,-2 7-26,2 5-14,-1 7 0,3 6 0,1 6 3,0 5 0,0 4 1,1 4-3,3 2-2,2-1-1,2 2-4,4-4-4,1-1-1,8-4 1,2-3-7,3-1-6,4-6-2,3-1-3,0-6-11,0-2-24,-1-4-26,-5-5-42,-2-5-77,-4-2-94,-6-5-43,-3-4-9,-4-1 15</inkml:trace>
  <inkml:trace contextRef="#ctx0" brushRef="#br0" timeOffset="3366">2143 3652 102,'-8'-13'229,"0"2"18,0 2-34,7 3-66,-3 3-46,3 6-26,1 5-12,1 6-9,4 9-4,0 4-4,2 8-3,2 4-10,0 1-9,4 5-9,-1 2-12,1 1-21,4-2-28,-4-1-65,0-3-95,-4-4-52,-2-2-22,-1-5 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3:26.1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2219 551 193,'-9'2'266,"1"-1"16,2 0-49,-2 1-67,3 0-56,-1-2-34,1 1-12,2-1-4,1 2 6,2-2 7,0 1 3,0-1 3,0 0-4,2 0-8,-2 0-15,3 2-11,1-2-12,0 0-9,2 1-5,2-1 0,2 2-3,2-2 2,3 0-3,2 0-1,2-2-2,5 2-2,3-1 1,3 1-1,3-2 1,3 1-2,2-2 0,2 1 0,-2-1-1,1 0 0,1 0-3,-1 2 3,-1-1-2,0 1-2,-1-1 0,-1 1 0,-2 1 0,1-2 0,0 0 0,2 1 2,-1 0-1,3-2-1,3 1 0,-3-1 0,4 2-1,0-2-1,-4 1-2,4 0 2,-5 0-2,-2 0 3,1 1-1,-4-2 2,0 0 0,-1 0 0,-1 0 0,-1-1-1,2 2-1,1-3 0,-6 1 0,5 1 2,-2-2 0,1 1 0,-2 1 0,-1 0 2,-1 0 2,-2-1-3,0 0 3,-4 1-2,1 2-1,0-2-1,-1 1 0,-4 1-2,5-3 0,-4 3 0,1 0 1,0-2 0,-3 1 1,-1-1 1,0 0-1,-1 2 0,-5-1-1,3 1-1,-2-3-2,-2 3 1,0 1-2,0-1-1,0 1-2,-2-2 0,-1 2-3,0 0-4,-2-1-12,-3 1-12,2-2-14,-2 2-11,-2 0-8,2-1-6,-1 1 1,-3 0 4,1-2 1,2 2-3,-6 0 0,2-1-3,-2-2 3,0 1 4,-1 0 10,2 0 12,-3-1 16,-1 1 12,0-2 17,-2 1 8,2-1 9,-2 2 9,-2-3 7,1 2 9,-1-1 4,1 0 3,-1 2 1,3-1 0,-1 0 0,0 0 4,4 0-1,0 1 5,2 1 5,-2-1-2,3 0 0,2 2-2,1 0-5,1 0-4,-1 0 0,2 0 0,0 0 2,3 0-5,-3 0-6,2 0-6,1 0-9,-1 0-8,1 2-8,2 0-4,1-1 0,0 2 0,2 0-1,2 0 2,2 2-3,0-1 2,0 1-1,2 1 0,0-2-1,2 2 0,-3 0 0,3-1-2,-5 1 0,5-2 0,-7 1 1,4-1-2,-4 1 3,-1-1-1,0-1 1,-2 0 0,-1-1-3,-2 1 1,1-3-2,-4 2 0,0-2-1,-2 0 0,0 2 1,-3 1 0,2 0 2,-3 0-1,0 2 3,-2 1 0,0 0 0,-3 0 0,1 1 0,-1 1 3,1-1-2,-3 2 0,0 0-1,0 0 2,2 1-2,-3 1 0,5 0 0,-1-2 4,-1 0-2,3-2 0,0-1 1,3 0 0,1-3 1,-1 2-12,4-4-25,1 1-60,0-2-154,0 0-82,-4-2-42,-4-2-17,2-1 13</inkml:trace>
  <inkml:trace contextRef="#ctx0" brushRef="#br0" timeOffset="2109">792 566 31,'-8'0'215,"3"0"25,0-1-25,1 1-39,-2 0-42,2 0-36,1 0-25,0 0-16,3 0-14,-2 0-6,2 1 1,0-1 0,2 2-3,-2-2-2,2 1-2,-1-1-5,2 0-7,-1 2-7,2-2 0,0 1-3,-1 0-3,2-1-2,-1 4 2,4-3-2,2 2 0,-1-3 2,3 2-3,3-1 0,3-1 2,2 0-2,5-1-3,0 1 2,2-2 2,1 2-2,3-1 0,-1-2 0,2 3 0,2-4-2,-4 3 2,4-2-1,-4 2-1,1-1-1,1-1-1,-2 2 2,0-2 0,0 1-1,0-1 1,2 0 0,-2 0 0,1 0-1,3 2-2,-4-2 0,0 1 2,0 0-2,-5 1 1,2 0 2,-3 1-2,-1-2 1,-5 1 0,2 1-1,-2 0 2,-4-2-2,0 2 2,-3 0 0,1 0-1,-2 0 2,-2 0-1,0 0 0,0 0 0,1 0-1,-2 0-1,-1 0-3,1 0-7,-1 0-13,-2 0-20,0 0-47,-4 0-88,0 0-73,0 0-30,-4-3-9,0 3 9</inkml:trace>
  <inkml:trace contextRef="#ctx0" brushRef="#br0" timeOffset="2938">1006 412 212,'1'-3'243,"2"1"7,2-1-52,-5 2-47,1-2-28,-1 1-17,0-1-5,0 2-11,-1-1-3,1 1-2,-5-3-3,2 3-6,2 0-8,-3 1-9,3-2-15,-3 2-11,0 2-10,-1-1-9,-3 2-8,0 3 0,0 0-3,-1 3-1,-5 2-6,1 1 4,-3-1 0,2 5 2,-3-3-2,0 4 2,0-2 0,1 1-2,-3-1 2,2 2-1,4-4 0,1 2 0,-4-3-1,6 0 4,0-1-2,2-2-2,1 0 0,-1-2 0,3-1 0,-1 0-2,3-3 0,2 0 2,-1 0 0,0 0-1,2-1 0,0 1 1,0-2 0,2 1 0,1-1 2,0 1 3,3 1 2,2 0 4,4 1 6,2 1 3,0-1 2,6 2 2,1 0-1,3 0-3,-1 0-5,1 2-7,0-2-19,-2 0-44,-3 0-99,-3-2-138,-4-1-74,-8 0-38,-8-3-4,-13 0 29</inkml:trace>
  <inkml:trace contextRef="#ctx0" brushRef="#br0" timeOffset="10296">366 169 227,'-4'-9'290,"-1"3"25,2 1-32,1 0-80,2 3-58,-3-1-40,3 1-32,0 4-27,0 1-19,0 3-11,0 4-4,0 5-3,3 2-2,-1 2-2,1 2 1,0 2-3,1 1-1,2 0-2,-2 0-2,1-2-4,0-1-7,0-2-14,-2-1-20,0-4-22,2-2-45,-4-3-67,-1-3-77,3-3-33,-3-3-4,2-3 13</inkml:trace>
  <inkml:trace contextRef="#ctx0" brushRef="#br0" timeOffset="10535">309 230 200,'-12'-21'281,"3"0"21,2 0-32,2 2-76,1-1-62,4 2-42,6 0-31,2 3-19,3 0-17,6 2-11,4-1-8,1 4-6,5 1-8,1 3-17,1 0-15,-1 3-20,-1 3-39,-3 3-78,-5 1-65,-2 2-27,-6 3-7,-1 3 13</inkml:trace>
  <inkml:trace contextRef="#ctx0" brushRef="#br0" timeOffset="10753">374 332 114,'-4'6'276,"2"-3"18,4 0 12,-1-3-103,6 0-86,-1-3-50,4 0-27,2 0-18,3 0-15,3 1-26,3-2-37,0 1-62,2 0-81,-1 0-56,3-2-23,-2 0 2</inkml:trace>
  <inkml:trace contextRef="#ctx0" brushRef="#br0" timeOffset="10873">672 271 5,'12'-5'231,"-4"2"47,0 2 21,-3-1-37,-2 2-64,-2 2-61,-1-1-42,0 5-33,0 2-21,0 2-12,2 5-5,0 2-4,1 1-7,0 3-6,4-2-7,-1 2-7,3 0-21,-1-3-46,-5 0-133,-1-4-69,-2-1-35,-5-4-16,2-2 11</inkml:trace>
  <inkml:trace contextRef="#ctx0" brushRef="#br0" timeOffset="11094">574 229 173,'-2'-12'295,"2"0"15,5 3 7,3 1-124,4 2-135,1 2-181,4 2-97,-1 1-47,-2 1-27,5 1-9</inkml:trace>
  <inkml:trace contextRef="#ctx0" brushRef="#br0" timeOffset="33904">2300 2677 181,'-1'0'263,"-1"1"6,2-1-33,0 0-54,-1 0-58,1-1-37,-4 1-27,1-2-12,0 2-4,-2 0-1,0 0-2,-1 0-1,0 0 7,0 0 0,-1 0 6,2 2 1,1-2 1,-1 0 1,4 0-5,-3 0-3,4 0-6,0 0-2,0 1 4,2-1-1,1 0 2,0 2 7,3-2 3,2 0 4,-1 1-1,2 1 0,5-2-4,1 1-5,2-1-10,2 0-12,5 0-5,1 0-3,4-1-8,-1-2-4,2 1-1,0-1 0,0 1-3,-2 0 0,1-1-3,-1 1 2,-2 1-2,-1-1-3,0 1 0,1 1 3,-1 0-2,-3-2 0,4 2-1,-3 0 2,-1-1-1,1-1-2,-1 1 2,-4-1 2,-2 0-5,0 1-10,-6-2-24,-1 3-40,-1-1-47,-2 1-50,-3 1-90,-3-1-112,0 0-39,-3 3 2,-5 2 31,-2-1 41</inkml:trace>
  <inkml:trace contextRef="#ctx0" brushRef="#br0" timeOffset="34530">2236 2780 246,'-4'-6'308,"1"0"24,2 0-15,-3 0-86,3 0-55,-1 0-18,0 0 10,2 2 22,0 1 29,-1-1 18,-1 0 8,2 3-3,0-1-23,-1 1-34,1-1-43,0 2-39,0 0-33,0 3-25,0 0-16,0 5-14,0 2-2,1 2-2,1 5-3,-1 1 0,3 3-2,-1 1 1,0 2-2,0 2 0,1-1-4,-1-1-1,0 2-1,1-2-1,-2-2-1,1 2 1,0-1-1,1-2-2,-3-2-2,4-1-9,-2-1-17,0-2-37,3-3-70,-2-2-96,0 1-93,0-2-133,-3 0-97,-1-2-27,-1 2 37,-3-3 79,1 2 87</inkml:trace>
  <inkml:trace contextRef="#ctx0" brushRef="#br0" timeOffset="34903">2232 3238 253,'0'-4'284,"0"3"14,4 1-51,-1-3-82,4 3-54,3-3-31,3 2-15,6-2-3,3 0 3,2-2 10,6 1 11,1-1 7,5-2 7,-1 1-1,2-2-8,-1 0-15,1 1-17,-1 1-18,1-1-16,-3-1-9,-1 2-7,-1 0-3,-2 2-2,-4 1-3,1 0 2,-6 0-3,0 3 1,-4-2-3,0 2 0,-1 2 0,-3-2-2,-2 0-3,5 1-6,-3 1-9,0-2-14,0 1-20,1-1-24,-1 0-26,0-1-30,-1 1-51,-4-2-105,-1 1-49,-4-1-8,-1-1 7,0 0 27</inkml:trace>
  <inkml:trace contextRef="#ctx0" brushRef="#br0" timeOffset="35262">2959 2773 136,'-6'-20'304,"-1"5"22,2 3 19,1 3-87,3 1-83,-1 6-32,2 0-7,0 4 7,2 4 14,1 4 11,0 5 10,2 5-6,1 5-16,-1 1-20,0 2-25,-1 2-27,1 1-24,-1 1-25,0 0-25,1-3-44,-2 0-71,2 0-82,-2-1-137,0-1-136,-1 0-64,-1-3-4,1-4 43,0-4 72</inkml:trace>
  <inkml:trace contextRef="#ctx0" brushRef="#br0" timeOffset="54010">891 2641 151,'0'0'185,"0"0"-7,0 0-18,0 1-25,0-1-27,-1 0-25,-2 0-16,3 2-9,0-2-1,0 1 4,0-1-2,3 0 4,-2 0-7,-1 0-3,0 0-10,0 2-12,2-2-6,-1 0-9,-1 0-6,0 0-2,2 0-4,0 0-1,-1 0 1,3 0 2,-3-2 0,4 1-1,-2-1 3,2 2-2,1-1-3,-1-1-1,1 1-2,2-1 3,1 2-3,-1-2 0,0 2 1,2-1 1,1 1 1,-2 0-2,0 0 1,0 0-2,0 0 0,1-1 0,1-1 0,-2 2 0,3-1 0,1-1 0,0 1 0,1-1 0,-1-1 0,2 2 0,-1-1 0,-2-1 0,2 2-1,-4-1 1,0 1-1,0 1 0,-3-2 0,-1 2 0,2 0 1,-2-1 0,2-1 0,-3 2 1,3 0 0,0-1-1,0 1 0,0-2 0,1 2-1,0-1 0,1 1 1,0-2 0,1 0 0,0 1 0,-2 0 0,2-1 1,0 1-1,-3-1 0,3 2-1,-3-3 1,0 3 0,3 0 0,-3-1-1,0-1-1,0 2 2,0-1 2,0 1-2,0 0 0,0 0 1,-1 0 0,1 0-1,2 0 0,-2 0 1,1-2-1,1 2 0,-1-1 0,2 1 1,-1-2-1,-1 2 0,2-1-1,0 1 0,-1 0 1,1-2-1,-3 1 0,0-1-1,-2 1 1,3-1-2,-4 2 3,2-1 0,-2 1 0,-1-2 2,2 1-1,-1 1-1,2-2 0,-3 2-1,4-1 1,0 1-2,-2-2 1,2 2 1,-1-2 1,2 2-1,-1 0 0,-2-1 0,2 1 0,0-1-1,0 1 0,0-2 1,-1 2 0,2 0 0,-3-1 2,0 1 0,-1 0-2,2 0 0,0 0-2,-2 0 1,1 0-1,-1 0 2,0 0 0,3 0 0,-4 0 0,1 0 0,0 0-2,2 0-2,-3 0-4,2 0-8,-1 0-9,0 0-11,-2-2-17,0 2-16,1 0-27,-3-1-38,-1-1-42,0 2-57,-1-1-19,-1-2 1,-3 1 20</inkml:trace>
  <inkml:trace contextRef="#ctx0" brushRef="#br0" timeOffset="54944">1797 2507 168,'-9'-3'241,"0"0"0,1-1-27,1 1-39,-1 0-41,2 0-26,3 1-21,1 0-18,2 1-15,0 1-11,0 0-14,2 0-11,4 1-7,-1 3-5,1-1-1,2 0-4,3 1 2,-1-1-2,-1 2 2,4-1-1,-4 2-2,1-1 0,1-3 0,-3 3 0,1 0-2,-1-2 1,1 0-1,0-1 2,-5 0 0,1 1 2,-2-1-2,1-2 3,-2 1 2,-2 1 4,0-1 4,0-1 5,-4 3 6,1 1 2,0 3-2,-4-1-1,2 1-6,-1 2-5,-2 0-7,0 3-17,-1-1-22,-2 1-30,0 0-78,-4 1-107,-2-1-56,-2 2-20,2-2 6,-4 0 22</inkml:trace>
  <inkml:trace contextRef="#ctx0" brushRef="#br0" timeOffset="55530">1092 2387 14,'-3'-6'246,"2"2"25,1 0 23,0 2-62,0 0-70,0 1-43,1 1-31,2 1-18,1-1-14,-3 3-12,4 2-7,1 1-4,-1 0 2,0 3-8,1 2-5,-1 0-9,2 3-2,-2 0-7,0 2-2,0 0-4,0 1-7,-1-2-11,1-2-15,0 1-13,-1-4-29,1-1-49,-3-3-95,-2-3-56,0-3-18,0 0-4,0 0 17</inkml:trace>
  <inkml:trace contextRef="#ctx0" brushRef="#br0" timeOffset="55792">1124 2383 21,'0'-14'231,"0"-1"16,0 2-14,2-1-27,1 1-39,2 1-53,1-2-28,2 4-20,0-2-18,1 3-12,4 1-11,-2 0-7,3 4-11,0 1-5,0 3-8,2 2-25,-2 1-70,-1-1-106,-2 3-54,-2 0-29,-2 2-10,-4 1 17</inkml:trace>
  <inkml:trace contextRef="#ctx0" brushRef="#br0" timeOffset="56004">1191 2434 56,'0'1'207,"4"-1"15,4 0-28,1-1-58,1-1-50,4-1-28,1 0-17,2 0-12,0-1-10,2-1-13,3 0-25,-1 0-57,4 0-83,-3 1-45,3-2-20,-2 4-10</inkml:trace>
  <inkml:trace contextRef="#ctx0" brushRef="#br0" timeOffset="56161">1603 2416 7,'3'4'289,"0"-1"43,-1 2 28,-1-4-46,-1 1-91,2-1-116,-2-1-214,0 0-130,-2 2-72,-9-2-40,-4 0-13</inkml:trace>
  <inkml:trace contextRef="#ctx0" brushRef="#br0" timeOffset="60352">1276 2109 31,'-2'-4'237,"1"1"34,-1 2 15,0-2-60,1-2-51,-3 1-31,3-2-18,-1 0-19,1-2-18,-2 2-16,1 0-12,1 0-10,1 0-13,-2 3-9,2-1-4,0 2 1,-1-1-1,-1 2 0,2 1 1,-2-2 3,-1 2-3,1 0-5,-1 0-5,-2 0-4,-4 2-5,3-1-5,-4 2-2,2 2 0,-2-1-1,1 1-1,-2 0 0,0 0 0,3 3 2,-3-3-2,0 3 0,3-2 2,-1 2 1,-2-1-1,1 0 0,1 1 1,-2 0-1,1 1 0,1-2-2,-2-1 1,1 2 1,-1-1 1,3 1 1,-3-1 0,3 0 1,0 1-2,-1 0 0,1-2 0,2 1-2,-2 1 0,0-1 0,2 1-1,-1-1 1,1 2 1,1 0 1,-1 0-2,3 2 1,0-1 0,-1-1 0,1 2 2,2-2-2,-1 1 2,0-1-1,2 2 1,0-2 1,0 1 0,0 1 0,0-2 2,0 1 0,4 0-2,-4 1 1,1 1-2,1-1 0,-1-1 1,1 1-2,1-2 1,-1 1 1,-1-1 0,1 0-2,2-1 2,-2-1 1,1 0 0,0 1-2,1 0 1,-3-2 0,4 1 1,-2 0 0,2 0-1,3 0 0,-4 1-1,3-1 1,-1 2-3,-1-1 0,3 1-2,-4 0 2,3-2 0,-1 1 0,1 1 0,0-2 1,1 1 0,0-1 0,-1-1-1,0 0 0,1 0 0,-1 0 0,1-1 1,-1-1-1,1 2 0,0-1 3,0-2-2,3 1 0,-3-1 1,0 1-2,3 0 0,-1-1-2,-1-2 1,2 1 0,-1-2-2,1 1 3,1-1 0,-1 0-1,2-1-2,0 1 2,0-2 0,0 1-1,0-1 0,3-1 1,-2 0 0,2 0 1,-2 0 0,-1-1-1,3 1 1,-5-1 0,1 2 0,-2 0 0,0-1-2,-1 0 2,-1 0 1,-2-2 0,2 1-1,1 0 0,0-2 0,-1-2 0,-2 1 0,3-1 0,-1-1 0,0-2 0,1 0 0,-2-1 1,-1-1 0,-1 0-2,-2-2 1,0 2 1,1-1 0,-2 1-1,2-2 2,-3 1 0,-1-1-1,0 0-1,0 0 0,0-1 0,-1-1-1,-1 1 1,-2-2-1,0 2 0,1 2-1,-2-1 1,2 1-1,-2-1 0,1 2 0,-4-1 1,3 2-2,0 0 3,1-1 0,-3 1 0,2 1-1,-1 2 0,2-1 0,0 2 1,0-1-2,-1 1 1,0 1 0,-3 1-1,2-1 0,-2-1 2,-2 0-1,1 1 0,-1 0 1,1 1 1,-2-2-1,1 4 0,-1-3 0,0 3-1,0 0-2,2 1 0,-4 0 2,4 1-2,-3 0 0,0 2 2,1-1-1,-2 1 2,0-1-2,2 1 2,-3 0 0,3 0 0,-3 0 2,3 0-2,0 1 0,-3 0 0,2-1 0,-2 4-2,3-1-1,-2 1 1,-1 3-2,3 0 1,-3 0-1,1 2 1,-1 0 2,1 2-1,2-1 0,-3 1 2,5-1 0,-1 2 0,-1-1 0,3 2-2,3-2 2,-1 0-1,-2 3 0,4 0-2,-1-1 2,0 1 1,0-1-2,2 1 2,-3-1 0,3 2 2,0 0 3,1 0-2,0 2 4,2-2-4,2 0 2,1 1 1,2 1-4,2-1-1,2 1 2,-1-1-1,2-1 1,0 1-2,1 2 1,0-1-2,0-2 1,1 2-1,-2-2 0,1-2 0,2 1 0,-2-2 0,0-1 2,3 2-2,-1-3 1,3 1 2,-2-1-2,1 0-1,-1 0 0,-2-3 1,2 1-1,-2-2-1,-3 0 0,4 0 0,0-2-1,-1-1 1,1-1-2,2-1 1,1-1 1,1-1-2,3-1 2,0-1 1,2 2-1,1-2 0,0 1-1,-1 0 1,2 1-1,-3 1 2,-2-1 0,-1 1 2,-3-2-1,0-1 2,-2 0-2,0 0 0,1-2 1,-1 0-1,1-4 0,-3 0 1,0 0 2,0-2-1,-3-1 2,0-1-2,-3 1 2,1-4-2,-5 2 1,3-3-1,-3-1-2,-1-1 3,0-2-4,0-3-1,0-3-2,0-2 1,2-2 0,0-2-2,-2 1 1,0 2 0,0 2 1,0 1 1,-2 4 1,-1 2 0,-1 2 0,1 3 1,-3 0-1,0 3 0,0-1 0,-3 2 0,-3-1 0,2 1-1,1-1 1,-3 2-2,0-1 1,3 1-1,-4 2 2,2-1-3,-3 1-2,1 1 1,0 1-2,-1 1-1,-2 1 1,-1 1 3,0-1 0,-1 1-2,0-1 3,-2 4 0,1-4 0,1 2-2,2 2 2,-3 1 1,3 0-1,-1 2-1,0 3-3,2 1 2,0 0-3,-2 3 0,4 0-1,-2 0 1,0 3 2,0 0 0,0 0 0,1-1 3,2 2-1,-4 1 0,3-2 1,0 3 2,1-2-1,1 4 0,-2 1 1,4 0 1,-1 1 2,2 1-3,-1 2 6,2 1-4,3 0 3,-1 2-2,3 0 0,2 0 3,0 1-3,0 1 3,2-1-4,1 1 3,0-3-3,0 3-2,4-3 0,2 0 0,2 1-2,2-1-1,4 0 1,4-3-9,1-2-17,5 0-24,0-4-32,3-3-49,-3-2-113,-1-5-80,-3-2-27,-1-3-2,-2-3 23</inkml:trace>
  <inkml:trace contextRef="#ctx0" brushRef="#br0" timeOffset="111119">1239 1564 77,'2'-3'208,"-1"0"12,1 0-41,1 1-63,2 1-41,0-1-24,2 0-16,2 2-6,-1 2-3,2 1 1,2 2 1,0 1 1,4 4-2,0 4-6,1 3-5,-1 5-5,3 2-6,-2 4-12,-1 2-28,0 2-60,-5-1-83,-1 1-43,-3-4-23,-2-2-2</inkml:trace>
  <inkml:trace contextRef="#ctx0" brushRef="#br0" timeOffset="111400">1388 1525 66,'-2'-18'240,"1"2"21,1 6-9,1 1-82,4 5-53,1 4-38,7 4-31,3 7-22,4 5-9,1 5-5,3 6-4,1 3-2,-1 2 1,-2 0-4,-2 3 1,-1-2-10,-4 0-16,-1 2-36,-5-5-74,-1-2-72,-3-2-42,-3-5-16,-1-3 3</inkml:trace>
  <inkml:trace contextRef="#ctx0" brushRef="#br0" timeOffset="111634">1506 1595 126,'4'-15'212,"0"3"-6,4 3-48,0 3-32,3 5-33,0 5-28,1 6-20,0 6-12,-1 6-11,0 5-6,-3 6-9,0 1-18,-3 6-38,-2-1-77,-3 0-62,0-3-36,0 0-11,2-3 1</inkml:trace>
  <inkml:trace contextRef="#ctx0" brushRef="#br0" timeOffset="111866">1763 1631 224,'8'-13'257,"-2"4"10,2 3-66,-4 4-72,3 6-53,-2 9-33,0 2-17,-1 7-13,-4 3-10,0 4-23,0 3-39,-4 0-80,-1 0-64,-2 0-37,-1-3-13,-2-1 8</inkml:trace>
  <inkml:trace contextRef="#ctx0" brushRef="#br0" timeOffset="114688">259 3984 60,'-10'0'140,"1"0"-12,1 2-9,0 0-14,0 1-18,-1 3-6,-1 1-3,1 7-2,-4 2-5,1 7-4,-2 4-8,-1 3-15,2 4-10,-2 2-13,0 5-5,1 1-5,1 3-5,0 1 0,1 4-2,3 1 0,-2-2-2,3-1 0,1-2 0,4 1 1,2-2 1,1-1 2,1-1 4,4 1 5,3-2 2,0 1 1,3-1 1,0-1-4,0-1-1,2-1-3,1-1-3,2-3-1,1 1 2,4-1 3,2-3 3,3-1 5,4-1 4,1-3 4,2-1 0,4-4 0,1-1-2,2-3 0,2 0 0,1-3-3,1-3-1,0 0-4,2-4-3,-2-2-4,1-3-4,1-2-4,-2-2 0,3-2-2,-4-2 3,1-1-2,-3-1 3,-1-2 0,-1-2-1,-4-1 1,3-1-3,-5-5 2,2-2-3,-1-4-1,-1-1 0,-2-7 0,-2-1 0,-4-4 0,-1-4 2,-7-5-1,-4-4-1,-7-4 1,-3-4 1,-6-5 2,-5-5-3,-8-4 1,-9-3 1,-4-4-3,-10-2-4,-7 1-2,-9 2 3,-12 3-3,-11 6-15,-21 8-65,-17 13-128,-26 13-69,-26 20-39,-32 18-19,-39 20 9</inkml:trace>
  <inkml:trace contextRef="#ctx0" brushRef="#br0" timeOffset="131033">2030 1559 120,'-13'-18'226,"4"3"9,1 2-36,-1 1-30,2 1-25,2 2-18,4 3-15,-3 0-10,4 3-8,0 0-13,0 0-11,0 2-17,0 1-14,0 0-12,2 1-5,1 5-5,0 5 0,1 1-2,1 4 2,-1 7-1,1 1-3,-1 3-1,1 3-2,0 1-3,2 4 0,-1-1-3,1 2-3,2 2 0,0-1-3,-1-1 0,0 2 0,-2-2 2,2-3-4,-3-3 1,3-3-8,-4-5-7,0-4-10,-3-5-8,2-3-9,-1-6-5,1-4-2,-1-6 7,-1-4 9,1-7 6,-2-4 8,-2-3 9,1-6 3,-1-1 7,-1-4 2,0-2 0,0-2-2,-4-2 3,-2 0-1,4-2 2,-3 1 5,2 2 1,-2-1 4,0 4-1,3 1 1,1 3-2,-3 4 0,4 4-1,0 4-1,-2 4-1,2 5-2,3 5 0,0 2-1,0 7-1,3 5-1,3 4 0,-1 5 1,2 5 2,-3 5-1,4 2 0,0 7 2,-2 0 1,2 3-1,-3 3-1,4-2 2,-4 1-5,0-1 1,-2-3-1,-1-1-1,-1-3 1,-1-4-4,-3-6 4,3-4 0,-3-6 1,0-3 2,0-7-2,-1-4-1,-2-7 0,3-4-1,0-5-2,0-6 1,0-3 0,-1-3 1,-1-5-1,2-1 2,-1-1 2,-1-1-1,0 1-1,2 2 3,-2 3 1,0 4-2,1 4 1,-4 5 0,7 2-2,-3 7-2,1 2 1,1 8-3,2 5-1,0 7 2,0 6-2,2 6 4,1 5 0,1 9 1,-3 3 0,4 2 2,-1 2-2,-1 2-1,-3-1 0,2-2-1,-4-1-2,2-5 3,-3-5 0,-1-5 0,1-7-1,0-6 2,-1-6 1,1-6-4,1-7 1,-1-8 0,2-6-2,-3-6-1,3-6-1,-2-5 0,-2-2-1,2-4 2,2-2 0,-3-2 0,1 0 1,1 1 3,1 3 0,-1 9 5,-1 0 1,1 8-2,-1 6 2,3 6-1,-1 5-2,1 5 0,0 7-3,1 7 1,2 7 2,1 8 4,-1 5 0,0 7-1,-3 6 0,-2 6-2,-1 7-12,-2 5-49,-4 3-133,1 3-75,-5-3-36,-1-3-22,-2-4 2</inkml:trace>
  <inkml:trace contextRef="#ctx0" brushRef="#br0" timeOffset="174694">2580 4906 4,'-3'1'189,"2"-1"12,-1 0-22,0 0-62,2 0-45,-1 0-23,1 0-18,0-1-12,1 1-13,-1 0-24,4 1-44,0 1-77,2-2-39,4 1-20,3-2-1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3:23.3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 1087 1,'6'3'259,"-3"1"23,-2-2 15,3-1-49,-3 1-95,1-2-55,-2 0-33,1-2-19,-1 1-5,0-5-3,2 0 6,-2-3 6,2-5 9,-1 1 2,1-5 3,0-2-9,-1-2-8,1-4-9,1-2-15,0-3-9,0-1-8,-2-6-4,3 1-2,-3-2 0,-1-3 0,0 1 4,0-2 1,-1 1 3,-3 0 7,1 3 2,-3 1 1,0 5 3,1 3-1,-1 5-3,-1 3-3,1 4-3,2 4-4,0 3-6,3 4-3,-3 2-6,3 3 0,-1 6-2,1 3 2,1 7 1,0 5 2,3 8 3,2 5 2,0 5 2,4 2 3,0 5 0,1 1 0,4 1 0,-1 1-2,2-1-1,1-3-2,1 0 0,0-4 0,1-3 1,0-4-2,1-3-12,-2-5-23,1-3-33,0-4-44,-1-2-106,0-5-96,0-4-39,2-6-5,5-8 15</inkml:trace>
  <inkml:trace contextRef="#ctx0" brushRef="#br0" timeOffset="587">392 290 65,'-11'-3'231,"3"1"10,3 1 6,2 0-110,0 1-56,3 1-25,0 2-11,3 2 0,5 1 0,1-1 1,7 6 3,2-1-7,5 3-2,3 0-10,0 1-4,3-1-8,-1 2-6,1-3-5,1 1-3,-5-2-1,4 0 1,-6-4 5,1 0 2,-6-2 8,-1 0 6,-4-2 6,-4-2 8,-1 1 4,-3-2 0,-2 0 2,-1 1-7,-1-1-5,1 2-14,-2-2-6,-2 3-8,2 1-5,-1 2-1,-3 5 0,1 2 1,-2 5 2,-3 5 1,-3 2 1,2 7 0,-6 1 2,0 5-2,-1 1 1,-5 1 0,3 0 0,-2-1-2,1-3 1,1-1-3,2-5 0,0-3-5,3-5-13,4-4-19,-1-1-24,6-5-33,0-2-61,3-4-104,1-3-47,5-4-14,-1-5 9,7-5 23</inkml:trace>
  <inkml:trace contextRef="#ctx0" brushRef="#br0" timeOffset="1063">744 196 154,'-3'-8'258,"2"2"9,1 3-14,3 0-111,2 1-58,7 4-33,4 1-14,6 0-4,6 3-3,6 3 2,5 0-2,4 2-1,4 2-2,4 1-5,0 2-1,-2-1-7,-2 0-4,-3 0-3,-6 0-2,-3-1-1,-5-1-2,-5-1-1,-4-1 0,-5-3-1,-2 0 2,-6-2 1,-2-1 0,-2-1 4,-1-1 0,-3 0 1,0 0-1,-2 2 1,-1 1-2,0 3-2,0 1 1,-2 5 2,0 3 1,-4 3 1,2 5 3,-2 1 0,-1 4 3,-2 2-3,-4 2 1,-2 1-2,2-1-3,-2 1-2,-1 1 0,-1-1-2,3-3 0,3-2-4,-2-4-8,2-2-12,2-2-16,2-3-29,2-5-51,0-3-109,3-2-55,2-5-21,3-5-1,2-5 19</inkml:trace>
  <inkml:trace contextRef="#ctx0" brushRef="#br0" timeOffset="1642">1401 42 146,'-5'2'241,"5"1"9,2 2-18,4 1-104,5 1-50,2 2-26,4 2-10,2 1-7,5-2-6,1 4-3,3-2-5,1 1-7,1 1-4,0-2-4,0-2 0,0-1-4,-3-1-1,-3-1 0,-1-1 2,-2-3 4,-7 2 5,-2-4 9,0 1 8,-7-1 9,-1-1 9,2 0 2,-4 0-1,-1 0-6,-1 0-9,0 2-12,0 0-12,0 5-5,-1 2-4,1 4-2,-2 5 0,1 5 2,-4 2 0,2 5 2,-2 2 0,-1 2 2,-2 0 1,-4 1-3,0-2-6,-2 0-11,1-2-18,1-3-28,-2-1-42,1-5-108,0-2-63,4-7-22,2-2-3,7-8 13</inkml:trace>
  <inkml:trace contextRef="#ctx0" brushRef="#br0" timeOffset="2012">1965 134 174,'5'-27'286,"-1"3"24,1 1 20,2 5-126,-1 2-71,-3 4-38,2 5-31,0 1-20,-1 4-18,3 4-5,3 4 0,2 4 1,-1 7 3,0 2 1,-2 6 1,-1 1-8,0 3-3,-5-1-13,-1 3-17,-2 1-23,0-2-27,-3 0-30,-3-1-45,1-4-78,-2-5-61,4-4-19,-2-7 2,2-4 19</inkml:trace>
  <inkml:trace contextRef="#ctx0" brushRef="#br0" timeOffset="2221">2060 133 205,'13'-29'280,"1"3"22,-2 6-25,0 4-95,0 3-54,1 7-39,-2 5-26,1 3-22,-2 8-13,-1 3-7,-4 7-5,0 2-3,-4 4-4,1-2-1,1 1-4,2-1 5,3-4 10,5-2 15,4-5 15,7-4 9,6-4 4,6-5 0,5-5-13,0-4-17,1-4-22,-2-3-28,-6-2-25,-6-2-28,-7 0-30,-4-1-38,-6 2-41,-2 1-90,0 2-37,-5 5-2,0 2 9,-1 6 32</inkml:trace>
  <inkml:trace contextRef="#ctx0" brushRef="#br0" timeOffset="2587">733 1315 114,'-25'13'289,"5"-2"22,7-5 21,2 0-81,5-2-92,4-2-47,4-2-22,7-4-11,0-1-6,9-8-5,6 0 0,2-5 2,9-1-3,8-4-9,4-4-8,12-1-12,7-4-15,11-1-25,8-1-28,8-4-30,8 1-31,3-1-29,4 3-27,-2 3-23,-5 3-60,-8 2-63,-6 5-17,-11 5 3,-11 4 20</inkml:trace>
  <inkml:trace contextRef="#ctx0" brushRef="#br0" timeOffset="2868">1118 1453 270,'25'4'300,"13"-7"22,12-5-20,15-3-117,8-6-64,11-5-36,6-3-25,3-1-24,0-3-27,-2-1-33,-3 2-39,-9 1-119,-5-1-85,-7 6-44,-14 3-11,-6 1 10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5:06.2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140 884 84,'-13'-10'212,"-1"0"18,1 0-35,2 2-62,2-1-41,1 3-20,-2 0-15,2 2-14,0 1-6,0 0-1,2-2-2,-2 2-2,2 0 3,1 0-1,0 1-2,2 0-5,0 2-6,1-2-6,2 2-5,0 2-6,2 2-3,0 2-2,2 2 1,4 2 0,0 3 0,3 3 0,2 2 1,1 0 1,0 3 0,2 1 1,0-2 0,0-1-1,-2-1 2,-1-3 1,3-3 5,-7-1 12,2-4 13,-3-2 15,2-2 11,0-6 4,3-6-3,8-5-11,1-7-10,10-6-17,8-6-8,13-7-7,13-5-4,12-8-3,13-4-4,9-6 0,9-2-1,6-2-3,6-3-7,8-1-16,4 1-39,5 1-131,2 0-91,-7 3-43,-8 1-17,-8-1 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3:32.8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670 222 70,'0'-2'231,"0"1"15,0-1-23,-1-1-60,-1 0-61,1 2-32,-1-2-20,-2 0-8,2 0 0,-1 0 0,0 1 1,1 0-2,0 1-6,-1 1-5,0-1-6,1 1-8,1 1-6,-1 0-3,-1 3-3,-3 2-1,4 1 1,-4 2 3,3 3 0,-2 3 3,0 2 4,0 1-2,-1 0 0,3 1-3,-2 1 2,2 1-5,-2-2 1,2-1 0,-2 2 1,-1-4-2,3 1 1,-2-1 0,2-1-2,0 2 3,0-1-1,-1-1-2,3 3 2,-1 0-1,1 2-2,1-2-1,0 1-1,0 1 2,0-1-2,0-1 0,1 2 2,2-2 1,-1 0-1,3-2 1,0-1-1,1 0 0,-1 0 1,4-1-1,-2-1-2,-1-1-1,2 0 3,1 0-2,-1-2-1,0 1-2,1-2 2,1-1-1,1-1 3,0-1 0,3 0 5,2 0 0,0-2 1,4 1 0,-2-2-2,4 2-2,0-2-1,1 1-4,0-1 3,-1 0-3,3 0 0,-2-1 2,2 1 0,2-3-1,0 0 0,1 0 2,2-3-1,0 0-2,3 0 1,-1 0-1,1-1 1,-1 2-1,1-1 1,1 3-1,-3-2-1,-1 2 1,2 0-1,-2 0 0,1-1-1,0-1 2,0 1 0,2-1-1,3-1 1,-1-1-2,-2 1 1,2 0-2,0 0 1,0 0 2,-2 1 0,0-1-2,-3 3 2,1 0 0,-1 0 2,-2 0 0,2 0 0,2 0 0,1-1 0,2-1-1,2 1-1,6-2 0,0 0 0,3-2-1,1 2-1,2 0 1,-2 0 0,-1 0-1,0 0 0,0 0 2,-1 2 0,0-4 0,0 2-2,2-1 1,-1 1-3,1-2 1,2-1-5,0 0-1,0-2-5,-1 0 0,-1-1-1,-1-5-1,-2 1 2,-1-5 5,-2 0 2,0 0 2,-3-3 2,0 0 0,-3 0 0,-5 0-1,2 0 2,-4-2-4,-3 1-2,1-2-1,-3 1-1,-4-2 2,0-1-2,-4-1 6,-1 0 4,-3 0 0,-2-1 7,-4-1 0,-4 1 5,-1 1 1,-3 1 1,-3 4 0,2 1-2,-5 0 0,-2 3-3,0 3-4,0 0-1,-2 1-1,-4 4-3,-2-1 0,-2 4 0,-4-2-1,-3 1-1,-4 2 0,-3 0 1,1 0 1,-6 2 5,2-2-3,0 1 3,-1 1 1,-4-1-2,4 1-1,-3-1-2,2 1 2,-2 1-2,2-2 1,1 2-1,1-2 1,0 3 0,0-1-2,-1 0-2,3-2 0,-3 2 1,1 0 0,2 0 1,-3 0 0,2 2-1,-1 1 0,2 0 1,-2 1-3,2 2 1,-1 1 2,1 3 0,-2-1 0,-1-1 0,-1 2 0,-1 0 0,-3 1 0,1-1 1,-2 1-1,0-1 1,0 2-1,1 0 4,0 0-3,-2 0-2,0 2 1,-6-2-1,-2 1 1,-4 2-3,-7 0 0,-3 3-1,-8 3-6,-11 3-3,-10 3-11,-15 6-20,-16 5-61,-11 2-118,-19 5-58,-20 3-28,-27 3-9,-35 5 11</inkml:trace>
  <inkml:trace contextRef="#ctx0" brushRef="#br0" timeOffset="13690">3853 546 110,'-1'-3'212,"-1"1"-3,1-1-27,1 2-41,-2-1-37,0-1-23,1 3-11,-1-3-4,2 3-5,-2-1-3,2-2 2,0 1-2,0 1 0,0-1-3,2 2-11,-2-1-5,0 1-10,3 0-8,-1 1-11,1 2-4,0 2-4,2 2 1,4 4-3,-1 1 4,2 3-1,0 1-2,4 3 1,-3 1 2,1 1-3,1-1 1,-2-4 1,3-1-1,-2-1 5,-3-4 5,-1-2 10,-2-4 10,2-1 11,1-5 3,-1 0 1,4-6-4,1-4-12,2-3-10,5-3-9,7-4-6,3-5-4,8-3-2,4-5 0,6-1-1,6-3 1,0 0-3,6-1-13,3-1-42,1 5-134,-4 2-101,-10 2-56,-15 2-25,-16 0-5,-16-3 34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4:24.8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23 434 146,'-4'3'204,"-1"0"-7,2 2-59,1 1-53,-1 0-36,2 3-21,-1 3-12,0 0-8,2 0 0,-1 1 6,1 0 7,0 3 10,1-1 10,1 0 8,-2-2 8,3 3-1,0 0-6,1-1-4,2 3-9,-2-2-8,1 4-7,2 1-4,-1 0-9,0 2-2,0 2-3,-1-1-2,0 2 2,0 0 2,1 0 4,2 1 4,0-2 4,2 2 1,3-1 1,0 1-1,5 0-5,2 0-3,4 1 0,4-1-5,7 0-1,2 0 0,5-1 0,1-4 1,3 1 8,-2-4 4,5-2 4,-1-3 4,2 0 6,-1 0 0,5-4-1,0 1-5,2-1-1,1-1-4,5 0-7,1 0-7,2-2-1,3 1-5,2-3 0,1-2 2,0-2 2,0-2 1,3-2 5,-2-2-1,-3-3 3,1 1-2,-1-2-3,-1 0-1,-1-3-5,-1 0 1,-1-3 0,0-1 4,-2-1 1,2-1 2,-4-1 3,-5 1-1,1-3 1,-3 0-4,-2 0 0,-3-2-2,-2 0-1,-2 0-1,-3-6-3,-4 1 2,-2-5 3,-4-2-4,-2-2 2,-1-5-1,-4-2-1,-3-4 2,-3-1 2,-3-2 6,-5 1 1,-6-1 2,-5 3 6,-5 2-3,-3 1-4,-4 3-3,-5-2-4,-3 5-4,-2 0-2,-4 3-3,-8 3-3,-4 2-2,-8 2 1,-8 2 0,-9 0 0,-8 2 0,-11 1 4,-9 0-4,-8 3-1,-8 6-1,-12 4 3,-8 11 4,-14 11-5,-14 14-27,-12 14-49,-18 17-113,-14 14-109,-11 11-58,-4 8-27,10 1 15,8 3 39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6:27.0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0 345 196,'3'0'222,"-1"0"4,1 0-79,0 0-65,2 2-38,-1-1-19,-2 1-5,5-1 2,-4 0 5,2 3 4,-1-3 2,4 2 3,-2 0 0,1 2-5,2 1-6,1 1-5,-1 2-4,1 0-8,1 3-1,-3 0-4,1-3 2,-1 0 3,0-3 12,0-1 13,2-2 12,0-5 11,6-4 9,5-3-2,7-6-7,5-3-13,12-4-15,9-5-10,7-5-19,11-4-32,1-3-82,4-4-114,1-4-59,0-3-33,-1-3-9,-4-3 20</inkml:trace>
  <inkml:trace contextRef="#ctx0" brushRef="#br0" timeOffset="6288">2075 440 100,'-3'-2'158,"-2"1"-40,1 1-30,0-2-21,-1 1-17,2 1-8,-2 0-9,1 1-9,-1 1-2,1 1-3,0 0 2,-3 1 3,1 1 1,1-1 2,-1 4-2,0-1-2,-1 1-1,0 1-5,0 1-4,1 1-3,-1 0-2,1 0-3,-2 3-2,0-2-2,2 1-1,-1 1 3,-2 1-2,1-1 3,0 3 3,0 0 4,-2 2 2,1 2 3,1 0 0,-2 3 0,2 0-4,1 3-2,-1 0-3,2 1-1,1 1 0,2-1-2,2 1-1,-1 1 1,0-1 3,2-1-3,0 2 1,0-1 0,0 1-3,4-2 0,-4 1-1,3-2 2,0 1-2,3-1 3,0 0-1,1-1 0,1 1-2,3-5 3,-2 2 0,4-1 3,3-4 3,-3 1 4,4-4 4,0 1 0,2-4-1,3-2-1,-3-1-3,5-2-1,-2-4 0,2-1-2,-2-1 0,0-4 2,2-1-2,-1-3 4,-2-1-1,1-2 0,-1-2 2,-4-1-1,2-1-1,-3-2-1,0-2 3,-3-4 6,0-3 4,-1-3 6,-3-3 2,2-2 4,-3-3 2,0-1-5,-3-3-7,-1-2-1,-4 1-6,-6-6 1,0 2-1,-4-3-1,-4-1 3,0 1 1,-5 1-1,1 0-8,-5 1-5,-1 3-9,-6 4-17,-3 5-26,-5 6-47,-9 9-128,-7 9-75,-10 9-35,-10 9-14,-2 8 14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3:23.9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2733 384 224,'0'3'280,"0"-1"23,2 1-43,-1-2-60,1 2-46,0-1-32,-2 1-20,1-2-14,-1 1-11,0-1-4,0 2-1,0-1 3,0-1 2,-1 2 7,-3 0 0,0 0 5,-3 0 0,0 0 3,0-1-1,-1-1 0,0 1 0,-1-2-2,3-2-3,-2 2-4,1-3-2,2 0-9,-1 0-10,5-3-23,-2 0-29,3-1-62,4-4-104,1 4-152,1-2-156,5 3-76,6 0-22,8 1 24,9 2 78</inkml:trace>
  <inkml:trace contextRef="#ctx0" brushRef="#br0" timeOffset="26148">2202 712 268,'-2'-4'315,"1"0"25,1 1-24,-2 0-77,-1-1-51,2 2-25,1 0-7,0 1 2,-2-1 8,2 2 7,0 0-1,0 0-3,2 2 1,-2 1 0,0 3-9,1 1-20,-1 4-16,0 1-16,0 3-27,0 1-30,0 1-19,0 1-12,0 1-3,3 1-11,-1-2-11,-2 1-11,1-1-21,1-1-42,-2-3-67,1 2-77,3-4-74,-3-3-65,2-2-99,-3-1-67,0-6 8,0 0 50,0-3 64,-1 0 68</inkml:trace>
  <inkml:trace contextRef="#ctx0" brushRef="#br0" timeOffset="26452">2125 937 32,'-2'0'235,"0"4"28,2-3-2,2 1-31,1 1-39,4-2-29,0-1-18,1 0-16,2 0-19,2 0-23,-2 0-22,1-1-23,0 1-27,-2-2-39,0 2-39,0-1-57,-5-1-113,1-1-79,-5 0-29,-1-3 1,-3 0 19</inkml:trace>
  <inkml:trace contextRef="#ctx0" brushRef="#br0" timeOffset="26643">2108 765 241,'0'-12'269,"4"0"8,1 2-51,3-2-94,2 1-62,3 1-39,3-1-31,1 0-20,4 1-19,-2 1-11,1 0-3,1 2 16,-2 1 23,-2 0 30,-1 1 38,-2 0 46,-2 5 41,-4 0 36,1 2 37,-4 3 31,-1 2 16,0 2 8,-3 5-6,1-1-27,-1 5-40,1 0-43,0 2-42,-1 1-39,4-2-36,-1 3-29,0 0-50,-1-1-66,2-2-82,-4-1-73,4-3-69,-2-3-91,-4-1-75,-1-7 8,-1-2 42,0-5 57,3-2 61</inkml:trace>
  <inkml:trace contextRef="#ctx0" brushRef="#br0" timeOffset="26927">2387 720 35,'5'-13'244,"-1"4"27,5 1 7,1 5-28,1 3-42,1 2-20,0 2-6,-1 5-7,-1 1-12,1 6-26,-6 0-29,-1 2-30,-2 3-23,-4 2-21,1 1-20,-2 1-26,-1-1-33,-1 0-41,4-1-44,-1-2-82,1-2-119,-4-2-52,7-7-7,2-1 18,6-6 35</inkml:trace>
  <inkml:trace contextRef="#ctx0" brushRef="#br0" timeOffset="27161">2714 737 38,'-1'-3'298,"-1"3"38,-3 3 34,-3 4-33,0 4-74,-1 3-55,1 6-37,-2 3-30,3 2-28,2 0-25,4 1-24,1 1-17,6-1-11,5-2-5,2-2-22,4-1-41,6-3-65,1-3-125,3-3-134,7-4-72,0-5-25,5-5 18,4-4 51</inkml:trace>
  <inkml:trace contextRef="#ctx0" brushRef="#br0" timeOffset="29481">2358 65 178,'-17'1'260,"0"4"17,-1 0-33,1 6-74,0 3-44,-2 1-24,4 2-17,1 3-11,5 1-8,1 0 0,3 0-6,6 2-6,4-4-3,7 1-3,6-4-4,3-2-11,4-4-5,2-2-5,0-4 4,0-4 2,-2-4 11,-3-3 11,-3-3 9,-2-2 11,-5-3 7,-4-3 2,-5-3-2,-6-1-9,-5-4-10,-5 0-22,-4-2-31,-4 1-47,0 2-53,1 2-66,2 4-166,3 4-89,4 1-32,0 4 4,8 2 35</inkml:trace>
  <inkml:trace contextRef="#ctx0" brushRef="#br0" timeOffset="71146">2663 387 253,'2'-1'304,"0"-1"14,-2 2-29,0-1-105,0 1-86,0 0-48,1 1-24,-1-1-12,4 2-6,-1-1-1,-2 1 7,3-1 5,-3 1 7,2-1 6,2 0 2,-4 1 4,-1 0-2,2-1 1,-2 1-4,0 1-6,-2 0-1,1 0-4,-2-1-5,0 3-6,0-2-2,-1 2 5,3-1-1,-2-2 1,-1 0 0,-1-2 3,2 2-4,-1-2-1,1-2-6,-2 1-1,2-2 1,-1 0 1,1-1-2,2-2 3,-1 0 1,0-2 1,2 2 5,2-1 1,0-1 3,-1 1 0,2 2 1,1-1-3,-1 3-5,2 0-3,-2 2-2,3 1-4,-1 1-3,0 0 0,-1 3 0,0-1-2,-3 1 1,2 1 0,-3-1 1,0 1 0,0-1 1,-3 1 0,0-3 3,0 2-1,-4 0 3,2-1 1,-2-1-1,1-1 5,-1 1 9,1-2 10,1 0 9,2 0 8,-3 0 7,3-2-2,3-1-11,-2 2-21,2-2-35,2 0-50,1-1-58,0 2-107,4-1-128,0 1-61,-1 2-10,1 0 19,0 2 42</inkml:trace>
  <inkml:trace contextRef="#ctx0" brushRef="#br0" timeOffset="119550">866 2844 4,'8'-7'144,"0"0"-19,1 0-14,5-2-16,1 2-13,3-4-9,5 2-1,2-1-8,4-2-3,4 0-5,3-4-5,3 2-3,3-1-12,1-3-4,2 1-5,1-1-3,3 2-5,2-2-3,-2 1 2,5-1-3,-1 0-1,1 0 0,5 2-2,-1 1 3,2-2 1,4 4 3,0-3 5,6 5-1,1-3 3,2 1-4,2 1-4,2 1-5,-3 1-5,-2 1-1,-2 1-5,-3 2 0,-4 0 0,0 3-1,-8-1 2,2 2-2,0 0 3,-2 4-2,1 0 1,-2 2-1,-1 2-2,4 2 0,0 1-2,0 1 2,-1 4 0,-1-1 0,-2 2-1,-2 3-1,-5-1 2,-2 1 0,-4 0 0,-5 0 2,-2 0 1,-5 0-2,-1-1 1,-3 1-1,-3 0 3,-1 1-3,-1 1 2,-3 0 3,-1 3 2,0-1 6,-4 1 0,1 2 2,0 1 0,-4 1 0,-1 0-1,-2 1-2,-2 1-1,-3-1-2,0 1 2,-3-1 1,-2 1 2,-2-1 5,-5-1 8,1 0 3,-4 0 5,-5 0 3,2 0 2,-6 0 1,-1 0-5,-4-1 1,2-1-7,-5-1 0,-4 0-3,2 0-5,-5-1 3,-2-1-1,-3-1 2,0 0 3,-3-1 0,0 1 1,-1-2-4,0 1-3,-1-2-4,0 0-4,0 0-4,-1-3-2,0 1-4,-2-2-2,0-1-1,1 1-2,-4-4-1,-2 2 0,0-2 0,-1 1-1,-4 0 0,2-2 0,-1-2 0,-3-1-3,4 0 3,0-1-2,0-1-1,2-2 4,-1-2 0,-1 0 1,3-2 0,-2 0 0,2 0 0,2-3-4,3 2 2,-4-1-1,4-1 0,0 1-4,3-2 4,0 0-2,2-2 1,1 1-1,1-2 1,2-2 0,1 1 2,1-1-2,0 1-2,2-1 1,0 1 1,3-1 0,0 1-1,3-1 3,1 1-2,2-2 3,0-2-2,3-1 0,3-1 0,1-1 0,2-1 1,7-1 0,0-2-5,4-2 0,5-1-5,2-1-6,3-4-9,2 1-10,1-4-8,2 1-17,0-1-15,1 2-16,2-2-20,0 3-51,0 0-104,1 4-44,4 4-14,-1 3 7,7 7 20</inkml:trace>
  <inkml:trace contextRef="#ctx0" brushRef="#br0" timeOffset="120842">690 3297 65,'-10'-21'214,"-2"-1"1,4 1-17,1 1-34,-1 2-37,0 2-33,1 2-27,4 4-20,-1 3-16,0 3-16,4 1-8,2 6-4,1 5 0,5 4 4,1 6 6,3 4 9,0 5 5,3 6 4,-2 5 6,2 2-3,0 5 0,-2 5-5,1 1-3,-1 2-2,0 6-1,-1 0-2,1 2-1,0 1 0,-4 1 2,1-2-4,1 1 0,-3-2-4,0 0 1,0 1-5,-1-2 0,3-2-3,-2 1-3,3-1 2,-3 0-2,0 0-3,0-1 1,2-2-2,-1 0 0,0-3 0,0-1 0,-1-1 0,0-1 1,0 0 0,2-2 3,-4 1-2,0-4 0,2 1-1,0-4-1,0-2 0,-2-2-7,1-2-20,-1-2-33,0-2-87,-3-5-103,-3-2-54,-1-4-21,-1-4 0,-1-4 28</inkml:trace>
  <inkml:trace contextRef="#ctx0" brushRef="#br0" timeOffset="138237">1576 2648 116,'8'-8'252,"0"4"17,-4-2-19,1 1-67,-2 2-52,1-1-20,-3-1-2,-1 1 17,0 0 28,0 0 31,0 0 23,-1 1 7,1 0-4,0 1-23,-2 2-40,0 0-42,2 2-39,0 1-27,-1 3-20,-2 6-7,-1 1-3,-2 7-3,0 1-1,-5 3-3,0 1 4,-1 2-1,-3 2-3,0 1 2,-2-1-3,-2 5 2,2 0-2,-4 2-2,4 2 0,-5-1 0,0 2-3,0 0-1,1 0-2,-4-1-1,3-1-5,-4-1-5,2 0 1,1 0-3,-3-1 4,3-2 0,2-2 4,1-2 3,-2-1 0,4-2 1,-1-2-15,0-3-21,3 0-30,1-2-35,0-2-44,2-1-42,1-1-40,1 0-76,3-4-74,0-2-19,2-3 15,4-3 30,2-3 46</inkml:trace>
  <inkml:trace contextRef="#ctx0" brushRef="#br0" timeOffset="138836">2732 2498 21,'3'-9'232,"2"0"26,-1-2-5,1 1-55,1-1-47,-3 2-39,2-1-30,-2 1-18,1 1-8,-3 4-3,3-1-3,-3 2 0,1 0 0,-2 2-5,1-1 1,-1 1 1,3-1 5,-3 2 11,0 0 9,-3 0 8,2 0 1,-1 2-2,-1 1-9,0 3-14,-2 3-14,-2 3-13,-2 2-8,1 3-6,0 1-5,-3 3-1,-1 2-3,-1 1-3,-3-2 4,2 3-1,-3 3 1,-3-3-1,-2 4 1,-1-1-3,-3 2 2,0 2-2,-3-1-1,-1 1-2,-5 1 0,4-1-1,-4 3-1,2-2 1,-1 2-2,1-2 0,-2 1-2,0-1-4,2-1 2,-2-2-5,1 0-4,1 0-2,0-2-4,3-1 1,-1 0-5,5-1-1,1-1-7,5-2-4,1-2-13,7-2-21,0-4-30,5 2-51,0-2-116,2-4-73,1 0-26,0-2 1,6-3 23</inkml:trace>
  <inkml:trace contextRef="#ctx0" brushRef="#br0" timeOffset="140379">3421 2648 258,'8'0'295,"-7"0"27,2 1-50,-3 1-60,0-1-42,-3 2-33,2 3-19,-7 3-14,-2 3-11,1 4-5,-5 6-8,-2 5-2,-5 6-8,-2 3-4,-4 6-9,0 4-12,-6 1-10,0 0-10,-4 2-9,1-1-3,-2-2-5,-5-1-2,4 0-1,-1 0-2,-1-3-3,5-1-6,3-2-16,3-3-20,3-4-35,7-1-35,5-6-47,5-2-67,4-4-110,3-4-48,6-6-3,2-6 18,8-3 39</inkml:trace>
  <inkml:trace contextRef="#ctx0" brushRef="#br0" timeOffset="140736">3712 2922 265,'1'-3'334,"1"0"26,0 2-26,-2 1-88,0 1-62,-2 5-39,0 3-19,-2 5-9,-2 2-1,-2 5-4,-5 3-13,-4 3-20,-7 3-44,-6 3-71,-8 6-105,-10 2-174,-14 5-94,-16 5-51,-12 2-5,-17 1 38</inkml:trace>
  <inkml:trace contextRef="#ctx0" brushRef="#br0" timeOffset="143801">973 2241 63,'4'2'151,"-3"-1"-34,2-1-40,-1 2-33,0-2-19,-1 1 0,1-1 10,1 1 14,1 1 12,1 0 9,2-1 6,-1 2-6,2 0-7,4 2-8,1 1-11,4 1-5,4 1-3,3 1-2,3 0-1,4 0-1,7 1 2,5-2 6,6 1 5,6-3 4,7 1-2,1-2-2,5-1-6,2-1-8,-2-1-11,1-2-5,1-2-6,-1-2-2,3-4-6,-4-1 4,1-4-1,2-2-4,-3-2-2,2 1-5,-2-4-1,0 1-11,-4-2-18,-2-2-43,-8 1-111,-5-1-65,-8 1-32,-7-2-9,-6 0 6</inkml:trace>
  <inkml:trace contextRef="#ctx0" brushRef="#br0" timeOffset="144321">1763 2783 51,'12'3'266,"1"0"19,6 1 9,4-1-71,7 0-96,8 0-55,5-4-29,8-4-15,5-2-5,8-5 3,5-6 3,9-5 0,3-2 1,2-6 0,2 0-6,4-3-8,0-4-16,1-1-18,-1-4-46,-7-2-106,-6-3-81,-7-2-41,-13 2-16,-8 2 4</inkml:trace>
  <inkml:trace contextRef="#ctx0" brushRef="#br0" timeOffset="144915">788 2094 174,'15'6'277,"5"2"20,9-1-2,7 4-105,11-1-52,7 2-33,11 0-21,13-1-6,7-4-2,8-1-1,7-6 2,4-3 3,4-5 4,1-2-1,1-5-1,3-4-10,-6-2-8,1-5-12,-5-1-17,-7-1-30,-4-1-41,-9-1-52,-3 0-60,-11-1-104,-7-4-107,-10 0-41,-6 1 2,-10 0 26,-9 5 48</inkml:trace>
  <inkml:trace contextRef="#ctx0" brushRef="#br0" timeOffset="145283">1244 1809 136,'-6'2'269,"4"-1"15,5 2 7,10-1-118,4 0-80,10 0-39,12 0-23,11-1-10,8-2-4,9-1-5,7-2-4,5-1 0,6 1-1,4-4-5,2 1-11,7-1-25,1-1-74,-1 0-94,-7-3-51,-4-3-23,-10-3-5</inkml:trace>
  <inkml:trace contextRef="#ctx0" brushRef="#br0" timeOffset="145691">1407 3104 252,'-5'1'283,"2"4"12,3-1-41,8 4-95,4-1-61,10 4-32,7 1-6,6 0-2,8 0 5,5-2 6,6-1 2,6 0 2,5-3-1,5 0-9,7-3-16,2 0-20,8-3-21,3-3-20,5-3-16,0-3-21,-2-1-23,-3-4-31,-4 0-63,-9-2-101,-6-4-45,-11 1-15,-10-3 7,-12-1 28</inkml:trace>
  <inkml:trace contextRef="#ctx0" brushRef="#br0" timeOffset="146036">2001 3057 87,'8'3'279,"5"-3"19,7-3 10,7-3-84,14-4-99,8-4-54,10-2-31,7-5-18,10-2-10,3-3-6,3 0-1,4-4 2,0 0 0,3-3 3,-2-2-2,5-1-10,0-3-16,-4-1-60,-4-2-116,-8-1-64,-5 0-32,-10 3-8,-4 1 7</inkml:trace>
  <inkml:trace contextRef="#ctx0" brushRef="#br0" timeOffset="146486">905 2778 229,'-14'2'262,"6"-1"12,8 1-53,8-2-93,11-2-56,11 1-30,10-2-15,13-3-8,14-2-5,11-2-2,13-4-2,12-1-2,3-3 1,4-1 4,1-2 1,1 0-3,4-2-12,-4-1-56,5-1-114,-5-1-64,-4-1-36,-6-1-13,-10-2 1</inkml:trace>
  <inkml:trace contextRef="#ctx0" brushRef="#br0" timeOffset="148914">199 1991 263,'-6'-11'370,"2"4"26,1-1 12,3 5-136,0 2-91,3 2-72,3 5-38,2 5-9,0 4 5,4 6 13,0 4 14,-1 5 7,3 6-6,2 2-11,1 2-17,0 1-17,0-1-20,0-1-12,-1 0-13,-2-2-13,0-2-22,-2-5-24,-2-2-36,-2-3-38,0-6-35,-4-6-33,-3-3-48,-1-9-62,-5-4-52,-4-7-7,-5-6 15,-1-6 28</inkml:trace>
  <inkml:trace contextRef="#ctx0" brushRef="#br0" timeOffset="149121">290 2301 77,'-22'-51'240,"2"-1"41,2-1 6,4 2-30,5 1-31,5 7-34,8 3-31,4 5-31,6 3-24,6 10-31,7 4-23,3 6-20,4 7-9,-1 9-5,0 5-4,-5 7-4,-6 8-8,-4 6-10,-14 5-16,-5 4-14,-8 3-13,-7 2-19,-3 0-23,0-3-28,-2-2-58,2-3-97,3-6-47,2-5-11,6-2 11,8-7 28</inkml:trace>
  <inkml:trace contextRef="#ctx0" brushRef="#br0" timeOffset="149368">796 2247 308,'27'0'385,"-8"1"51,-6 9 43,-5 2-120,-3 9-96,-7 4-65,-3 7-50,-4 5-85,-5 7-128,-2 4-223,-11 4-120,-10 4-62,-18 2-29,-18 1 18,-22-1 74</inkml:trace>
  <inkml:trace contextRef="#ctx0" brushRef="#br0" timeOffset="180380">985 3102 42,'-20'0'260,"2"-1"21,0-1 15,2 1-69,2-1-81,1 1-49,2-3-31,2 3-14,-1-2-13,4 0-8,0 0-7,0-1-1,2-2 1,1-2 1,3-1 0,3-1-2,1-4-4,3 0-5,3 0-7,1-4-7,5 0 0,0-3-7,3-1 2,2 0 1,0-2 1,5-1 4,0-1 4,4-1-1,0-1 3,4-1 0,1-1-2,1 0-1,5 0 1,-2 0-3,3 2-2,3 1 0,0 1 0,2 4-2,-1 2 1,3 2-2,-1 2 2,-1-1 1,-1 4-2,3-1 2,-2 1 2,1-1-1,-1 0 2,1 4-2,0-2 1,-1 0-2,0 2 1,-3 1-1,3 0 0,-2 3-1,0-2 1,0 2-2,1 2 1,0-1-3,2 2-1,0 0-4,3 2 0,-1-1-2,-1 2-3,3 0 2,-4 0 3,-1 3 4,-1 0 1,-2 2 1,-2-1 3,-3 4 0,0 1 0,-4 0-1,-1 3-1,-1 0 2,0 1-2,0 4 1,4-2-1,0 3 2,1-3 0,0 3 0,4 0 0,-2 3-1,-2-2 1,1 2 0,-1 3 1,-2-1 1,-3 1 1,0 0 0,-3 0 1,-2-1 0,-1 3-2,-3 1 0,0 0-1,-4 2-1,0 1 1,-5-1-1,0 0 2,-3 3-2,-1-1 0,-3-1 0,-2 0-2,-3 0 1,-3 0 1,-7-1 0,-4-2 0,-5 1 3,-8-2 0,-4-1-1,-7 2 2,-8-3-4,-3 0 3,-7 0-3,-11-2-1,-4 3-1,-6-4-1,-3 0 2,-7-3 1,-1 0 3,-3-3 2,0-1 2,-6-1 4,0-1 0,-4-3 0,-2 0-1,2-2-3,-2-1 0,1-1 6,1-1-1,2-1 3,1-1 0,1-1 2,1-1 5,1 0-7,5-3 6,2 0 5,4-3 8,4 0 8,6-3 4,4-1 10,6-2 4,4-2 0,6-2-4,7-1-6,4-2-8,4-2-10,3 1-10,7-2-7,3-1-8,2 1-14,7-1-23,3 1-35,5 1-38,6 1-49,3 4-93,3-1-100,8 5-35,1 2 2,3 1 21,4 3 42</inkml:trace>
  <inkml:trace contextRef="#ctx0" brushRef="#br0" timeOffset="194156">812 3338 201,'-9'-2'247,"2"1"18,-1-2-62,2 1-65,-2-1-44,2 2-29,0-2-19,-3 0-9,5 1-7,-5 0-4,4 0 3,2 0 4,-1 1 7,3-1 4,2 1 2,3-2-5,0 0-6,9-1-9,0 0-8,5-2-9,6-2-6,3 1 0,7 0 1,5-2 0,4 0 3,3-2 0,4 1 0,5-1-1,5-1 1,4-1-4,5-1-3,5 1 0,1-3-1,1 3-1,1-2 2,-1 0 0,2 1 2,-4 0 1,0 2-1,1-2 1,0 1-1,0 2-2,-1 0 0,4 1 0,-6 0 0,-1 1 1,-3 0 0,-1 0 0,-2-2 2,-4 2 0,-1 0-1,-4 2 1,-4-3 0,-6 2 0,-3 0 1,-1-1-2,-4 2-2,-1-1 0,-3 2 0,2-1-1,1 1 1,-2 0 0,0 1 0,1-1 0,0 2 1,-1-1-1,3 1 0,-5-1 0,-1 2 0,-4-1 0,-3-1 0,-2 2 1,-3 0-1,-4 0 2,0-1-1,-3 2-1,-1-1-1,-2 2-2,-2-1 1,-1 1 0,1 1 0,-3-2 0,-2 0 4,1 1 0,-4 1-2,0-3 0,-4 0 0,3-1-2,-6-1-1,-1-2-1,-2 1 1,-2-2 2,1 1 3,-1-1 4,0 2 1,3 2 2,1 1 7,3 0 9,2 0 3,3 1 1,3 2-1,4-2-1,4 2-2,3 2-9,3 0-3,1 1-2,2 1 2,2 5 1,-2 2-1,-2 1 1,-3 2-7,-3 3-2,-5 3-15,-9 0-22,-10 5-35,-8 0-65,-15 0-133,-12 4-68,-14-1-26,-11 4-2,-6 0 24</inkml:trace>
  <inkml:trace contextRef="#ctx0" brushRef="#br0" timeOffset="195098">1258 3137 100,'-3'-7'259,"-2"3"24,0 0-8,-2 1-82,0 0-64,-1 3-47,0 0-29,-3 1-21,0 1-12,2 2-4,-2 1-2,1-1 0,-1 4 5,-1-2 2,0 0 2,0 1-2,-1 2-1,-1 0-1,-4 0-2,-2 2-5,-1 1-4,-2 0 2,-3 0-4,0 0-1,0 1 2,2-2 8,1 0 15,2 0 18,5-4 16,4 1 16,5-2 8,6-2 14,6 1 11,7 0 11,7-1 1,10 1 2,6-2 0,7 0-17,6-2-28,0-1-37,2-1-59,-1-1-72,-3-1-78,-6 2-75,-6-1-134,-8 1-84,-8 1-12,-10-2 29,-7 1 52</inkml:trace>
  <inkml:trace contextRef="#ctx0" brushRef="#br0" timeOffset="195533">107 3191 248,'-25'-11'313,"4"2"30,5 3-1,4 0-104,5 2-65,1 2-46,4 1-27,6 2-19,0 4-16,4 2-5,3 4-3,0 4-1,1 1-2,2 2-8,-3 2-11,1 1-15,-1 1-11,-1 1-8,1-1-11,-1 0-22,-1 0-31,0-3-33,-1-1-40,-1-2-68,-6-2-113,-2-3-46,-4-7-7,-5-2 20,1-7 30</inkml:trace>
  <inkml:trace contextRef="#ctx0" brushRef="#br0" timeOffset="195754">3 3147 192,'-3'-25'313,"3"1"22,3 4 14,8 4-111,6 1-57,5 3-26,8 4-13,3 7-6,4 4-8,-1 7-20,2 8-26,-5 8-33,-3 5-28,-6 7-22,-3 4-25,-15 4-19,-7 4-20,-12 1-15,-9-1-15,-7 2-14,-6-3-16,-4-1-53,-7-3-103,2-1-46,0-4-18,4-1 6,12-6 23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2:11.73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3721 1952 133,'1'-5'261,"1"0"24,-1 0-19,3 0-59,-3-1-41,1 0-21,-1 2-4,1-2-1,0 1 8,-1 1 10,1-1 9,-2 1 9,2-1 7,-2 1 0,0 1-5,0 1-15,0-1-18,0 0-23,0 2-24,0-1-22,0 2-20,0 0-13,0 0-18,0 0-14,0 3-6,0 0-5,0 3-3,0 1-2,0 3 1,0 0 6,1 2-2,-1 2 0,3-1 2,0 1 1,0-1 2,0 1-4,1 1 4,-1-1 0,0 0-2,0 1-4,1-1 0,-1-1-1,0 1-2,1-1 1,-1 0 3,-1 1 2,1 0-1,1-2 1,-3 0 0,2 1 0,1-1-2,-1 0 1,0 0-1,0 0-1,0-1 0,0-1 3,-1 2-1,-1-1 2,3-2-1,-3 1 0,-1 0-1,3 1-2,-3-2 1,0 0-4,2 0 2,0 0 0,-2 1 1,1 0 0,-1 0-1,0-1-2,2 0-1,-1-1-1,-1-2-3,0 0-5,0 0-5,0-2-13,-1 1-23,-1-3-40,2 2-48,0-3-68,0-1-89,0 0-157,-3-3-68,0-3-7,0 0 25,-1-1 59</inkml:trace>
  <inkml:trace contextRef="#ctx0" brushRef="#br0" timeOffset="741">3730 1875 66,'-5'-7'242,"1"-2"28,-1 1-1,2 2-52,2 0-50,-3 0-14,4 2-3,0-1 9,0 2 8,0 0 10,0 0 0,0 1-12,0 2-26,0 0-26,0 2-35,0 3-26,0 4-19,0 1-8,4 5-2,-4 3-3,1 0 0,2 3-1,2 2-2,-1-1-4,-2 3-4,1 1-2,2 1-2,-2 0-1,1 2 1,-3-1-3,2 1 1,2 1 1,-2-2-1,-2 1 1,3-2-1,-1-2-4,-2-2-3,1-2-8,1-2-14,-1-2-20,0-4-26,-2 0-36,0-3-46,0-3-45,0-1-59,0-3-116,0-3-43,0 0 1,-2-3 28,4-3 42</inkml:trace>
  <inkml:trace contextRef="#ctx0" brushRef="#br0" timeOffset="1199">3716 1869 221,'-4'-10'273,"0"-1"23,1 4-40,1-1-79,2 4-52,-3 1-31,3 1-15,-1 5-7,-1 3-2,0 3 2,1 3 8,-1 3 10,2 2 2,-1 2 5,1 0 2,-2 4 2,-1 3-5,2 0-8,-1 3-10,0-1-13,1 4-12,-2 0-16,3 1-11,-2 0-8,2-2-6,2 1-1,1-2-6,0-2-20,0-1-30,3-3-40,-3-3-54,2 0-68,-5-4-154,0-4-65,2-2-15,-2-4 17,3-2 37</inkml:trace>
  <inkml:trace contextRef="#ctx0" brushRef="#br0" timeOffset="1629">3828 2418 138,'-3'2'245,"0"1"16,0-2-30,-1 2-71,3 0-43,-1 0-19,2 0-7,0 0 0,3 0 10,2 2 11,3-3 17,2 0 10,7 1 6,2-1 0,3-1-8,7-1-19,3-1-29,2-1-23,6 1-19,-1-3-18,3 2-9,1-1-9,2 0-4,1-2-3,-2 2-1,-1-1 0,-1 1-2,-4 0 2,-3 0-1,-1-2-2,-8 4-6,-2-2-13,-5 0-22,-3 1-37,-2 1-46,-1-1-70,-9 1-132,1-1-80,-5 2-26,-5-3 8,1 2 35</inkml:trace>
  <inkml:trace contextRef="#ctx0" brushRef="#br0" timeOffset="2105">3561 1854 70,'-8'-3'250,"0"0"29,3 2 2,2-1-75,2 1-61,-1 1-40,4-2-26,-1 2-20,6 0-11,4 0-2,4-1 7,6 1 11,5-2 14,5 1 17,2-1 13,7-1 10,-1 1-2,4 0-9,4-1-16,1 0-18,4-2-19,3 2-19,1-1-12,-4-1-10,3-1-6,-1 0-1,-5 0-4,0-1 0,-2-1-2,-1-1-2,-3 1 2,0 0 0,-4 0-2,4 1-2,-7 1 1,2-2 0,0 4-3,-1-2 3,-1 1-2,-5 0 2,-1 0 1,-2 2 0,-1-2 1,-4 0 1,-1 3 2,-3-3-1,0 2 1,-2 0 1,-4 0 2,0 0 1,-2 0 10,-3 2 17,-2-2 12,-1 3 10,-2-2 7,2 2 7,-4-1-5,-1 1-12,0 1-12,0 1-7,0-1 4,0 4 3,0 1 9,0 1 10,0 2 11,3 2 5,-3 1 1,4 3-7,-3 1-12,2 3-7,2 3-8,-1 2-9,-1 0-7,3 1-1,-2 2-3,1-3 2,0 2-6,2-2 2,-3 0-8,2-2 1,-3 1-8,2-2 0,-2-2 0,-1 2-3,0 0 0,-1-1-2,1-2 1,0 1-1,-2-1-2,1-1 0,-1-1 1,0-3-1,0 3-1,0-4 2,-1-1 1,1-1-4,-2-2 3,0 0 1,1-2 1,-1-2-1,0 1 0,-1-2 4,0 0-4,1-1-1,-1-1 2,-3 1-1,2-1-3,-5 2 0,1-1-3,-4-1-2,-1 2-6,-4 0-5,1-1 0,-6 1-5,-2-2 0,2 1 0,-5 1 1,0-2 3,-1 2 3,-1 2 5,1-2 0,1 2 8,0 0 1,3 1-4,2-1-2,4-1-5,0-1 0,2 2-6,2-2 4,1 0-1,2-2 3,3 0-1,-1-1-8,3 2-24,2 0-50,0-2-67,4 0-74,0 0-91,0 0-141,0 0-57,0 0 10,-2-4 47,0-1 63</inkml:trace>
  <inkml:trace contextRef="#ctx0" brushRef="#br1" timeOffset="6697">2483 2006 114,'24'-2'165,"2"-1"-15,4 0-18,4-1-21,2-1-16,1-1-19,3 0-14,0-1-9,1-1-15,-2 1-9,0-1-11,-5 1-11,-2-1-24,-2 4-58,-3-1-83,-4 1-43,-5 1-23,-2 1-9</inkml:trace>
  <inkml:trace contextRef="#ctx0" brushRef="#br1" timeOffset="6929">2529 2270 214,'-8'7'254,"0"-1"11,8-3-58,3-1-83,6-2-54,4-2-31,6-1-19,6 1-7,4-2-2,4 0-3,3-1-2,7 0 0,1 1 1,1 0-5,3 1-4,0-2-20,-1 4-46,-4-4-97,-5 2-54,-4 0-29,-6 0-9,-3 2 7</inkml:trace>
  <inkml:trace contextRef="#ctx0" brushRef="#br1" timeOffset="7191">2807 2516 125,'2'6'195,"6"0"3,2-2-72,3-1-56,7 0-35,1-1-14,6 0-13,2-2-6,2 2-37,-1 0-80,0-2-41,-3 0-24,-2 0-11</inkml:trace>
  <inkml:trace contextRef="#ctx0" brushRef="#br1" timeOffset="7382">2851 2824 169,'-8'13'305,"2"-4"9,4-3 7,6-2-112,0-2-103,4-1-58,3-2-37,4-1-24,0 1-18,4-1-26,2-1-60,-1 0-97,0 0-42,0 0-15,-1 0-2</inkml:trace>
  <inkml:trace contextRef="#ctx0" brushRef="#br1" timeOffset="7562">2992 2881 296,'-7'8'392,"1"0"20,0-4-6,6-1-155,0 0-179,3 0-175,-3-3-160,5 0-81,-1-3-26,1 0 14,0 0 33</inkml:trace>
  <inkml:trace contextRef="#ctx0" brushRef="#br1" timeOffset="8093">2617 1872 176,'19'3'222,"5"3"-4,0 1-23,2 3-30,3 0-38,1 5-22,3 2-21,0 4-15,2 4-9,3 5-9,-1 6-7,2 4-12,-3 6-5,2 4-6,-3 3-7,-2 4-6,-6 1-5,0 4-6,-7 0-3,-3-1-7,-8-3-8,-5-1-10,-7-1-10,-4-5-3,-4-3-10,-1-3-6,-2-4-39,1-5-74,1-5-56,-1-5-26,2-6-9,-3-4 6</inkml:trace>
  <inkml:trace contextRef="#ctx0" brushRef="#br1" timeOffset="9616">5305 1928 141,'-2'1'216,"-1"-1"-12,2 0-20,-3 2-30,4-1-32,-1-1-30,1 0-23,-2 2-16,2-2-14,0 1-8,0-1-6,0 2 3,0-2 1,0 0 5,0 0 4,0 0 8,0 1 1,0-1 3,0 0-3,0 0-2,0 0-2,2 0-3,-1 0 0,1 0-2,0 0 1,1 0-2,0 0 1,4 0 1,2 0-2,0 0 1,4 0-6,1-1-4,2 1-8,5-2-5,-3 1-5,3-1-7,4-1-1,1 2 1,-1-3-1,2 2 1,-2-1 0,5 0 3,-1 0-1,3 0-3,-2-1 0,0 0-2,1 0 0,2-1-1,-1 0-2,1 1 3,2 0 0,-4-1-1,-1-1-1,0 3 2,-2-1 0,-2 1-2,1-2 2,-2 0-2,-3 3 2,4-3-1,-4 1 0,3-1 1,1 1 0,-3-1-2,0 2 1,-1 0-2,0 0 1,-5 0 0,2 2-2,1-2 3,-3 1 0,1 1 0,-2-1 1,3-1 0,0 2 1,-3-2 0,4 0-1,-2 1 0,3-1-1,0 0-1,-1 2 0,0-1 0,1 1 1,-4-1 1,2 1 0,-3-1 0,1 0 0,-2 0 0,-1 0 3,-1 1-3,-3-2-2,3 1 1,-2-1-2,2 0-2,-2 1-5,0 0 1,2 0 0,-4 1-2,-1 1 2,1-2-5,-4 1-8,-2 1-14,1-2-17,-3 2-24,-1 0-28,0-1-32,0 1-55,0 0-78,-5 1-39,-1-1-5,0 0 12,-2 0 32</inkml:trace>
  <inkml:trace contextRef="#ctx0" brushRef="#br1" timeOffset="10414">6500 1624 28,'-9'-2'242,"1"-1"22,3 0 2,0 1-59,2 1-68,2 1-46,1-2-25,-2 2-20,2 0-9,0 0-3,2 0 0,-2 0 0,1 2 2,2-2 2,-1 1-2,5 1-2,-1-1-3,1 2-6,3 0-4,1 2-3,3-1-9,2 1-2,3 1-2,2 1-2,0 1-1,2-1 2,2 1-3,2 0-1,-2-1-2,1 0 2,-2 1-2,-1-1-2,-1-1 0,-4 0 2,-3 2-2,-2-2 2,0-2 0,-4 2 0,-4-1-1,0-1 0,-2 1 1,-1-1 0,-2-1 1,-2 2-1,1-1 3,-4 2 1,-2 2-1,1-1 1,-5 4-4,1-1 5,-1 1-4,-1 1 3,1-2-1,-2 2 0,2 0 1,0-1 1,0-1 3,1 0 1,-1 3 3,0-3 4,0 1 0,1-1 4,-2 1 0,1-1 2,1 0-2,0 0-1,1-2-3,5-1-4,-3-3-3,4 1-9,-1-3-17,2 0-27,2 0-36,0-1-81,0-1-116,0 0-58,0-5-22,2 0 8,4-3 26</inkml:trace>
  <inkml:trace contextRef="#ctx0" brushRef="#br1" timeOffset="13670">1875 2392 161,'-12'-1'215,"-1"1"-17,1 0-16,1 0-28,1 0-27,-1 0-30,5 0-27,1 0-17,0 0-16,2 0-10,1 0-8,-1 0-7,3 0-3,0 1 1,0-1-3,0 0-1,2 0-1,-1 2 3,1 0 1,3-2 4,0 1 3,1 1 1,2-1 3,1 2-2,3-1-3,1 1 0,2-2-2,4 1 1,-2 1 2,5-3 1,0 0 2,5 0 4,0-3 3,0 1 2,5-1 1,2 0 1,1-3-2,0 1-4,3 1-4,0-2-4,1 2-6,-1-2 0,-1 1-3,-1-1-6,-1 1 3,-2 1-4,1 0 0,0 1 0,-2 0 0,-1 0 0,1-2 0,-1 4 1,-1-2 3,1 0-3,-3 1 2,-1-1 0,2 2-3,-2-1 0,1-1-1,-1 2-1,0-1-1,-4 1 2,0-1-1,0 2 2,-1 0-3,-1-1 3,-2 1-2,1-2-1,-2 2 3,2-1-2,-1 1 2,-1-2 0,1 2 2,-2-1-4,5-1 1,-1 0 0,-2 1 0,3 0-2,-2 1-2,-2-2 1,1 1 2,0-1-2,-5 1 1,2-1-1,-2 1 3,2-1 1,-3 2 0,-1-3-1,4 1 1,-2 0 0,2 0-1,-2 1-1,4-1 2,-6 1-2,6-1 0,-5 1 0,0-1 0,-1 1-3,-1-1-2,0 0-6,-2 2-4,-1-2-8,0 2-7,-3 0-8,1-2-4,-3 2-11,1-1-8,0 1-17,1 0-44,-5 0-69,0 0-55,0 0-23,0 0-2,0 0 18</inkml:trace>
  <inkml:trace contextRef="#ctx0" brushRef="#br1" timeOffset="14444">3319 2188 214,'-14'-2'262,"4"0"10,-2 2-46,4 0-86,2 0-56,-1 2-29,4-1-18,1 0-9,2 1 0,2 1-3,3 0 1,3 2-2,5-1-2,4 2-1,5 2-3,3-1-6,2 2-5,5-2-3,4 3 0,-3-1-6,2-2 0,-3-1 0,-4 1 0,-3-2 1,-4-2-1,-4 0 2,-5 0 3,-2-1 3,-5-2 6,-2 1 2,-3-1 1,-4 1 4,-4 1-2,-2 1 2,-1 2-2,-1 1 4,-3 1 6,-2 4 10,1 2 5,-3 2 7,3 2 3,-3 1 3,1 0-3,2-1-5,-3 3-6,1-2-5,3 0-6,-2-1-10,2-2-8,0 1-6,2-2-21,1-1-32,1-1-38,0-1-91,2-1-119,-4-4-61,0 0-18,-3-3 9,-4-1 28</inkml:trace>
  <inkml:trace contextRef="#ctx0" brushRef="#br1" timeOffset="15296">1678 1725 298,'-5'-19'360,"2"2"41,2 1 33,-1 2-121,2 4-57,0 1-29,0 3-25,0 0-27,0 2-31,2 3-29,-2 2-24,3 7-10,2 1 0,-1 6 3,2 5 5,-1 3-5,3 6-12,-3 1-20,3 2-20,0 1-16,-2 0-18,2-1-15,-2-1-22,2-3-23,-2-2-28,1-2-29,-1-5-38,-3-2-49,2-5-42,0-3-46,-7-3-99,-1-3-61,-2-5 1,-1-1 33,3-4 46</inkml:trace>
  <inkml:trace contextRef="#ctx0" brushRef="#br1" timeOffset="15564">1630 1763 38,'-9'-25'273,"5"2"29,-3 0 21,5 1-56,1-1-90,1 0-54,1 1-27,3 1-20,1 0-9,4 3-7,-3 0-2,2 3-10,3 1-7,3 3-9,2 1-11,2 3-13,2 3-13,1 1-23,2 3-24,-1 3-34,-1 0-56,-2 4-92,-2 1-71,-4 2-28,-5 1 4,0 2 18</inkml:trace>
  <inkml:trace contextRef="#ctx0" brushRef="#br1" timeOffset="15804">1635 1866 230,'3'6'288,"2"-3"25,3-1-25,5-5-89,1 0-61,3-2-34,1-1-22,2 0-21,2 0-14,4 0-19,-4 0-17,5 1-41,-2 3-96,-1-3-116,-3 2-65,-3 0-31,0 3-10,-6 0 25</inkml:trace>
  <inkml:trace contextRef="#ctx0" brushRef="#br1" timeOffset="16088">2155 1854 155,'0'-13'254,"-1"-4"21,-1-1-26,-4 2-63,3-2-41,-2 0-24,0 2-5,-1 2-5,1 3-6,-2 2-9,0 2-4,2 2-8,-3 5-9,0 2-7,-4 3-5,1 5-8,-2 0-4,2 4-7,3-1-6,-1 2-8,3-2-10,1 3-6,3-3-6,2-1-4,3 2-4,2-4 0,3 0-3,1-2 0,3-2-1,0-1 4,2-5 2,0 0 2,2-5 6,-2 1 8,-2-4 15,-3-1 22,-1 0 25,1 0 28,-4 0 25,0 0 22,-2 2 7,-1 1-6,0 0-13,-1 1-22,-1 2-26,0 2-24,2-1-23,-1 2-22,4 2-9,-1 4-3,1 3-1,3 4-2,5 5 3,-4 5 3,3 4-1,1 1-2,0 2-2,1 3-4,-1 1 1,-2 1-5,3 0-3,-4-1 3,-2-2-4,1-2-5,-4-2-1,-3 1-1,-6-4-7,0-2-1,-7-2-6,-2-3 9,-6-2-1,1-2 1,-2-5 6,-2-3 3,4-4 6,0-2-2,3-5-1,5-4 7,1-5-2,6-4-5,5-4 2,4-3-2,8-4-6,1-3-13,5-1-55,5-5-135,-1-1-246,-2-2-124,-4-4-67,-14-5-20,-8-7 33,-12-6 128</inkml:trace>
  <inkml:trace contextRef="#ctx0" brushRef="#br1" timeOffset="20859">5180 2016 42,'0'0'179,"0"0"-10,0 0-25,0 1-21,0-1-15,0 0-9,0 2-7,0-2-2,0 0-4,0 0-1,0 0-2,0 0-9,0 0-10,0 0-11,0 0-6,2 0-16,-1 0-8,-1 0-8,4 0-4,0 0-1,2 0-3,-1-2 0,3 1 0,0 0 1,5-1 1,-4-1 0,4 0 2,4 0-3,-2 0 3,2 1-4,2-2-2,-2 1-1,4 0-1,-2-1-1,3 0-2,0 0 2,2 0 0,-3 1 0,0-2-1,1 3 2,-2-2 1,0 1-2,0 0-2,-2 0 1,1 0 2,-1 0-3,2 0 0,0 0 0,0 2 0,0-1 0,0-1-2,0 0 1,0 2 1,1-3 0,-2 2 0,1-1 0,1 1 0,-4-1 0,4-1 0,-4 0 0,2 0 1,1 1 1,0-1-2,0-1 0,4-1 0,-2 0-2,2 2 0,1-2 2,0 1-2,2-1-2,2 0 2,-5 2 1,2-1 1,0 1 0,-1-1 0,0 1 1,-1-1 0,-2 1-2,2-1 0,-1 1 0,-2-2 0,1 1 1,0 2 0,-1-1 0,0 1 0,-1 0 0,0-2-1,-2 2-1,1 2 2,-2-3 0,2 3 0,0 0 2,-3-1-2,1 1 0,-1-2 0,1 1 0,-2-1-2,0 0 2,-2 0 0,3 0 0,-5 2 0,2-1-1,-1-1 0,0 3 1,-3-1 0,0-1-1,1 1 0,-2 1-2,0 0 3,0 0-2,-2 0 0,2 0-1,1 0 0,-2 0-8,-1 0-11,1 0-16,-3 0-22,1 0-32,-2 1-54,-3-1-82,0 0-44,0 0-16,-3 0 7,-2 0 26</inkml:trace>
  <inkml:trace contextRef="#ctx0" brushRef="#br1" timeOffset="21780">6527 1628 202,'-9'-4'241,"3"0"12,1 3-53,2-2-80,-2 1-38,3 2-13,0 0-6,2 0-5,0 0-2,2 0-4,1 2-6,2-1-10,2 2-7,3 0-5,2 2-7,4 1-5,2 1-4,4 2-1,2 2-1,0 1-2,3-2 0,0 4-3,1-1 1,1-1-2,-3 2 3,0-4-3,-4 0 0,0 0 0,-2-3 1,-3-1-1,-2-1 0,-5-2 3,-1 0 3,-3 0 10,-1-3 8,-2 1 10,-3-1 8,0 0 9,0 0 1,-3 0-5,-2 2-8,-1-1-8,-2 5-7,-3 2-8,-1 4-2,-3 1-4,0 5 1,-1 0-3,-5 2-1,4-1-1,-2 2-3,0-1-1,1-1-9,1 1-20,1-4-22,1 1-36,3-3-61,-2-1-125,5-1-58,1-3-19,1-2 8,4-4 22</inkml:trace>
  <inkml:trace contextRef="#ctx0" brushRef="#br1" timeOffset="23556">6301 1160 212,'0'0'313,"0"1"16,0 1 6,0-1-132,0 4-90,0 2-50,-1 2-26,-2 5-12,-1 2-4,1 0 1,0 2-1,1 2-3,-1-2-2,1 0 2,1-1-4,1-1-2,-2-2-3,2-3-3,0 0 0,-1-4 7,1 0 16,-3-3 28,1-1 24,2-3 12,-3-3 10,3-4 3,-1-4-12,1-1-16,0-3-16,1-3-3,2-1-2,2-1 1,1-1 8,2 3 6,0 2 2,1 2 1,1 2-4,0 3-8,0 2-17,-2 4-19,2 3-15,-2 3-10,3 4-5,-3 4-3,1 2 2,1 4-2,-2 1 0,1 1-5,-2-1-7,2 2-4,-3-4-6,2-3 0,-4 0 2,-1-6 9,-2 1 16,-1-4 14,0-2 12,-1-4 11,-1-2 7,1-2 7,-3-3-3,4-4-1,4 0-6,-3-2-8,8-1-2,-1 1-5,4-2-1,0 4-1,2 1-3,0 1 2,-1 4-5,2 1-4,-3 4-9,-1 2-4,2 3-4,-5 3-2,0 3-8,-3 3-16,-1 3-28,2 2-40,-1 1-59,0 1-57,3 1-47,-2-1-41,5 2-62,-5-3-68,3-3-3,1-3 29,0-4 38,3-4 48</inkml:trace>
  <inkml:trace contextRef="#ctx0" brushRef="#br1" timeOffset="24117">6848 1308 16,'5'-16'269,"-2"2"33,-3 1 32,0 2-47,-3 2-80,-2 3-54,-3 3-42,-1 3-33,-4 3-31,4 2-19,-4 2-15,5 4-5,3-1-1,1 1-3,4-1 3,0 1-4,0-1 1,1-1-4,2-1-3,2-2 1,-2-2-3,1-1 4,2-2 0,-2-2 3,1-2 3,3-3 4,-1-1 4,0-2 7,1-2 15,-1 2 19,-1 0 21,2 3 11,-2 0 5,-1 3-5,0 0-13,1 3-19,-1 5-21,1 1-15,-1 4-7,0 2-5,-1 2-2,1-1-2,2 0 0,0 1-1,0-2 0,-3-2 7,1 0 11,-2-4 33,1-2 43,-2-1 44,0 0 26,-2-4 15,2-4 0,-2-1-25,1-4-38,1-4-43,1-1-27,0-1-22,4-2-17,-3 0-29,6-2-54,-2 1-87,3-1-99,1 2-118,1 2-147,3 0-63,-2 8 4,2 0 62,-3 5 86</inkml:trace>
  <inkml:trace contextRef="#ctx0" brushRef="#br1" timeOffset="24564">7157 1277 158,'3'6'226,"0"-1"20,3 0-45,-3-2-59,4 0-35,-3-1-22,3-2-13,-1-2-16,3-1-19,-1 0-12,2-3-10,-1 0-4,-1-3 0,4 0 0,-3 0 0,-1-3 5,-2 0 8,-1 0 11,-2 0 14,-1 3 18,-2-1 18,-2 4 21,-1-1 16,-3 3 8,-3 3-1,-3 1-1,1 3 3,-5 4-9,3 4-10,-4 1-11,4 3-11,2-1-18,2 2-20,3 2-15,6-2-12,3 1-7,3-1-10,7-1-16,1 0-25,3-1-38,5-4-55,2-1-61,2-3-66,0-3-99,1-6-80,0-1-21,-2-7 24,2-2 45,-4-4 60</inkml:trace>
  <inkml:trace contextRef="#ctx0" brushRef="#br1" timeOffset="24888">7520 1058 145,'0'-29'319,"0"5"43,0 5 31,0 2-98,0 8-83,0 2-60,2 5-49,-1 7-41,3 7-22,-3 3-10,6 6-2,-1 1-1,-2 5-2,4 0 2,-1 2-6,2-2-5,-3 1-6,1-1-5,-1-1-15,-2-4-19,-1-1-14,-2-3-15,4-6-5,-5-1-4,-2-6-1,-1-3 6,0-4 8,-2-3 7,0-3 4,-1-4 11,-2-1 11,-3-1 19,2 2 18,-3 1 16,2 1 19,-2 2 12,2 3 7,0 2 2,-1 1-4,-2 5-6,2 2-13,1 2-12,0 2-6,5 3-9,2 0-7,3 2-6,5-1-8,4 1-9,2-1-21,3 1-30,7-2-39,4-2-57,2-1-121,3-4-72,1-2-23,6-5 4,4-4 24</inkml:trace>
  <inkml:trace contextRef="#ctx0" brushRef="#br1" timeOffset="25278">8086 951 136,'8'-28'314,"-5"4"42,0 3 35,-1 4-83,-2 5-92,0 3-51,0 5-49,0 4-33,0 4-25,0 8-2,2 5 12,-1 7 19,2 3 15,1 3 4,-1 1-7,2 2-15,-4 0-21,5 0-23,-3-1-15,-1-1-12,0-2-13,-1-6-9,-1 0-11,0-5-3,0-5-8,0-2-1,0-3-5,0-7-3,0-2 1,-1-5 1,-3-5 1,0-2 2,-2-2 10,-1-3 8,1 0 9,-4 1 9,-1 2 10,0 2 9,-2 2 5,-2 5 2,-1 3 0,-5 3-4,3 5-9,-2 2-4,3 4-5,4 2-2,6 1-3,3-1 0,8 2-1,3-2-6,8 3-2,3-4-4,6 0-3,2-3-3,2-2 1,2-2 4,0-4 2,0-2 4,-1-4 5,-3-2 3,0-2 7,-4-2 14,-3-1 31,-2 0 48,-4 0 46,-1 3 38,-4 2 27,-3 1 9,2 1-19,-4 2-40,0 1-46,-1 2-42,-1 2-29,4 1-21,-4 5-14,4-1-6,-2 4-3,2 2-9,-2-1-17,1 2-31,-3-1-80,2-1-110,2 2-102,-4-2-146,1-3-103,-2-2-30,0-2 45,0-5 91,0 0 95</inkml:trace>
  <inkml:trace contextRef="#ctx0" brushRef="#br1" timeOffset="25824">8328 1158 5,'-3'-25'260,"3"-2"29,3-2 18,2 2-50,4-1-77,2 2-46,5 4-27,-2 2-17,4 2-10,-1 6-5,4 5-8,1 3-10,-5 4-12,4 8-6,-4 2-6,2 6-8,-4 0-6,-1 4-6,-3 1-4,-5 0-4,2-2-1,-3 0-3,-5-3 2,-4-1 1,0-3 7,-5-2 11,2-4 19,-3 0 24,1-4 28,0-4 20,1-1 8,1-3 2,1-3-13,5-1-22,1-5-23,4-2-28,1-2-21,1-2-32,6-1-40,0 0-54,2 1-58,5 3-68,-3 2-154,1 0-66,4 5-10,-4 3 23,5 2 47</inkml:trace>
  <inkml:trace contextRef="#ctx0" brushRef="#br1" timeOffset="26154">8720 1055 135,'-3'12'240,"1"-2"12,2-2-25,0-2-88,4-2-48,0-1-20,5-1-14,1-5-5,1 0-6,2-2-6,3-1-9,-2-4-10,5-1-6,0-2-6,0-2-5,0-3 1,-1 0-4,-4-2 2,-2 2 12,-2 2 22,-7 1 19,-2 3 15,-2 3 9,-4 3 6,-4 4-5,-4 4-15,-3 4-11,-1 6-9,-4 3-1,5 4-5,-2 2-3,2 2-8,5 1-2,3-2-5,3 1-5,5-2-4,5 0-3,3-3-2,6-2-11,0-1-18,10-4-36,-1-4-43,1-1-61,3-6-88,-2-3-90,-1-4-34,0-5 8,-3-3 28</inkml:trace>
  <inkml:trace contextRef="#ctx0" brushRef="#br1" timeOffset="26467">9105 923 12,'0'-21'287,"1"4"44,-1 4 30,0 1-34,0 6-97,-1 1-58,-1 4-42,-1 5-27,0 5-19,-1 3-8,1 3-3,2 3-12,2 2-12,4 1-14,3 0-14,1-1-15,2-2-21,2-1-23,1-3-21,2-2-18,2-6-22,2-2-10,-1-5-6,3-5-4,0-5 3,-3-5-1,2-4 5,-2-4 13,-3-3 20,-2 0 37,-3 0 38,-3 3 50,-3 4 58,1 2 50,-5 5 35,2 3 8,-3 1-5,0 4-22,0 5-21,-3 3-30,2 5-18,-4 5-13,2 2-4,2 5-5,-1 2-16,0 4-23,2 2-50,0 1-62,0 2-64,2-2-54,1-1-48,2-2-33,2-5-14,2-3 2,-1-5 10,1-6 19,-5-2 31,1-6 45,0-3 66,-2-4 75,1-3 71,0-4 58,2-1 27,1-4 5,-1 1-11,5-4-14,2 2-14,0 2-5,1-1 3,-2 4 13,1 1 19,1 3 17,-4 2 12,1 2 10,-5 3 5,1 4 0,-3 2-9,1 2-15,3 3-17,-7 3-19,2 2-22,1 1-23,-3 3-19,1-2-35,0 2-48,-1-1-68,1-1-78,-2-2-140,0-1-101,1-5-35,-1-5 10,4-2 49,0-5 66</inkml:trace>
  <inkml:trace contextRef="#ctx0" brushRef="#br1" timeOffset="27040">9615 900 52,'0'-13'267,"3"2"-26,5-1-113,0-3-131,0-3-138,-3-1-81,-2-4-34</inkml:trace>
  <inkml:trace contextRef="#ctx0" brushRef="#br1" timeOffset="37312">5316 1953 193,'-3'-1'227,"-2"1"11,2-2-66,-2 2-57,0 0-27,1 0-8,-1 0 6,2 0 7,0 0 10,1 0 2,-1 0-6,3 0-6,-2 0-14,1 2-15,-1-2-15,2 0-14,-3 0-8,1 1-10,-2-1-5,-4 2 2,3-2-3,0 0-1,-1 1 3,1 1 1,-1-2 4,1 1 4,2-1 11,2 2 6,-1-2 10,2 0 5,0 1 1,2 0-4,2-1-8,6 0-8,-1 0-12,6-1-5,5 0-7,4 1-2,6-3-3,5 0-2,3 0-1,4-2 4,2 0-3,4 1-1,-1 0 0,1-2 0,-1 0 0,2 0-5,-3 0 1,3 0 0,-3-2 1,1 2 0,-1-1 0,0-1 0,-3 1-1,-1 1 1,-2-2 0,-4 2-1,2 0 1,-4 0 0,-3 1 0,-2 0-2,-2 0 1,-4 1 1,-1 0 1,-3 0-1,0 0 0,-3 1 0,1 1 0,-4-1 0,4 0-3,-4 2 2,3-2 0,0 0-1,1 1-2,2-1 0,-1 2 2,0-1 1,2-1-1,-2 1-1,1 2 1,1-1-1,-3 1-1,-3-1 2,0 1-1,-1 0 0,-1-2-1,-4 2 0,-1 0-2,-1 0-6,1 0 0,-1-1-8,0 1-15,0 0-23,-1-2-23,3 2-23,-2-1-22,2-1-28,0 2-44,-3-1-85,1-2-41,-3 1-11,0 0 11,1 0 24</inkml:trace>
  <inkml:trace contextRef="#ctx0" brushRef="#br1" timeOffset="38044">6508 1646 191,'-9'-5'269,"1"2"19,0 0-25,3 2-96,2 1-59,1-2-31,2 2-21,2 0-16,5 2-9,-1-1-8,5 2-4,3 2-8,3 2-5,5-1 1,2 3-3,7 2-4,-1-1 1,3 1-1,3-1 0,-1 1-1,-2-1 1,0-1 0,-5-1 0,-1-2 0,-6-1 1,-2-1 1,-5-1-1,-3 0 0,-3-2 2,-1 1 2,-6-2 2,-1 1 4,0 1 2,-5 0 5,1 3 5,-5 1 7,-3 3 7,1 2 4,-3 2 4,-2 2-1,-3 3 0,0 2-9,-2 1-10,-4 1-5,2 1-5,-1-1-4,-2-1-6,4 0-1,0-3-3,5-1-2,0-2-5,2-2-8,4-4-23,3 0-32,3-4-55,-3-1-124,5-3-70,-3-1-29,3-1-1,3-3 23</inkml:trace>
  <inkml:trace contextRef="#ctx0" brushRef="#br1" timeOffset="38540">6401 1707 97,'-5'-3'214,"8"3"12,0-1-38,4 2-71,2-1-47,4 3-23,1 0-13,6 2-6,1-1-3,5 4-1,0-1-2,1 2 0,3 2-1,-1-1-3,2 0-2,-1 1-3,-3-2-6,-2 2 1,-4-4-4,0 1-1,-7-2 4,0 1 5,-6-1 9,-1 2 10,-3-1 6,-1 2 10,-1 0 9,-4 2 3,-1 1-2,2-1 0,-2 3 0,-1 0-1,-1 2-6,-1-1-8,0 1-4,-4 2-8,-1 0-5,-3 1-8,0-1-3,-3-2-6,-1 1-2,-1-1-1,3-1-6,1-2-13,2-2-23,0-2-30,7-1-56,-2-4-115,1-2-72,3-2-29,-1-2 3,4-2 20</inkml:trace>
  <inkml:trace contextRef="#ctx0" brushRef="#br1" timeOffset="38945">6522 1691 16,'-6'-11'245,"3"4"18,2-1 6,1 5-65,1 0-87,2 3-51,3 0-25,4 3-11,1 0-6,6 3-2,1 2 0,4-1 3,2 1 1,2 2-4,1-1-3,2 2-1,-4 1-3,2-2-3,-2 0-5,-3 0-3,-2-2-1,-5 2 1,-3-3-1,-2-1 5,-3-1 8,-6 1 5,3-1 5,-6 2 6,-1 0 2,-1 1 1,-5 1-3,0 1-1,-3 4-3,-3-1-2,0 2-1,-3 2-6,-3-1-3,0 2-5,-1 2-2,0-2-5,1 0-4,-1-2 0,2 1-5,4-4-14,1-2-20,3-2-30,4-2-49,-1-4-97,4 0-72,4-4-31,-3-2 1,4-2 17</inkml:trace>
  <inkml:trace contextRef="#ctx0" brushRef="#br1" timeOffset="39360">6483 1677 187,'3'-3'219,"3"2"12,4 2-77,3 2-58,6 3-24,1 2-11,4 0-3,6 3 6,3 3 5,3 0 3,2 3 4,-1 1-1,-1-1-9,-2 1-10,-6-2-10,-4 2-15,-7-3-11,-6 0-6,-8-1-2,-4-1-4,-9-1-8,-6 1-12,-6 1-17,-2-2-54,-3-1-128,-6 1-68,-2-2-32,-7-1-8,-3-2 7</inkml:trace>
  <inkml:trace contextRef="#ctx0" brushRef="#br1" timeOffset="41761">4266 2099 95,'-3'-2'206,"-2"2"9,1 0-47,-4 2-54,0-1-31,2-1-8,-1 2 4,1-1 15,-1 1 12,0-1 3,0-1 1,-1 2-10,2-2-13,-5 1-19,3 1-17,-3-1-15,-3 0-14,-1 3-9,-2-1-7,1 1-2,-3 1 0,-1-1 1,1 2 5,-2 0 1,-1 0 2,1 0 2,-1 0-1,-1 2-1,-2-2-2,1 0-4,-2 1-4,-2-1-1,0 2 2,-3-1-2,1 1 0,0-1 1,-3 1-2,0-2 4,-2 1-2,-1-1-3,-3 2 1,-3-1 2,-1-1-2,-4 1 2,-2 1 0,0 0-2,-1 1 1,-4-2-2,1 1 1,1 1-2,0 0-1,1 0 2,-2-1 0,-1 2 5,3-2 0,-2 3 1,-1 0 1,-1-2-1,1 0 1,-6 0 0,0 1 0,-1-1 3,-2-2 2,2 3-1,0-2 1,3 0-3,1 1-1,2 0-1,0 2-4,2-2 1,1 0-1,0 1 0,3-1 0,-2 0 0,-1-1-1,3-1 0,-3 1-2,-2-1 0,3-1 0,-2 0 0,-1 0-2,3 0 2,3 0 0,-1 0 0,4 0 0,2 0 0,-1-1 2,3 1-1,0-3-2,0 1 1,1-1 2,-2-1-1,2 1 0,-1-2 2,0 0 2,0 1-2,3 0 0,-2-1 5,0-1 6,-2 0 4,-1 0 4,-1 0 5,1 0 3,-2 0 3,2 0 1,-1 2-2,4-1 2,2 2 1,3-1 1,2 2-3,3-1-2,3 0-1,2 0 1,2 2-4,3-4-4,3 2-2,3 0-4,3-1-5,4-1-9,1-1-13,4 0-24,1 0-45,2 0-48,4-1-58,0 1-106,5-5-100,2 1-31,3-2 11,2-2 32,0 1 52</inkml:trace>
  <inkml:trace contextRef="#ctx0" brushRef="#br1" timeOffset="42700">908 2376 221,'-8'-2'293,"0"0"13,-1-1-8,3 0-129,-3 1-77,3-1-42,1 3-22,-1-1-9,2 1-6,-3 0 0,5 0 4,-2 1 3,0 2 5,0 0 2,-5 2 0,0 1 0,1 1-6,-4 4-4,-1-1-6,0 4-4,-4-1 0,-2 3-6,0 0 2,-3 2-3,-1-2 2,2 2-2,-3-1 0,4-1 0,0-1 0,2 0 0,-1-1 0,3-2 0,-1-2 3,2 1 1,0-2 3,2-2 2,-1 1 5,2-1 4,0-1 2,1 0 0,1 0 0,5 0-1,1-1-2,2 0-1,2 0-2,2 3-1,2-3 1,4 2-1,5 2 1,4-2 3,5 2 0,5 0 0,3 2-1,2-2-1,4 1-1,2 1-2,1-2-5,1 1-1,-2-1-3,-3 0-1,-3 0-4,-4-1-7,-3-2-17,-4-2-26,-2 0-35,-6 1-69,-6-3-120,-5 1-60,-4-2-19,-5-1 9,1-1 27</inkml:trace>
  <inkml:trace contextRef="#ctx0" brushRef="#br1" timeOffset="43528">90 1973 308,'2'-21'399,"1"1"57,-1 1 52,-1 1-106,1 1-60,-2 4-39,2 2-44,-1 2-47,-1 3-46,0 2-44,4 2-35,-3 5-26,2 3-15,3 6-8,-1 3-1,3 4 2,0 1-13,3 3-8,-1 1-6,1 0-9,1 0-1,-2 1-5,-1-2-4,1 0-15,-6-1-19,1-5-26,-2 0-34,-3-3-50,0-4-48,-3-4-38,0-1-26,0-5-7,-2-2 18,-3-2 37,4-6 52,-3-3 50,-1-2 46,-3-3 38,0-3 24,1-1 21,-2-2 24,1 0 26,-3 1 32,4-1 35,2 3 22,0 1 19,2 1 4,5 0-9,1-1-24,3 1-31,4 1-27,1 0-26,4 1-19,3 1-20,1 2-11,3 2-6,3 2-5,-1 4-11,1-2-31,0 5-46,-3 0-56,2 5-53,-3 1-45,-1 3-50,-4 3-53,-6 3-52,-4 1 5,-4 4 22,-6 2 33,-2 1 48</inkml:trace>
  <inkml:trace contextRef="#ctx0" brushRef="#br1" timeOffset="43981">146 2015 119,'-8'9'302,"3"-2"29,4-2 19,2-3-94,4-2-82,4 0-57,3-2-45,2-1-27,8 0-19,0 0-11,6-2-9,2 0-20,2 1-32,1-2-56,2 0-107,-3 2-79,-1-2-41,-1 0-4,1 0 17</inkml:trace>
  <inkml:trace contextRef="#ctx0" brushRef="#br1" timeOffset="44125">612 1919 187,'5'-5'323,"-2"2"48,-1-2 38,-1 3-55,-1-1-50,0 0-26,0 1-29,0 2-38,0 0-40,0 0-50,0 3-45,2 2-30,1 2-18,1 4-10,0 2-7,1 2-9,-1 2-6,1 1-26,2 1-44,-2-1-58,1 2-60,1-1-50,-2-1-75,-1 0-104,-3-2-24,-1 0 18,-1-3 41,-3 2 45</inkml:trace>
  <inkml:trace contextRef="#ctx0" brushRef="#br1" timeOffset="44334">632 2222 168,'-4'2'287,"4"-2"27,4 0-19,-3-2-78,5-1-74,0-3-48,1-1-34,3 2-25,0-3-10,2 1-15,-3-1-15,3-1-24,-2 0-54,-5-2-111,0 1-75,-4 0-37,-2-2-12,-1 1 12</inkml:trace>
  <inkml:trace contextRef="#ctx0" brushRef="#br1" timeOffset="44501">508 1963 105,'-14'-10'271,"3"-1"15,5 3 6,6-3-98,1 1-88,8-1-48,3 2-29,2-1-23,5 1-30,4 0-53,1 3-83,-2 1-65,4 0-34,0 5-10,1 2 11</inkml:trace>
  <inkml:trace contextRef="#ctx0" brushRef="#br1" timeOffset="44629">860 1944 239,'8'14'268,"-3"-4"12,-1 1-62,-3-2-110,-1 0-174,-6-5-106,-9-1-56,-15-8-35,-14-6-12</inkml:trace>
  <inkml:trace contextRef="#ctx0" brushRef="#br1" timeOffset="51072">1906 2445 29,'-4'-1'208,"-2"1"23,3 0-27,2 1-34,-1-1-26,2 2-28,0-2-21,0 0-18,0 1-13,0-1-8,0 1-4,3-1-4,-1 0-1,1 0 3,1 0 0,1 0-4,2 0-7,2 0-5,2 0-5,3-1-5,4 1-4,1-1 1,4-2-3,3 1 0,2-2 0,5-1 0,2-1 0,0 0-3,3 0-5,1-1-3,-1 1-2,-1 0-3,-2 0-2,-4 0 0,-1 1-2,0 0 2,-3 1-1,0 1 1,-2-1 0,-1-1-1,0 2-1,-1 0 2,-1-1 0,1 2-2,1-2 1,-2 1 0,0 0 1,-2 0-3,2-2 2,0 2 1,-1 0 0,0 0-2,-1-1 1,1 1 1,-1 0-1,1 0 0,-2-2-2,0 2 2,1 0-4,-2 0 3,1 2 1,-2-2-4,2 0 4,1-1-1,-2 2 0,-1-1-1,1 0 1,2 0-1,-1-2 0,1 2-3,1-1 0,3-1-1,-3 1 0,3 1-1,-4-3 2,0 1 1,1 2 2,-2-1 2,-3 0 0,1 0 0,-4 3 1,-1-2-2,0 1 2,-3-1 0,2 2 0,-3-1 3,3 0-1,0 2-2,0-1 1,-1 0-1,4-1-1,-1 2-2,1-1-2,-1-1 1,1 1-6,-5-1-6,3 2-12,-3-3-17,-3 2-26,2-1-45,-5 0-93,1 0-72,-4 2-30,-4-2-3,-1 1 13</inkml:trace>
  <inkml:trace contextRef="#ctx0" brushRef="#br1" timeOffset="51778">3307 2138 187,'-12'-2'257,"4"2"30,1 0-44,2 0-48,0 0-28,5 0-20,0 0-22,0 0-24,3 2-21,2-2-22,0 1-17,4 2-17,-1-1-8,3 1-6,0 1 0,2 1-1,1 1-1,0-1-3,5 2-1,1 0-1,0 2 1,3 0-4,-2 2 3,3-1-1,0 2 1,-2-2-1,-3 0 1,-2 0-2,-1-1-2,-4-1 1,-2-4 1,-2 2-1,0-3 2,-4 0 1,1-1-1,-1-1 4,-4-1 1,1 1 5,-1-1 6,0 0 7,0 0 6,-1 0 6,1 0 2,0 2-3,-4-2-3,4 2 1,-3 1 1,1 1 2,-2 1 4,-4 2 5,2 2 1,-2 3-5,-3 1-6,1 3-9,-3 0-7,0 2-6,-2 3-3,0 1-2,-2 1-3,0 1-3,0 0 1,-4 2-2,2-4 1,3 1-2,-1-2-2,1-3-7,2-2-15,1-4-18,4 0-29,0-3-36,2-1-42,2-3-55,-3 0-124,2-5-60,3 0-11,-2-3 13,5-3 30</inkml:trace>
  <inkml:trace contextRef="#ctx0" brushRef="#br1" timeOffset="52398">3193 2142 189,'4'-3'253,"-1"2"12,2 1-46,3 0-81,5 3-54,0 1-30,1 0-13,6 3-4,1 0-2,1 1 0,2 1 0,1-1-1,0 3-4,2 0-3,1-1-7,-1 2-4,-1-2-3,3 0-4,-4-1-4,-2 0 0,-2-3-1,-4-1-2,-3 0 2,-1 0 2,-3-4 2,-3 2 8,0-1 4,-2-2 11,-2 1 7,-2-1 4,1 1 6,-2-1 2,0 2-2,0-2 1,-2 3 2,-1 0 4,0 3 4,-3 2 1,-2 2 4,-2 2 1,1 1-3,-4 4-5,1 1-7,-4 2-3,1 2-9,-5 1-9,4 1-9,-4 2-4,-1 0-6,2 0-2,-1-1-6,0-1-9,2-1-12,2-2-19,2-3-24,1-2-28,0-4-36,5 0-31,2-3-51,-3-3-110,4-1-49,0-4-11,2-2 20,3-5 28</inkml:trace>
  <inkml:trace contextRef="#ctx0" brushRef="#br1" timeOffset="52894">3187 2171 58,'1'-6'235,"7"3"11,-2 0 8,5 3-95,3 1-63,4 2-31,2 3-9,2 2-2,2 1-2,2 1-1,2 0-5,1 1-6,-3 1-7,1-1-8,0 1-10,-5-2-4,0 1-4,-1-3-3,-5 0-1,-1 0 1,-5-2 1,1 1 2,-3-2 4,-2 1 6,-1 0 10,0 0 10,-2 0 13,-1 1 10,-1 1 10,-1 1 4,-3 2 0,0 3 2,-2 1-1,-3 3 2,-1 2-1,-1-1-3,-3 4 0,0 0-2,-2 0-9,0 3-10,0-1-12,-1-1-7,0 0-10,1-1-6,2-2-10,-1-3-4,4-3-8,1-2-21,1-1-32,0-3-43,3-3-49,2 0-70,-5-4-135,3-1-57,-2-2-11,0-4 22,2-1 40</inkml:trace>
  <inkml:trace contextRef="#ctx0" brushRef="#br1" timeOffset="53446">3294 2159 84,'9'1'191,"4"2"-7,1 1-38,2 3-22,3 0-13,1 0-21,1 3-13,5-2-13,0 2-8,3-2-10,1 3-7,1-2-5,-1 0-6,-1-1-5,-4-1-2,0-1-3,-7 1 1,-2-2-3,-5 0 3,-1-1 2,-6 0 10,1 3 10,-5 0 10,-5 2 11,-3 2 13,-1 4 9,-5 1 2,-2 4-1,-6 1 4,-2 4-4,0 2-8,-3 0-13,2 0-10,1 0-28,-1-1-47,3-2-64,0-2-106,0-2-132,2-1-68,-2-4-23,4-5 10,0 1 43</inkml:trace>
  <inkml:trace contextRef="#ctx0" brushRef="#br1" timeOffset="160476">4292 431 145,'-8'-8'198,"1"2"-23,0-1-36,0 2-54,2 1-28,1-1-11,0 1-2,1 0 3,2 2 8,-1 0 5,0-1 7,2 0 1,0 2-7,0-2-7,0 1-11,2 2-9,0 2-13,2 2-9,1 4-6,3 2-6,0 5 0,1 3 2,-1 3-2,2 2 2,2-1-2,-2 1 0,0-5 0,-1 0 0,-1-6 8,0-3 11,3-5 7,2-4 6,5-7 6,5-5-1,10-8-5,9-2-10,8-8-6,10-5-5,12-2-6,9-5-2,12-5-10,7-1-31,6-3-149,0-1-76,-2-2-43,-7-5-19,-9-4-4</inkml:trace>
  <inkml:trace contextRef="#ctx0" brushRef="#br1" timeOffset="164890">680 3567 158,'-15'-6'245,"0"2"24,4-2-42,-1 1-65,2 2-37,4-1-27,0 2-19,2-1-18,3 2-11,-1-1-11,2 1-8,2 1-10,1 0-5,5 1-1,0 3-7,3 4 1,3 2-2,0 6 1,3 2-1,1 3 2,3 1-4,-1 2-3,-1-1 1,0-2 0,-1-3 2,-1-5 8,-3-2 21,0-4 23,-2-4 12,1-6 14,4-4 4,1-7-5,4-5-16,4-8-20,7-5-16,6-6-13,11-8-9,10-6-6,11-7-4,10-5-6,7-4 3,7-4-2,5-1-14,4-2-29,-1 4-36,-2 5-85,-3 8-128,-11 7-68,-8 10-19,-9 5 9,-10 9 31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4:58.6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63 0 171,'4'13'197,"-8"1"-92,-7-4-49,-11-2-163,-8-8-95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3:38.1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401 392 119,'-3'-8'253,"0"1"27,1 1-27,1 1-41,-1 1-47,2 1-33,-3 0-27,3 3-21,0-1-21,0-1-20,3 2-13,-3 3-6,2 2 0,1 0 8,0 5 10,0 0 9,2 5 9,-2 0-2,2 5-3,-2 1-11,3 1-10,-1 2-13,2 2-6,1-1-8,-2 1-4,3 1-3,-1-3-2,0 1-4,1-2-4,-1-4-23,0-1-40,0-1-55,0-4-108,-3-2-95,-2-4-44,-3-1-3,-2-1 26</inkml:trace>
  <inkml:trace contextRef="#ctx0" brushRef="#br0" timeOffset="496">289 345 114,'0'-10'229,"3"-2"-1,1 0-19,2-1-43,2-1-41,1 0-32,5 3-17,1-3-14,3 2-14,3 0-4,3 0-11,3 2-8,1 1-8,1 3-9,1 1-9,-4 1-27,1 4-35,-6 1-78,-2 2-85,-5 0-44,-3 5-15,-4 1 7</inkml:trace>
  <inkml:trace contextRef="#ctx0" brushRef="#br0" timeOffset="736">423 488 68,'12'0'183,"5"-1"-22,4-2-33,2-2-24,7 1-38,-1 1-104,1 1-82,-2-1-45,0 2-24</inkml:trace>
  <inkml:trace contextRef="#ctx0" brushRef="#br0" timeOffset="3686">241 4 112,'-4'0'228,"-1"-2"-1,1 2-28,0 0-48,1-1-52,1 1-37,-2-2-27,-1 2-12,-3 2-11,2 1-5,-4 2-4,1 2 2,-4 2 1,4 1 3,-5 4 4,1-2-1,2 3 4,-3 1-4,2-1 3,0 2-6,1 0-1,1 1-1,-1 2-2,3 0 1,0-1-4,0 2 3,2 0-3,2 0 0,-1 0-1,1 2 0,1-1-1,2-1 0,1 2 2,0-2 0,1 1 2,2-2-4,-1 1 3,3-2 1,-2 1-3,5-1 1,-4 0-1,3-1 1,-1 2-2,2-2 0,1 0 0,-2 0-3,-1-1 1,1-1 2,0-1-1,-2 0 0,3-2 0,0 3-1,1-3 2,-1 1 0,2-1 0,0 1 2,0-1-2,0 1 0,1-2-2,2 1-2,-2 1 0,1 0 1,-1 0 2,2 0 0,0 1-1,0-3 2,0 1 0,0-2 0,3-1 2,-2 1-1,2-4 0,0 0-1,3 1 0,0-3 0,3-1 0,0-1 0,3-1 0,3-2 0,-2 0 0,3-2 2,1 0-2,0 0 0,2-3 0,-4-1 0,0-1 0,2-2 2,-4-2 1,0-1-2,0-3 2,-5-3 2,2-3 2,-3-3-1,0-3 2,-1-1 3,-5-5 2,0-3 0,-3-3 0,0-3-2,-5 0 2,-2-3-3,-3-1-2,-1 2-1,-5 0 1,-5 0-1,-2 3 2,-5 0 1,-4-1 4,-5 2 4,-8-1-2,-4 3 1,-9 4-5,-8 6-5,-8 8-30,-15 8-122,-9 11-87,-10 5-49,-11 7-25,-11 2-10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4:57.4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139 240 201,'-14'-4'289,"-2"3"18,2 2-6,-2 4-111,2 3-67,0 5-36,1 2-20,2 3-16,-2 3-10,5 2-11,3 1-6,4-2-10,2 1-6,4-1-2,2-4-3,1 0 4,2-5 2,2-3 10,-1-3 23,0-4 22,-2-3 19,4-2 18,-5-3 12,-2-3 4,-1-2-12,-2-3-19,-1-1-19,-4-3-19,1-1-19,-4 0-20,-2 0-31,2 2-40,-4-1-57,6 3-78,-2 4-149,2 0-72,1 4-24,2 1 17,2 4 41</inkml:trace>
  <inkml:trace contextRef="#ctx0" brushRef="#br0" timeOffset="286">357 345 267,'24'-2'329,"0"1"20,2-4 10,4 1-147,9-1-91,3-1-50,4-1-37,3 1-34,0-2-55,-2 2-127,-2 0-90,-4 0-44,0-1-21,-1-2 5</inkml:trace>
  <inkml:trace contextRef="#ctx0" brushRef="#br0" timeOffset="446">1056 64 314,'-5'-4'365,"2"1"27,1 1 13,2 2-141,0 2-94,0 2-59,2 5-38,0 5-26,1 4-25,0 1-29,2 5-46,1 3-63,0 2-129,1 1-91,2-2-42,-1 1-9,8-2 25</inkml:trace>
  <inkml:trace contextRef="#ctx0" brushRef="#br0" timeOffset="653">1353 82 118,'2'-21'282,"-2"3"23,-2 4 10,-1 4-102,-5 1-81,0 2-49,-3 5-26,-4 1-8,-2 2-1,-3 2 2,1 3 3,2 0-5,0 2-3,4 1-12,3 0-10,1 1-13,6 1-5,1-1-5,5 1-1,2 1-1,4-2 1,2 4 0,2-1 1,1 1-1,2 0-1,2 3 2,-1 1-3,-3 0 1,-1 2 1,-4-1 1,-2 2-2,-6-1-5,-2 2-7,-6-1-6,-2 0-5,-1-3 0,-1 0 3,0-4 14,3-4 18,4-2 16,0-5 14,3-3 3,1-3 2,1-5-5,3-2-12,4-5-8,1-3-9,0-3-4,6-2-4,2 1-2,1-1-1,0 4-1,1 4 1,1 3-3,0 6 3,0 3 0,-2 6-1,1 1 1,-5 4 0,3 0 1,-4 0-1,1 1 3,-3-3 2,-1 0 8,-1-1 22,-1-3 33,-3 2 35,-2-4 34,1 0 24,-3-4 12,-1-1-9,-1-1-26,-1-5-32,-1-1-33,-1 0-28,0-3-30,-1 1-46,0 0-72,-1 0-85,1 1-124,0 0-142,-1 3-69,-2 3-5,-1 4 43,-1 6 70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4:06.8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1363 118 23,'-3'0'232,"1"0"17,-1 0-11,1 0-27,-1-2-43,2 2-36,-3-2-31,1 2-16,2 0-6,-5 0-8,2 0-3,1 0-4,-2-1-5,2 1-4,0 0-4,0 0-6,-2 0-6,-1 1-9,1-1-7,-1 2-6,-1 0-4,2-1-6,-2 1-1,1-1-1,-3 2-5,1-1 2,2 1-2,-5-2 0,2 0 0,-4 3-2,2-3 4,1 2-2,-4-1 3,3 1 0,-2-2 5,-1 2 2,0-2 4,0-1-1,-1 4-1,2-4 1,-2 0-6,1 1-1,1-1-3,-2 2-1,0-2-1,-2 1 0,1 1-1,-3-1 0,1 1 0,-2-1 2,1 2-1,0 0 0,-3 0 1,2 0 1,-3-1 2,1-1 1,0 2 1,1-3 0,1 3 2,1-3-1,3 0 1,1 0 2,-2 0-1,4 0 0,0 0-3,0-3 1,0 3-3,2-1-4,-3-1 1,1 2 0,-1 0-2,2 0 0,-1 0 0,-1 2 0,1-2-2,-3 1 2,3-1 0,-2 2 0,0-1-2,2 1 1,-2-2 0,1 2-3,1-2 4,0 2-1,-1-2 2,1 2-1,1-2 4,-1 0 6,-2 0 8,0 0 10,1 0 16,-2 0 20,-1-2 13,4 2 2,-2-2 1,3 2-8,1-1-12,0 0-17,3 1-13,0 0-6,3-2-8,1 2 0,-1 0-4,2-1-2,0-1 4,1 2 3,-1 0 1,2-1 0,1 1-3,-4-2 3,4 2-5,-3 0-6,3 0-2,0 0-3,-2 0 0,2 0-5,0 0-7,0 0-19,0 0-29,2 0-43,1-1-53,2 1-51,3 0-73,-3 1-114,2-1-48,3 0 2,-2 0 29,6 0 42</inkml:trace>
  <inkml:trace contextRef="#ctx0" brushRef="#br0" timeOffset="887">355 101 152,'-3'-9'280,"3"0"21,-4-1-9,4 1-67,-2-2-60,1 4-20,-1-1 0,2 2 8,-1 2 6,1 1-1,-2-1-10,0 2-22,2 2-27,0-2-26,0 4-24,2 0-9,0 3 1,-1 4 8,1 0 10,1 4 11,1 1 5,-1 1-2,1 3-13,1 0-9,-2 2-14,2-1-15,-1 2-7,0-1-8,2-1-1,-5-1-6,4 0-8,-2-1-14,0-2-32,-1-4-43,1 0-52,0-3-54,-1-1-52,1-4-63,-3-3-100,0 0-25,0 0 15,-3-4 38,3-4 44</inkml:trace>
  <inkml:trace contextRef="#ctx0" brushRef="#br0" timeOffset="1229">352 67 148,'-1'-15'265,"-2"2"18,3 2-28,-2 2-69,2 1-66,-3 4-38,2-1-25,-1 3-17,-1 1-10,0 2-6,-1 1 0,-1 1 1,-2 2 4,1-1 2,-2 2 2,1 2-1,-4-1-6,2 2-4,-3 0-7,-1 2-6,-2 0-3,-1 3-1,0 0-1,-2-3 0,0 5-2,-1-3-1,2 1 1,3-2-2,-2-2 0,1 0 2,4 0-2,-1-3 0,2-1 0,1 0 0,-1-3 1,2 1-1,0-2 0,4 1 0,-4-1 5,6-2 2,-1 1 10,0-1 4,3 2 9,0-2 2,0 1 3,2-1-1,1 0-6,0 3-5,6 0 0,1 0 9,4 3 6,3 2 9,5 1 6,1 0 4,4 1-2,1 2-10,-1-1-12,0-1-13,0 1-30,-2-3-69,-7 0-159,-1-2-112,-4 0-59,-4-3-30,-1-3 4,-3-1 53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3:27.9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26 618 84,'-2'-1'256,"1"-2"19,-1 0 9,-1 0-88,0-2-68,0 1-38,-1-1-21,1 1-13,1-2-5,1 1-9,-1 1-5,2 1-2,0 0-3,0 1-5,3-1-2,1 2-3,-1 1 2,2 0-2,1 1 3,3 2 1,-1 2-1,2 2-1,2 2-1,0 2-5,2 2-4,2 4-5,1 1-3,2 3-3,1 0-3,0 1 0,2 2-2,-4-1 1,-1-1 1,1-1-2,-3-1 0,0-4 0,-3-2 2,-3-2 0,4-5 5,-2-2 2,1-4 6,3-5 0,2-8 4,2-5-2,5-7-2,3-6-7,4-6 0,7-7-4,5-4-3,1-7 0,7-4 1,0-1-1,5-1-1,3 3 2,-1 3 5,1 5-6,-6 4-10,-2 3-24,0 6-38,-8 4-89,-3 5-116,-5 2-60,-6 2-24,-4 2 8,-1 0 30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4:15.4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5 530 18,'-2'2'203,"1"0"10,1-2-17,-2 0-25,2 1-30,0-1-26,2 2-22,-2-2-17,1 0-15,4 0-16,1 0-8,0-2-11,4 1-6,-2 1-5,4-4-1,-2 4-1,0-1 0,0 0-1,0-1-1,1 1-1,0-1-1,-1 1-1,1-1-2,1 1-4,3-1 1,0 1-1,1-3-2,3 3 0,3-2 3,-1 2 0,4-2 2,2 1 3,0-1 5,1 2 2,2-3 1,0 2 4,-1 0-1,-2-1-1,-3 0 0,-1 0-2,-1 0-2,0-1-1,-1 1 1,0 0-2,-4 0-1,2 0-2,0-2-3,-1 3-1,-3 0-2,1 0-2,1-1-1,-1 2 2,3-2-2,-2 3 1,-1-2 1,2 1 2,-1-1-3,-1 0 3,0 0 2,1 0 1,-1-1 4,0 2-1,-2-1 6,0 1 0,1-2 1,-1-1-5,-3 2 1,0 0 0,1 1-6,-2-1 0,0-1-3,0 2 2,-2-2 1,-1 1 7,1 0 5,-1 1-1,1 0 4,-3-1-1,3 2-5,-2-1-3,1-1-8,-2 2-3,-1 0-2,0-1-2,-3 1-4,1-2-7,-1 2-2,1 0-12,-2 0-7,0 0-19,0 0-18,0 0-19,0 0-29,0 0-52,0 0-90,0 0-40,-3 2-8,0-2 11,-4 1 25</inkml:trace>
  <inkml:trace contextRef="#ctx0" brushRef="#br0" timeOffset="973">808 181 108,'-5'-1'230,"4"1"18,-3 0-39,1 0-52,2 0-46,-3 0-30,3 0-19,-1 1-11,-1 1-10,1-1-5,0-1-1,2 3 13,2-3 9,-2 3 9,4-1 10,-3-1 9,4 2 6,-2-1-12,4 2-6,-3-1-9,6 0-3,-2 3-13,1 0-4,4 0-6,-1 2-4,6 2-4,-2-1-4,2 2-2,2-1-3,0-1-3,2 2-2,-1-2-5,-1 0-3,-1-2-2,1-1 1,-3-1-5,-3-1-1,0 1 2,-1-2-3,-1-1 0,0 2 0,-4-3 0,0 1 0,-1-1-1,1 1 1,-3-2 1,-2 1 1,2-1 0,-3 2 5,-1-2 4,-1 0 7,0 0 5,0 0 5,0 0 5,0 1 1,-1-1-3,-1 2-5,2-1-4,-2 4-4,-1-1 1,2 2-3,-3 3 9,0 0 5,-3 2 7,2 1 2,-4 0-2,1 1 2,0 0-9,-3 1-9,3 1-7,-3-1-1,0 0-5,0 0-2,1 1 0,-2 0 1,2-2 1,-1-2 4,2 1 2,-1-1 9,4-2 4,0 0 3,0-3-2,2 0 0,1-3-4,2 0-9,-1-2-8,0 1-12,2-1-29,0-1-57,0 0-84,0 1-113,0-1-152,0 0-70,-1 4-18,1-4 33,-3 0 72</inkml:trace>
  <inkml:trace contextRef="#ctx0" brushRef="#br0" timeOffset="1919">1393 166 178,'-11'-15'346,"3"1"53,0 4 59,3 0-62,1 4-54,0 0-34,1 1-31,2 2-34,1 0-44,-2 2-46,2 1-41,2 1-30,-1 4-18,2 4-12,4 2-7,-1 7-3,3 2-5,1 4-7,-2 3-8,3 0-15,-5 3-19,2 0-21,-3 0-39,-2-1-49,2-3-58,-5 2-53,1-6-51,-1-1-42,0-4-66,-1-4-67,1-4-3,-5-5 27,2-2 45,2-4 55</inkml:trace>
  <inkml:trace contextRef="#ctx0" brushRef="#br0" timeOffset="2187">1314 211 77,'-7'-19'263,"1"-1"34,3 1 14,3 1-68,3 0-52,3 0-26,1 1-22,1 2-18,1 2-12,2 1-18,4 3-21,0-2-20,0 4-14,3 1-19,-1 1-13,1 2-13,3 3-35,-4 0-44,4 2-71,-5 1-135,3 0-69,-5 0-32,2 1 11,-4 4 32</inkml:trace>
  <inkml:trace contextRef="#ctx0" brushRef="#br0" timeOffset="2434">1409 301 221,'1'4'271,"4"-2"14,3 1-37,6-1-96,2-2-66,3 1-36,4-1-19,2 0-20,1 0-30,6 0-62,-3 0-104,2-1-55,1-1-30,-2-1-10,3 0 14</inkml:trace>
  <inkml:trace contextRef="#ctx0" brushRef="#br0" timeOffset="2595">1937 216 225,'0'0'375,"-2"-2"67,1 0 50,-3 2-60,1 2-59,0 1-53,-1 3-56,0 1-53,1 6-56,0 0-46,1 4-38,2 2-27,0 2-19,2 2-8,0 1-9,1 0-10,0 0-21,3-3-33,-1 0-52,1-3-77,2 0-74,3-3-95,-5-2-128,-1-1-44,2-3 15,-6-1 50,3-4 68</inkml:trace>
  <inkml:trace contextRef="#ctx0" brushRef="#br0" timeOffset="2851">1840 558 131,'0'0'267,"2"0"18,1 0-16,5-2-76,0 1-74,3-1-45,-1 1-27,3-2-17,0 0-15,3 0-19,-2-2-38,2 1-87,-6-4-87,-1 2-47,-4-3-20,1 0-2</inkml:trace>
  <inkml:trace contextRef="#ctx0" brushRef="#br0" timeOffset="3024">1835 256 156,'-9'-16'300,"6"2"22,2 0 18,1 3-108,1-1-91,7 1-54,0 2-33,1 0-28,5 2-33,2 1-44,1 0-101,1-2-94,1 4-51,-3-1-21,4 0 2</inkml:trace>
  <inkml:trace contextRef="#ctx0" brushRef="#br0" timeOffset="3195">2264 216 191,'6'10'326,"-1"-2"18,-3-2 14,-1 1-118,-1-1-145,0 2-214,-1-2-118,-6-2-60,-7 1-37,-3-2-7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3:24.7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6335 1063 273,'1'-3'336,"-1"0"39,4 0-9,-1 2-71,-2-1-54,3 1-42,-4-1-35,2 2-34,-2 0-31,0 0-30,-2 2-23,0 1-14,0-1-5,-1 3 1,-2 0 7,2-1 17,-2 0 21,0 1 18,-2-2 16,1 0 16,1-1 2,0-1-1,0-1-21,0 0-19,1-1-22,1-1-25,0-2-24,1 1-41,0-3-76,2 0-106,2-2-133,1-1-163,0 0-81,-1 2-17,-2-2 44,-2 3 93</inkml:trace>
  <inkml:trace contextRef="#ctx0" brushRef="#br0" timeOffset="27027">6773 1037 97,'-2'-4'302,"-1"-2"28,0 0 21,0 2-73,-1-1-82,0 2-56,-2 0-21,1 2-7,-3 1 2,0 1 12,-3 2 18,0 3 17,-2 3 5,-3 3 5,2 3-10,-5 3-19,3 0-24,0 5-31,4-1-25,-1 2-22,7 0-15,3-1-9,1-1-9,4-1 3,1-3 0,3-3 5,2-1 10,5-4 8,-4-2 8,5-5 7,-4-2 8,1-2 2,0-4-2,-1-2-1,-4-4-3,-1-4-6,-2-1-6,1-3-15,-2-1-9,-2-3-18,0-1-16,-2 0-30,-2 0-50,2 0-104,2 2-114,5 1-195,-1-1-95,3 8-34,-1 2 20,2 3 87,2 3 114</inkml:trace>
  <inkml:trace contextRef="#ctx0" brushRef="#br0" timeOffset="27357">6831 975 203,'4'-2'406,"-1"2"56,-2 2 45,1-1-35,-2 3-69,0 4-59,0 4-49,-2 2-42,2 5-31,0 1-51,2 4-55,-2 1-45,3 3-32,-2 1-27,1 3-31,-2-4-48,1 1-80,-1-1-96,0-2-87,-1-4-109,-1-4-115,-2-5-33,-1-3 39,-1-6 73,1-4 79</inkml:trace>
  <inkml:trace contextRef="#ctx0" brushRef="#br0" timeOffset="27556">6782 1042 131,'5'-21'335,"3"5"31,-2 1 17,7 4-68,-1 5-109,3 3-67,1 3-47,2 3-16,0 3 2,1 5 2,-2 2 0,1 4-2,-4 2-9,-2 4-9,-4-1-20,-3 4-23,-1-2-26,-6 1-21,-1 1-20,-4-2-21,1-2-27,-3-1-20,2 0-17,2-6-11,5-1-12,2-4-32,3-2-62,1-5-43,8-6-8,2-2 4,8-2 18</inkml:trace>
  <inkml:trace contextRef="#ctx0" brushRef="#br0" timeOffset="27797">7467 982 15,'5'-10'313,"-4"4"41,-6 2 34,-4 6-6,-5 4-91,-2 6-55,-3 3-36,-1 5-25,2 2-20,1 2-21,5 0-26,3 1-28,9 1-13,5 0-11,6-3-8,3 0-7,7-2-7,2-3-8,2-3-26,4-4-44,-3-2-71,0-5-78,-2-1-135,-4-3-125,-3-3-50,-8-1 1,-5-2 48,-5-2 63</inkml:trace>
  <inkml:trace contextRef="#ctx0" brushRef="#br0" timeOffset="29417">6648 90 229,'-8'-8'371,"1"2"50,3-1 51,-2 2-75,3 1-72,-1 1-47,3 1-38,-3 1-29,4 2-31,-1 4-31,1 2-25,-2 4-21,1 2-18,1 4-17,0 2-16,-2 4-19,2 2-28,2 2-44,-2 1-79,4 3-92,1-1-91,3-2-114,0-3-120,1-2-36,1-2 33,2-4 72,5-3 76</inkml:trace>
  <inkml:trace contextRef="#ctx0" brushRef="#br0" timeOffset="29655">6990 186 136,'3'-18'328,"-3"1"38,-5 2 30,-2 2-62,1 1-88,-5 1-50,-2 4-25,1 1-24,-6 3-20,2 1-22,-1 5-21,3 2-22,-3 1-19,5 4-13,2 1-13,1 1-5,5 0-5,0 1-3,4-1-1,4 0-3,-1 0 4,3 0-1,4 0-1,1 2 2,2-2-4,-1 1 3,-1 1-2,-1-1-1,0 1-3,-3 1-2,-4 0-7,-1-2-14,-5 2-15,-6 0-15,-1-2-7,-5-2-2,0 0 19,-1-4 34,2-2 41,1-4 35,2-1 27,2-3 18,0-3 0,8-3-17,1-1-23,1-4-18,4-1-17,6-4-14,0-1-8,4 1-8,0-1-1,1 2-4,3 3-3,-2 3-6,-1 5-1,-2 5-5,1 2 0,-2 2-1,-3 5 2,2 4 4,-4 1 2,2 1 4,0 1 4,-2-1 1,3-1 0,-1 0 4,-2-3 4,2 0 4,-2-1 11,0-4 9,0-1 11,0-3 9,-2 0 11,-1-1 3,-2-4-3,1 0-4,-3-2-8,-1 0-11,-1-4-14,-1 1-16,-1-2-30,0-2-58,-1-1-97,4-1-101,2-2-189,0-2-96,1-1-27,0 0 20,3 0 79,5 3 95</inkml:trace>
  <inkml:trace contextRef="#ctx0" brushRef="#br0" timeOffset="30203">7305 60 192,'4'-5'455,"-4"4"54,0-4 34,-2 2-27,0 0-185,-2 0-194,4-1-189,-3 1-244,-2-2-133,-1 1-66,-7-2-29,-1-3 39,2 0 90</inkml:trace>
  <inkml:trace contextRef="#ctx0" brushRef="#br0" timeOffset="38203">6313 1023 178,'1'-3'260,"1"3"12,1-2-44,-2 1-77,1 1-60,-1 0-34,1 0-13,0 0-4,-1 1 7,3 2 9,-3 0 8,1 0 2,-1 2 1,3-1-9,-1 1-6,-3 1-14,1 0-11,-1 0-10,2 0-7,-2 0-6,-2 0-2,2 0-2,-1 0-6,-2 0 0,-1-2-2,1 2-1,-2-1 0,0-3 2,2 2 7,-3-3 8,5 1 12,-2-2 15,-1 0 15,3-3 14,-1 1 6,1-2 2,1-1-6,1-1-15,1 0-9,1 0-15,0 2-9,0-2-5,2 2-10,-1 0-6,0 1-20,-3 0-29,4 2-44,-2-1-68,-3 2-135,0 0-70,-1 0-23,-7 2 8,-5-1 30</inkml:trace>
  <inkml:trace contextRef="#ctx0" brushRef="#br0" timeOffset="39444">6370 1110 150,'-2'0'249,"0"0"21,2-2-46,-1 2-66,1 0-51,0 0-34,0 0-23,0 0-16,1 0-17,1-1-15,0 1-43,-2 0-97,4-2-79,0-1-39,0 2-18,2-1-1</inkml:trace>
  <inkml:trace contextRef="#ctx0" brushRef="#br0" timeOffset="82456">6237 1146 21,'-5'-6'235,"0"-2"29,1 1-9,2-2-44,1 0-52,2 0-45,1 0-32,-1 0-26,5 1-17,-3 2-12,4 0-7,-2 1-9,3 3-2,-2 0-2,2 2-4,0 0 1,-2 0-2,2 3 0,-2 2 1,-1-2-1,0 3-2,-2-1 0,-1 2 0,-1 2 0,-2 0-1,-1-2-2,-1 2 2,-2-3 1,0 2 1,0-2 7,-1-3 5,2 1 9,0-2 12,0-2 4,0 0 12,3-2 2,-3-2 4,3-1 0,-1 1-1,1-4-1,2 4-3,1-2-4,-1-2-12,3 4-7,-1-2-8,2 1-8,-4 2-9,4 0-2,-2 2-2,2-1-4,-4 1 3,1 1-3,-1 0-3,1 0-11,1 1-22,-1 1-36,3 2-67,-2-1-134,2 2-68,-2 1-22,0-2 2,-2 4 24</inkml:trace>
  <inkml:trace contextRef="#ctx0" brushRef="#br0" timeOffset="120947">3427 3540 102,'5'0'91,"-2"4"20,2 4 7,-2 4 7,0 3 12,0 4 8,1 5 6,-4 3-39,2 6-29,2 5-12,0 4-20,4 4-9,0 5-11,5 8-9,-2 2-2,3 5-6,-3 5-2,2 2-2,-2 1-2,-1 2-2,-1 1-5,0-2 0,-2-3 2,1-2 0,-2-2-1,-1-2 2,1-3 0,-1-2 3,-2-1-3,0-1 1,-1-1 0,-2 1-1,0-2-2,0 0 0,0-2-2,1-1 0,3-3 0,-1-1-3,2-4 2,1-2-1,0-4 0,0-2-1,-1-5 1,2-2-7,-3-2-18,-1-3-36,-3-1-64,-6-1-92,0-5-46,-4 1-19,-5-5 2</inkml:trace>
  <inkml:trace contextRef="#ctx0" brushRef="#br0" timeOffset="121748">603 6220 84,'0'-4'165,"0"2"-31,2 1-35,-1 1-36,1 1-30,1 1-18,1 2-8,0 2-1,2 2 3,1 2 4,1 2 23,1 2 14,2 2 3,2 1 3,2 1-2,2-1-1,1 1-24,4 0-11,-1 1-2,6-3 6,1-1 2,4-1 8,1-3 3,5 0-1,5-2 1,1-3-6,5 2-3,0-4-7,2 1-6,2-2-5,0 0-2,1-3-1,-2 0-2,1 0 1,-2-3-2,3 0 1,-1-2 0,3 1-3,-1-2 0,2 0 0,3 0-2,0 0 2,0 0-1,0 0 0,-3 0 1,-3 0 0,-3 0 1,-2 0 0,-5-2-1,-1 2 0,-2-1 0,-1 1 2,-1-3-2,-1 1-2,-2-1 2,2 0 0,-1-1 0,3-1 0,2 1-1,-3-4 0,5 1-1,3-2 0,0 0 2,0-3 0,1 1 0,-1 1 0,1-1 0,-4-1 0,-2 0 0,-4 0-2,1 0 0,-5-3 2,0 0 2,-4-1-2,-2 1 1,-1 0 0,-2 1-1,-1 2 0,-2 3-2,-5 2-6,0 4-27,-2 2-71,-9 5-85,-6 2-43,-3 2-24,-10 3-7</inkml:trace>
  <inkml:trace contextRef="#ctx0" brushRef="#br0" timeOffset="122584">357 6258 176,'-8'-6'208,"2"-2"-18,1-1-33,3-2-43,2 1-38,5-2-30,4-2-20,4 0-13,6-1-8,8-3-4,4 0 3,11-3 1,8 0-1,7-2 2,9-1 0,6 0 1,5 0-2,5-1-4,4-1-1,2 1 0,1-2 0,2 3 0,-1-2 3,1 2-1,3 2 1,1-2-2,2 1-1,-1 2-1,1 2-2,-4-1 1,0 3 0,-1 3 4,-2 2-1,-1 3 0,-3 0 2,0 3 0,1 3-1,-2-1-2,-3 4 0,-5 4 0,-5 0-2,-9 5 2,-7 2 0,-6 2 0,-7 2 0,-4 3 0,-4 2 0,-5 0 2,-1 2-1,-7 2 2,-1-3 0,-4 1-2,-6-1 7,-4 0 0,-7 0 5,-7 2 1,-7 2 1,-13 0 0,-12 3-10,-16 2-66,-15 0-97,-20 0-51,-15 1-30,-13-1-13</inkml:trace>
  <inkml:trace contextRef="#ctx0" brushRef="#br0" timeOffset="123893">1846 5179 16,'8'-3'145,"1"0"-2,3-1-5,2 1-8,0 0-6,5 0-9,-2-2-12,4 4-21,-2-2-17,-2 3-17,0 0-15,-2 3-10,-3 1-10,-2 2-5,-4 2-3,-2 1-3,-3 0 2,-2 1-3,-3-1 0,-4 2 2,-1-1-2,-5-1 5,-2 0-2,-3-1 2,-1-1 1,-3-2 0,-1-1 2,1-2 2,-1-2 3,3-2 2,1-2 6,3-1 6,2-2 7,6-4 0,0 1 1,4-2-3,5-2-3,5 2-7,4 0-9,3 0-4,9 5-5,1 1-5,4 4-6,0 2-12,1 5-27,0 1-53,-5 4-111,-3 4-55,-2 2-27,-4 2-4,0 5 15</inkml:trace>
  <inkml:trace contextRef="#ctx0" brushRef="#br0" timeOffset="124681">1753 5269 126,'0'-1'202,"0"1"-12,0-2-24,0 2-39,0 0-39,0 0-35,0 0-25,0 0-15,0 0-6,0 0-4,0 2-3,0-2 0,0 1 0,-2 2-1,1 0 1,-4 3 1,2 0 1,-2 2 0,-3 2-1,0 1 1,0 1 1,0 1 5,-3 4 4,2-1 5,-3 2 4,0 2 6,-1-1 4,1 1 2,-1-1-2,0-1 2,-2 2 0,0-2-2,-4 1-2,1-1-4,0 2-4,-2 1-5,-1 0-5,0 1-4,-1 2-1,0 0-1,1 3-1,-4 0-1,3 2 3,-1-1 1,2 2 2,-4-1 6,3 1 3,-2-2 4,3 1 3,-1-2-1,0 1 0,3 1-5,-2 1-3,-1 0-5,5 0-2,-4 0-3,4 1-4,-4 1 1,1-4-1,2 2-2,-2-1-2,1-1 2,1 1 0,0-2 0,1 0 2,0 0-2,1-2-2,1 1-1,-1-1 3,-2 1-2,4-2 0,-2 1 2,-1 1 1,1-1 1,1 2-1,0-1 1,1 1-1,-3 0-1,-1 0-1,4 3 1,-2 0-2,0 0 2,-2 1 0,1 1-2,-1 1 1,-2 1-1,2-1 1,-3 1 1,3 0-2,-3-1 2,0-2 0,3 1 0,-4-1 0,2-1 0,1 2-2,-2-2 0,1 1 0,1-1 0,-2 0 0,1 0 0,1 0 0,-2 0-1,4 0 1,-4 2 2,1-1-1,1 1 2,0-1-1,0 1 0,1-1 0,0-2-1,1-2-2,0-4 0,3 0-1,0-2 0,3-6-10,3 0-21,3-4-42,2-4-102,3-7-72,2-1-39,5-8-12,4-11 12</inkml:trace>
  <inkml:trace contextRef="#ctx0" brushRef="#br0" timeOffset="125882">1781 5427 84,'-1'-5'132,"1"3"-15,-4 2-20,4 2-25,-3 3-24,2 4-17,-3 6-8,3 3-6,-7 6-2,2 6-1,-1 3-4,-2 3-3,-4 6-2,1 1-2,-6 7 1,-1 1 1,-3 2 1,-5 3-1,1 4 2,-4 0-2,-2 2-2,-1 2 1,-2-1-4,-2 0 1,2 0-2,1 0 0,0 0 2,0 0-1,2 3 1,4-1-1,2-2 2,-1-1-2,1 0-3,2-2-1,0-1 2,3-4-1,0-2 3,0-4-1,3-2-1,1-5 0,3-3-4,0-3-24,3-5-67,-2-4-42,4-3-24,-1-4-9</inkml:trace>
  <inkml:trace contextRef="#ctx0" brushRef="#br0" timeOffset="127972">2423 3952 56,'-5'0'97,"2"-1"15,0 1 7,1-2 7,1 2 3,1-1-1,0-1-8,0 1-14,0-1-18,1 1-16,-1-1-14,2-1-14,-1 0-11,3-1-11,-3-1-6,3 0 0,-1-2-4,-2 1-3,4-1-1,3-2 5,-4 1 0,5-2 4,0-1 4,4 1 1,-1-2 3,6-1-2,-1-1-2,5 0-7,0-1 0,2 0-8,0 2-1,3-1-2,-4 1 1,3 0-2,-1 2 1,2 0 0,2-1-2,1 2 2,3-1-1,4-1 0,1 2-1,2-2-1,1 1-1,3-1-1,-1 2 2,1-1-2,-3 4-1,2-3 2,0 5 1,-4 0 1,3-1 2,-2 3-1,2 0 0,-3 0 0,2 0-1,-1 3-2,0-1 0,0 2 0,-2-1 1,2 3-2,0 1 0,0 3 0,0 0 2,-2 0-1,0 4 1,-2-2 1,-3 0 1,-1 0 0,-3-1-2,-3-1 0,-2-1 0,-2 0-1,0-3 0,-4 2-2,-1-3 4,-2 2 1,0-3-2,-3 1-2,-2-1 1,2-1 0,-6 2-1,2-2-2,0 0 4,-4 0 0,1 0-1,-2 0-4,1 0 1,-3 0-8,-1-2-14,0 1-11,-1-4-7,-3 2-2,-2-3-1,0-1 4,-5 0 17,1-1 16,-1-2 11,-1 2 11,0-2 6,0 2 9,2 0 8,1 2-2,2 2 3,0 1-1,4 0-7,-1 0-6,3 3-8,1-2-8,3 2-5,3 2-1,3 1 0,3 0 0,3 1 3,5 2 0,2 2 2,3-2-1,2 1 0,-2 2 1,2 0-1,2 0 0,-4 2-2,0-2 1,-1 1-1,-7-1-2,0 2 1,-5-2 4,-3 0 1,-3 0 6,-3 0 8,-6 1 4,-4 2 6,-5 1 0,-6 3 2,-3 0-4,-4 1-5,-4-1-6,2 1-6,1-1-4,0 1-20,5-2-26,-1 1-65,2-1-131,-3 2-66,2-4-35,-3-1-7,5-1 19</inkml:trace>
  <inkml:trace contextRef="#ctx0" brushRef="#br0" timeOffset="129448">5298 3452 105,'-7'-4'247,"-1"1"17,2 2-31,-3-2-60,-1 3-58,0-2-41,0 4-27,-2-2-15,1 4-10,-3 1-4,3 1 2,-1 3 1,-1 1 7,1 2 3,0 2 2,1 1 2,3 3-5,-3-2-4,5 5-6,1-1-6,2 2-6,3 1-8,3 0 0,3 2-5,4 0-2,4-1-8,5-1-10,2-1-23,4-2-31,0-2-77,3-3-82,2-6-37,0-4-11,4-1 10</inkml:trace>
  <inkml:trace contextRef="#ctx0" brushRef="#br0" timeOffset="129709">5636 3609 243,'0'-14'284,"-1"3"15,-3 3-42,-1 3-100,1 2-59,-4 3-42,-2 3-24,1 2-13,1 2-8,-1 4-4,1-3 0,3 5 0,0-1-4,3 1-1,2 1-1,2-1-2,1 1-3,2-4 0,1 1 2,4-1 0,-2-4 2,1 0 4,4-3 2,-2-3 5,-1-1 0,2-5 3,-1 0 2,0-3 2,2-3 6,-2-2 15,1 1 18,0-1 13,-1 3 10,-1 3 8,0 0 1,0 3-10,-1 3-19,1 3-10,-1 2-14,-1 3-12,1 3-9,-1 2-5,-3 2-6,0 1-4,1 1 0,-3 0 0,0 0 0,1-2 2,-1-1 4,-2-3 28,4-1 62,-1-7 74,-1 1 50,1-5 36,1-3 21,1-5-4,1-2-50,1-4-65,-1-1-48,0-3-32,1-1-27,1-1-25,2-1-30,0-1-27,1 1-43,0 0-69,2 1-101,0 2-92,1 5-68,0 4-106,-3 1-74,-4 7 9,-1 4 68,-4 4 80,1 7 71</inkml:trace>
  <inkml:trace contextRef="#ctx0" brushRef="#br0" timeOffset="130159">6061 3594 84,'4'13'238,"2"-1"23,1-3-21,2-1-65,0-3-49,3 0-41,0-2-27,-1-1-17,1-2-16,3-3-8,-1 0-6,-3-2-5,0-1-2,3-1 1,-4-4 4,1-1 5,-3-1 8,-2-2 5,-1-2 15,0-1 7,-4 2 15,-1-1 20,0 0 25,0 6 23,-1 0 9,1 4-2,-3 1-12,3 2-26,-4 4-31,3 5-30,-3 1-20,3 5-12,-2 4-3,-1 0-1,3 3-4,1 3 0,0-2-5,3 3-2,0 0-6,2-1-8,2-3-17,2 0-24,0-5-29,3 1-20,1-5-15,2-3-9,2-3 9,1-6 17,-3-3 21,1-5 22,2-4 15,-4-1 19,0-4 18,-3-1 20,-3 3 26,1 0 31,-1 3 24,-3 2 21,2 1 4,-6 3-6,5 4-17,-3 1-25,1 4-26,-3 3-19,3 3-14,-1 1-5,-2 4-3,1-1-2,1 2 0,-1 0 0,-1-1 4,1-1-1,1-1-2,-2-3 3,1 0 1,-1-3 4,-1-1-3,4-4 3,-1-1 0,-1-3 2,2-1-1,0-3-1,0 2 3,2-2 0,1 3 0,-2 1 0,-2 1 1,2 3-2,-1 2-5,1 2-2,1 3-5,-1 1-2,0 5-1,1-1-2,1 1-3,2-1-11,0 1-14,4-1-19,4-1-31,4-3-42,-2-2-105,2-2-79,1-2-35,-5-3-5,2-1 18</inkml:trace>
  <inkml:trace contextRef="#ctx0" brushRef="#br0" timeOffset="130790">6841 3606 152,'4'-2'282,"1"0"16,2 1-1,1 0-103,1-2-83,2 0-46,2 0-22,1 0-16,-1-1-8,2 0-6,0 1-7,2-1-1,-3-3-3,3 0-2,0 0 2,0-4-2,-4 1 1,0-4 1,-3 1 4,-2-2 8,-3-2 20,-2 4 28,-3-1 40,0 3 44,-5 4 26,2 1 13,-2 1-10,1 5-16,-5 4-29,0 2-34,0 4-25,-3 5-18,2 2-9,2 1-12,0 1-16,4 2-8,3-2-13,1 2-2,1-1-9,4 0-9,2-4-8,2 2-26,5-4-23,1-2-24,2-2-19,3-5-16,0-2-4,5-3 14,-2-5 21,1-2 24,-1-2 24,-5-2 29,-2 2 36,-2 0 35,-2 0 32,-3 3 23,-5 0 11,1 2 0,-1 2-15,-1 1-27,-2 1-22,1 3-22,0 1-12,-1 2-8,1 0-3,-2 3 1,0-2-1,1 1-1,-1 1 1,2-3 2,0 0 1,0-1 5,-2-3 6,2 0 8,1-4 0,0 0 2,4-6 9,1-2 6,3-2 5,1-2 9,6-1 26,-1 0 24,2 2 21,0 1 8,0 1 6,1 2-4,-2 3-23,-1 3-24,-1 3-23,0 2-23,-3 4-17,-1 1-14,-2 4-6,-4 0-12,1 3-41,-1 0-65,-3 1-87,2-2-82,-4 1-131,2-2-115,2-3-27,-1-3 36,6-2 68,-2-4 77</inkml:trace>
  <inkml:trace contextRef="#ctx0" brushRef="#br0" timeOffset="131415">7812 3327 103,'8'-5'259,"-2"7"22,1 4-3,-2 4-93,0 7-66,-2 3-43,1 5-36,-4 2-55,0 0-136,-5 3-75,-7-2-38,-11 1-18,-15-1-7</inkml:trace>
  <inkml:trace contextRef="#ctx0" brushRef="#br0" timeOffset="152037">1440 5722 21,'35'-6'70,"-1"2"15,6-2 18,-2 0 7,0 0-9,0 0-14,3-1-20,-3 2-16,0-3-18,-3 2-15,1 0-8,0 0-5,-1 1-1,-4 0-3,3 0-1,-3 1 0,1 1 0,0-2 0,-1 2 0,1 2 3,-1-2-2,1 0-1,0 1 1,-2 1-1,-2-1 0,2 0 4,-1 1 1,-3 1 5,0 0 0,-2 1 4,1-1 1,0 2-2,-1 0-3,-2 1-3,4-2-2,-3 2-2,1-1-1,-2-1-1,0 2 4,0-1 3,-1-1 7,-4 1 4,0-1 6,0 1 3,0-1-1,-3 1-3,2 1-3,0-2-6,1 1-8,2-1 0,0 1-1,1-1-2,1 0-2,1 1 1,0-2 6,0 2 5,1-1 8,-3 1 5,0 1 4,-2-2 5,3 1-4,-5 1-6,1-1-7,0 2-5,-1-1-6,1 3-2,-1-1-2,1 2-2,0 0 0,0 2 2,-3-1 4,2 2 7,-2-1 2,0 0 3,-3 2 2,2-1 1,0 1-4,-2-2-5,1 1-3,-1 1-1,1-1-4,2 1 0,-5-3-2,1 3 0,-1-2 1,-2 2 7,-4-1 1,-2 1 7,-2 1 4,-2-1 2,-6 3-1,0 0-5,0 2-1,-3-1-6,-1 3-3,1-2-4,-2 1 0,1 1-1,1-1 1,-2 1-2,2-2 3,-3 1-3,0 1 1,-2 1 1,-1 1-3,-2 1 0,-3 0 0,-3 1-1,1 1 1,-5-1-3,-2 2 1,-1-1 1,-5-1-1,0 1-1,0-1 0,-2 1 2,0-2-2,-2 0 0,1 0 0,-1-1 0,0 0 3,3-2-2,-4-2 2,4 1 0,-4-2-1,4-1 1,-3-1 0,3 1 0,-2-2-1,0-2-2,1 1 1,-2-1-1,-1 1 0,-1-4-1,-2-1 1,0 0 0,-2-2 0,1 1 0,-2-2-1,0-1 1,0-2 0,-2 0-3,1-2 0,-1-1-1,-1-3-1,-2 0-1,2-1 0,-7-2-3,1-2-8,-6 1-6,-5-1-4,1 1-3,-1-1 1,-3 1 2,5 1 8,0 0 6,6 0 6,4 0 4,4 0 4,3-2 2,7-1-1,4-3 4,5-3 0,10-3-2,2-1-2,8-7-2,6-2-6,8-5-16,7-3-49,5-5-126,4-2-65,8-3-35,3 2-13,3 0 5</inkml:trace>
  <inkml:trace contextRef="#ctx0" brushRef="#br0" timeOffset="159920">3473 6542 102,'-13'7'234,"-2"0"22,2-1-43,-1 2-45,1-2-44,2-2-32,-3 2-23,2-1-14,0-2-10,1 1-7,1-1-5,0-1-5,1-1-5,1 1-5,2-1-4,-2-1-5,0 2-1,0-2-3,0 0-3,-2 0-1,0 0 0,-2-2 0,2 1-1,-3-1 0,-1-1 0,0 0 1,-7-1 0,4-2-1,-7-1 0,-1 0-1,-4-4 0,-1 0 1,-3-1-1,-2-2 1,0-1 0,1-1 0,0-1 1,4-1-1,2 0-1,3 0-1,-1-1-2,6-2-3,2 0-5,1 0-3,4-2-5,1 1-4,2-1-3,1 1-1,0 1-3,2 1 1,1 1 4,-2 1 4,0 1 5,-1 1 3,-1 2 7,0-1 1,0 2 4,0 1 1,0-1 1,0 2 1,0 0 1,2 1 3,-1 1-2,2 0 1,2 3 1,1-2-1,-1 2-1,2 1-1,-2 1 0,4 1-1,-1 0 0,0 2-1,2-1 0,0-1 2,0 3-1,0-2-1,0 2 0,0 0-1,0 0-1,0 0 0,0 2 1,-1 1 0,1 2 1,-2-1 0,1 0 1,1 3 0,-2-1 0,2 1 0,0 1 2,2-2-1,-1 3-2,2-2 1,1 0 0,2 1-1,-3-2-1,2 2 1,-1-2 0,1 0-1,-2-2 1,2-1 1,0 2 1,-2-1 0,0 3-1,2 1 0,0 2 1,3 3 0,-1 2-2,1 0 1,4 1 0,-2 0-1,2 0-1,-3-1-4,2-3-2,-1-2-9,-2-2-10,0-4-15,-3-2-19,0-4-24,-1-2-24,-3-4-25,-2-4-36,-4-1-28,-4-2-5,-3-2 15</inkml:trace>
  <inkml:trace contextRef="#ctx0" brushRef="#br0" timeOffset="161007">2006 6130 111,'4'6'182,"-4"0"-28,2 1-38,-2 3-29,-2 3-22,2 3-14,0 7-3,3 3-1,1 2 0,4 4 3,1 1-1,4 0-5,1 0-9,5-2-8,-1 1-4,4-1-10,1-2-4,2-2-3,2-2-1,2-2-2,1-2-2,-1-3 1,1-3-2,0 0-3,-3-4 0,-1 2-8,0-4-7,-5-2-9,-1-1-25,-3 0-37,-4-1-58,-2-1-50,-7-2-23,-4-2-1</inkml:trace>
  <inkml:trace contextRef="#ctx0" brushRef="#br0" timeOffset="161423">2178 6037 7,'0'5'237,"0"4"16,0 4 14,2 7-75,1 8-75,3 5-44,3 5-30,3 2-17,2 0-13,-1 1-6,4-2-3,0-3-1,4-2-1,-2-2 0,3-3-2,0-2 5,2-4-3,-3 0-2,1-2-2,-4-3-3,0-1-6,-2-3-15,-4-1-25,0-3-46,-3-2-63,-6-4-56,-1-2-19,-2-2-3</inkml:trace>
  <inkml:trace contextRef="#ctx0" brushRef="#br0" timeOffset="161884">1560 6352 168,'-7'12'219,"3"5"-6,-2 2-42,4 5-32,2 6-20,3 8-19,5 8-12,1 7-12,7 5-17,3 4-12,8 1-19,6 1-12,9-4-17,6-2-34,6-6-78,1-12-95,3-10-49,-6-15-26,0-15-7</inkml:trace>
  <inkml:trace contextRef="#ctx0" brushRef="#br0" timeOffset="167516">358 3880 181,'0'-3'252,"0"2"10,0 1-43,0 1-84,0 2-57,0 1-27,-1 7-7,1 3 4,-4 4 15,4 7 19,4 8 22,-1 8 20,3 10 10,7 7-1,-1 8-2,6 9-12,-2 6-18,2 5-17,2 2-14,-1 2-11,-1-1-8,-2-2-3,1 1-5,-4-3-6,1 1-4,-1-2-1,-2-1-6,0-2-7,2-6-8,-2-3-6,3-8-6,-2-2-23,1-10-39,-1-4-46,2-7-50,-5-8-56,1-6-113,-4-10-78,2-7-11,-5-10 18,2-12 39</inkml:trace>
  <inkml:trace contextRef="#ctx0" brushRef="#br0" timeOffset="167954">521 3951 18,'-1'-14'240,"1"2"23,0 0 16,0 1-71,1 3-72,4-2-45,-1 2-24,3-1-19,2 1-10,5-2-12,2 1-5,5-2-4,4 1 1,4-4 1,5 1 2,4-1 8,5-1 6,8 0 3,2 1-2,5 0-3,3 0-6,7 1-11,2-3-7,-1 5-6,5-3 3,-1 1-5,2-1 3,0 1 0,5 1 0,-1 1 1,3 1-3,2 1-2,-1 1-3,3 1 1,-3 1-2,-2 0 0,1 1-2,-4 1 2,-2-3-2,-7 3 1,-1-2 1,-4 2-1,-7-2 0,-5 1 2,-5 1-3,-4-1-1,-5 2-2,-7 2 2,-1-1-4,-4 1 0,-9-1 0,0 1 3,-4-1-3,0 1-3,-4 1-3,-1-3-1,1 1-3,0-1 0,-3 0-1,0 0 1,2 0 2,-3-1 5,0 2 1,-1-1 6,0 1 2,-3 0 2,2 0 3,1 2-5,-2 0 2,2 2 2,-1 0-2,0 3 1,2 1 0,1 5 2,1-1 2,3 2 1,0 1-1,1 1-2,2 0-7,-4-2-6,4 0-8,-4 0-5,3-1-3,-2 3 1,2 0 7,-1 1 3,-2 3 7,1 3 5,-2 3 0,0 4 5,1 2-3,-4 3 0,1 2 4,-1 1-3,0 1 5,1 4 1,-3 1 3,2 1 1,-1 4 2,1 0 1,2 3 1,-1 0 0,0 0-2,0 3 3,-1 1-2,-1 0 0,0 3 3,1-1 1,-2 1 2,-2-2 4,3 1 0,-3-1 4,1 1 1,1-1 5,0 1-1,1-2 0,0-2-3,2-1-1,-3 0-8,2-1-5,0-1-7,-2-1-1,1 0-1,-3-1-1,1-4 0,-5 1-2,-1-4 1,1-1-1,-2-1 0,-1-1 0,-2-2-2,0-1 0,0-2-2,0-2 2,1-2 2,-1-2 0,-2-2 2,-1-3 2,3-3-3,0-3-3,-1-2-5,-5 1-6,1-4-4,-3 0-6,2 1-1,-5-1 2,1 0 1,-2 0 6,0 1 1,-1-1 7,-3-1 7,2 2 5,-2-1 4,2 1 3,-3-1 3,-1 1-1,0 1-2,-3-2-5,-1 4-4,-1 1-1,-4-1-6,-2 2-9,-4 0-12,-5 2-12,-4-1-19,-4 1-29,-6 0-58,-9 1-77,-6 1-38,-9-4-10,-7 1 7</inkml:trace>
  <inkml:trace contextRef="#ctx0" brushRef="#br0" timeOffset="195934">1845 5145 87,'15'-8'233,"1"2"20,1 2-28,1-1-58,-1 1-48,2 1-34,-1 1-24,-1 4-17,-3-1-13,2 3-9,-3 3-3,-2-1-4,0 3 0,-2 1-1,-2 1 0,0 2-1,-4-2 1,-1 2 2,-4-1 0,-2 0 5,-4 0 0,-3-1 2,-5-2 3,-1 0-3,-5-2-1,-2-1-5,-3-1-3,2-4-2,-2 1-2,0-4 8,2-1 10,3-4 14,2-1 14,3-2 9,6-2 5,5-3-4,1-2-12,13-1-12,1 1-14,9 0-10,3 2-8,5 3 0,4-1 4,5 5 4,2 2 3,0 1 1,-2 4 1,-3 2-3,-2 2-7,-5 2-6,-4-1-1,-4 5-4,-7-1 0,-5 2-2,-5 1-2,-10 1 2,-6 1-2,-6-1 0,-7 2-4,-2-3-3,-4 0-10,2 1-22,-2-3-28,6 2-33,3-4-57,2 2-111,5-3-73,5 2-23,3 1 7,8-2 21</inkml:trace>
  <inkml:trace contextRef="#ctx0" brushRef="#br0" timeOffset="196486">1966 5469 230,'-13'3'254,"-2"3"8,2 3-60,-3 4-57,4 2-44,-4 6-28,2 0-19,1 5-16,-4 2-9,-1 2-9,2 3-1,-2 3-2,1 2-4,-1 1-1,0 1-4,-2 2-1,-2 0-1,-2 3-5,0 0 2,-3 0 1,-1 2 1,-2 1 1,0-2-1,0-1 0,-4 2 0,3-2-3,-3 0-2,3-2 0,-1 1-2,0-2-1,2 1 3,2 2 4,1-1 1,5 0 1,0 2 1,5-1 1,-2-4 0,4 2-4,1-3-2,5 1-2,-3-1 0,3-2-5,1-5-1,2-2-9,-1-5-11,4-4-13,2-2-27,-4-7-35,4-1-51,-1-1-65,-3-7-36,0-1-10,2-1 10</inkml:trace>
  <inkml:trace contextRef="#ctx0" brushRef="#br0" timeOffset="196966">1006 6616 35,'-6'-24'250,"0"0"24,-4 2 16,2 0-73,4 4-66,-3 4-36,1 2-26,5 3-19,-3 4-14,4 5-8,4 5-10,2 7-5,0 6-6,2 3-1,2 6-2,2 3-1,-1 3-5,3 3-3,-1 0-3,-2 0-5,3-2-2,-2-1-2,-2-1-3,-2-4 0,0-2-2,0-4 1,-2-2-1,-2-5-1,-1-5-2,-3-2-4,0-4-6,0-4-6,-5-3-7,-3-4-4,2-5-6,-4-3 3,1-6 4,-5-2 7,1-1 5,-1-1 12,1 1 3,1 1 8,-1 4 7,3 2 2,-1 4 5,3 2 2,2 2-1,0 5-1,0 2-1,-1 4-4,2 5-4,-1 2-2,1 4-1,-2 3 1,2 2 0,2 0 0,-1 0 2,1-2-2,3 1 1,0-2-1,3-2-2,2-1-2,2-3 0,2-3 0,2-1-3,0-5-8,6 0-9,1-6-11,-1-1-19,2-1-16,-1-4-21,1 0-25,-1-3-28,-2 1-28,0 0-27,-5 1-39,-1 3-12,-1 1 12,-4 0 29</inkml:trace>
  <inkml:trace contextRef="#ctx0" brushRef="#br0" timeOffset="197447">1161 6774 143,'0'9'295,"2"-5"42,-2 2 9,2-3-48,-2-1-59,0-2-53,3-2-84,-2 1-133,3-1-183,-3-3-107,2-2-63,-3-7-25,-3-5 25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0:55.33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235 260 40,'0'-5'223,"0"3"19,-3-3-15,3 2-56,-1-1-58,-4-2-31,2 1-19,2-1-15,-1-1-8,0 2-10,1-2-8,-3 1-5,4-2-5,-3 1 2,3-1-6,-1 1 1,1-4 1,-4 2-3,4-1-4,-1-2-3,-1-2 1,1-1 1,-4 2-2,4-1 0,-2 2 1,-1 0 2,1 2-1,0-1-2,-2 4 1,-1 0 2,0 2 2,-2 0-1,0 4-2,-2 1 0,-2 1 2,0 2-4,3 3-3,-7 2 2,5 2 1,-1 1 0,0 4 0,3 1-1,-2 2 3,1 3 0,2 2-2,1-1 1,2 2 2,2-1 0,1 1-3,4-2 2,-1-1 0,4 0 1,4-1-3,-1-1 2,4-1 1,-2-3-2,3-1 0,3-3 3,-3-1-3,4-4 1,0-4-2,1 0 1,-1-4 2,0-2-3,0-2 1,-2-2 1,-2 0 1,-1-4-3,-1 0 1,-2-2-1,-3-1 1,0-3 1,-1 0 0,-4-1 0,1-2 1,0 1 4,-2 1-1,-2 1 2,0 4 3,1 1 0,-1 4 0,-1 3-4,1-1-1,1 5-1,1-1-5,-3 1 0,3 4 2,-2 1-1,2 3 1,-1 4-1,1 2-1,1 2-1,1 2-1,1 2 2,1 1 0,3 1 0,-1 0 2,7-1 0,0 1-1,3-1-3,1 1-9,3-2-14,1-2-28,-1-1-99,2-4-83,-1-4-43,5-2-13,4-2 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0:57.08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0 425 21,'6'-9'252,"1"1"25,-1 1 6,2-1-59,1 2-94,1 0-44,-2 0-28,3 3-15,-5 0-6,1 0-6,-3 3-3,0 2-5,0 1-6,1 4-3,-4 4 0,1 2-3,-4 5 0,1 1-3,-4 3-2,1-3 0,0-3-2,0-2 0,-1-2-2,1-3 0,1-1 2,2-5-1,1-2 1,0-2-3,0-4 2,1-4-5,6-5 1,-2-2 0,1-3-2,0-3 1,3-1 0,0-1-1,-1 0 1,2 0-5,0 0 1,0 1 2,-1 5 2,4 2-2,-5 4 3,1 4 1,2 4 1,-1 2-1,-1 4 0,0 5 4,1 7-3,-3 4 6,2 4-2,-5 2-1,1 5-1,2-2 1,-6 0-1,3-2-3,-3-1 0,2-4-1,-1-4-1,1-5 2,-2-2 2,1-5-1,1-2 2,0-6-1,4-1 1,-1-6-3,5-2 1,-1-4-1,2-4 0,2 0 2,-1 0-2,4-1 1,0 1 1,1 1 3,-2 4 3,2 4-1,0 4 2,-2 4 0,0 5-3,0 8 0,-2 5-2,-3 6 2,-3 8-3,-1 5-1,-6 3-5,-6 3-11,-1 1-14,-4 2-24,-5 0-66,2-6-112,-3-3-51,4-9-20,2-6-5,2-7 12</inkml:trace>
  <inkml:trace contextRef="#ctx0" brushRef="#br0" timeOffset="975">979 0 250,'2'-4'272,"-2"4"11,0 0-48,0 10-106,-2 5-61,-1 14-29,-1 10-13,0 10-8,0 13-2,1 7 2,2 4-1,2 6-3,2 3-2,7-3-5,1-1-1,8-7-1,1-6-6,1-7-9,3-6-14,0-7-43,1-12-113,-4-9-62,-4-7-26,-4-10-12,-4-4 3</inkml:trace>
  <inkml:trace contextRef="#ctx0" brushRef="#br0" timeOffset="2009">1444 261 156,'-3'-9'234,"1"2"6,-1 1-45,0 1-85,-2 2-47,-2 0-25,-2 3-10,-4 3 0,-1-2 1,-2 4 2,-2 1-1,0 3 3,-4 2-4,-2 2-6,3 4-2,3 1-4,-1 1-5,4 4-5,6-1 1,1 1-1,3-2-2,5-1 1,4-3-4,0 0 5,2-4 1,2-1 1,2-1 3,2-6 0,0 2 3,5-6-3,-1-2-1,1-1-2,1-3-2,0 0-2,2-1-1,-2-2 0,0 2-1,-4 2-3,2 1 0,-5 1 2,2 5 0,-1 2 2,-1 3 3,3 3 4,-1 4-2,-2 2 0,2 1-3,-4 1-2,3-1-7,-2-1-6,-2-2-12,1-3-22,-2-6-95,-2-6-88,1-3-42,1-8-22,1-2-3</inkml:trace>
  <inkml:trace contextRef="#ctx0" brushRef="#br0" timeOffset="2435">1814 224 146,'10'1'274,"3"6"8,4 7 9,0 7-126,1 9-73,-2 5-41,0 5-22,-5 5-7,-6 3-5,-6 3-4,-11 0 0,-8 3-4,-9 0 2,-7 0-5,-9-3-12,-5 0-17,-7-1-51,-1-7-110,-9-3-61,-2-4-31,-4-5-9,-1-1 11</inkml:trace>
  <inkml:trace contextRef="#ctx0" brushRef="#br0" timeOffset="2831">349 1127 56,'57'-9'254,"3"0"20,4 1-1,0 1-59,5-1-77,0 2-49,5 0-25,1-1-16,-1-3-9,5 2-12,2-3-5,0 1-2,1-4-9,-2 2-5,-4-1-4,-1 2-1,-6 2 0,-4 0 0,-4 3-1,-5 3-12,-9 0-21,-4 3-54,-12-2-116,-10 2-57,-8 0-27,-13 0-7,-10 4 11</inkml:trace>
  <inkml:trace contextRef="#ctx0" brushRef="#br0" timeOffset="3141">138 1271 135,'-21'6'195,"10"-1"-7,8 2-36,6-3-44,11-1-17,13-1-8,10-2-3,15-2-12,14-2-8,15-2-9,12 0-9,10-2-8,11 0-9,6 0-6,9-3-4,8 1-7,3-2-4,1 0-4,-5 0-10,-2 1-28,-9 1-120,-3-4-66,-7-1-35,-7-3-19,-9-6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1:54.99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0 408 223,'2'-5'259,"-2"1"11,3-1-61,-3 2-78,4-3-48,-2 3-32,1-1-19,0 2-10,-1-1-8,1 0 0,-1 2-4,-1 1 0,3-2 4,-1 2 1,2 0 2,2 2-2,0 1 1,2 3 0,2 1-3,0 2-1,2 5-2,1 2-2,-1 2 2,2 3-2,0-1 0,-3 2-2,1-1-2,-2-2 1,0-2-4,-3-2 3,0-3 5,-3-3 16,1-3 20,0-3 14,1-4 7,4-4 0,8-4-4,4-7-16,7-7-19,5-4-14,8-6-9,4-4-2,4-4-4,5-1 2,4 0-1,6-1-2,3 0-13,9 3-33,4 0-163,-1 1-85,-2 0-46,-16-3-24,-11-3 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5:09.0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24 657 49,'-6'-9'203,"0"0"18,3-2-43,1 1-42,1-1-32,-1 2-21,0-2-17,2 3-11,-1-2-3,1 2-3,0-3 2,0 4 3,0-3-3,0 2-4,0 0 2,1 1-3,-1 1-8,2 1-6,-2 2-7,2 0-10,-1 2-6,2 1-6,1 2-3,2 3-2,0 3 1,2 1 0,2 3-1,-1 3 2,2 0 0,-1 3 0,-1 1 2,2 2 0,-3-1 2,1-2 0,-1-3-2,-1-2-1,-1-2 9,3-4 9,-1-2 10,5-5 9,3-4 3,5-4 1,7-7-7,8-6-10,7-5-8,9-4-8,5-6-3,8-3-2,4-6-1,3-1-3,3-6 2,3 0-1,-1-2-1,-2 0-1,-4 3-1,-3 5-5,-7 5-18,-5 10-25,-4 5-43,-5 10-137,-7 7-74,-5 4-33,-8 4-4,-4 4 12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5:09.8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46 494 208,'-11'-6'247,"0"-2"18,3 1-60,2 2-66,1 1-39,2-1-20,1 2-16,-1 2-17,3-1-10,0 2-10,0 0-7,3 2-3,0 4-1,2-1-1,2 8-1,1 0 2,1 5-3,-1 2-4,3 1-3,1 0-2,1 0-1,1 0-1,-1-5 0,3-2 2,1-4 3,2-4 4,6-9 9,3-4 3,9-9 1,8-6 1,5-8-2,7-4-7,6-7-5,5-5-5,5-4 0,3-1-10,2-3-23,2 2-66,4-1-126,-3 2-68,-4 2-38,-4-1-10,-12-1 13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5:39.7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117 882 113,'-12'-6'167,"4"-1"-32,0 1-43,0-2-24,0 2-16,0-2-8,2 3 0,-1-3 2,0 2 4,2 0-2,0-1 3,0-1 0,0 2-4,2-1-4,-3-2-2,3 3-6,0-1-7,1 2-5,-1 0-3,1 2-3,1 0 1,-1 0 0,2 2 1,0-1 1,0 2-1,0-1-7,0 1-3,0 0-3,2 1-4,-1 1-2,4 0-2,2 3-3,2 3 4,2-1-1,2 4 0,1 1 0,2 1 1,1 1 2,0 1 1,1 1 0,1-1 0,-2 2 1,4-1-2,-1 1 1,-4-2-2,3-2-2,-1-1 4,-1-1-2,-1-5 3,1-2 10,0-4 6,1-4 7,7-7-2,5-4 3,5-9-1,11-6-11,8-9-8,8-7-5,8-12-4,6-4-3,8-9 4,5-4-1,4-4 4,3-2 1,-1 3 0,-3 6-5,-7 8-29,-12 12-108,-16 10-87,-16 11-48,-19 8-24,-14 5-4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6:08.5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6 729 26,'0'-15'20,"0"0"3,2 0 6,-2-1 19,0 0 18,-2 0 15,2-2 8,0-2 3,-3 2-6,3-1-13,0 1-13,-1 0-11,-1 1-11,2 2-7,0 1-2,0 4-6,0 2-6,0 1-6,0 3-4,2 1-2,2 3-4,-1 4-1,5 2-1,-1 5 1,4 2-2,0 4 2,0 2 0,3 0-2,0 3 2,2-4 0,-3-1 4,4-3 3,-1-2 6,6-4 9,3-6 7,10-4 6,6-7 2,13-8-1,11-8-5,9-10-4,13-5-4,8-8-4,12-3-5,10-6-40,8-5-112,0-3-64,-9-3-38,-10-6-17,-15-2-10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6:15.3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0 305 44,'4'-17'53,"0"1"-5,1-1-6,4-1-3,-1-1 7,0-1 7,2 1 1,1 1 0,-3 0-7,1 3-6,-1 2-10,0 5-10,0 2-10,0 1-5,1 3-2,1 6-2,1 2 2,3 1-2,1 4 1,0 2 2,1 3 1,3 2 1,3 3 0,-1 4 5,1 2-3,1 1 3,1 2-1,-1 0-1,-1 0-4,-2-3-1,-1-3 0,3-3 3,-1-7 5,4-7 8,5-5 4,11-11 1,13-9 1,12-12-2,15-11-5,22-11-24,14-10-101,17-12-55,9-5-25,4-11-21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9:24.13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2572 3114 169,'3'3'209,"1"-1"-13,-1 2-9,-1-1 4,-1 1 8,-1-2 11,0 1 22,-1-3 26,-1 1 27,2-1 11,0 0-7,0-1-27,0 1-46,3 1-57,2 0-52,5 3-42,2-3-31,3 4-30,0-2-38,3 0-49,1-2-67,-2 1-76,2-2-64,0-2-74,-6-1-111,-4-3-27,1-2 25,-7 0 51,-3-3 58</inkml:trace>
  <inkml:trace contextRef="#ctx0" brushRef="#br0" timeOffset="215">2632 3052 239,'-17'-3'395,"4"0"52,1 0 33,7-1-92,2 2-111,8 1-87,5 1-66,5 0-61,8 1-55,7 1-54,5 2-61,7-1-61,4 0-84,3 0-118,1-3-43,1 0-1,0-3 29,-2-2 48</inkml:trace>
  <inkml:trace contextRef="#ctx0" brushRef="#br0" timeOffset="452">3530 2958 42,'1'-5'211,"-1"1"27,0-1-12,-1 1-49,1-1-28,-4 2-5,3 0 5,-1-1 8,1 2 1,-3-1-9,0 3-10,-1 2-10,-6 1-16,0 3-14,-4 3-7,0 2-1,-6 5 0,4 0-6,0 4-12,-1-1-12,2 2-13,5 2-12,3-1-10,1 1-11,3-1-3,6 1-7,3-1-7,4-2-7,0-2-5,7-2-7,0-2-3,3-4-2,-1-4-2,2-1 4,0-5 4,0-3 2,0-3 7,-1-3 4,-2-2 8,1-2 12,-6-1 11,0 1 12,-5 2 9,-2 2 5,-2 3-4,-1 2-4,-2 2-12,0 1-13,0 2-8,0 2-9,0 3 0,2 0 0,1 3 0,2 0 0,1 0 1,5 0 1,-2 0 0,3 0-1,2-3-2,-2 0 1,2-2 1,-1-2 1,3-2 1,-3 0 4,1-4 2,-3-2 3,-1-4-2,0-3-2,-2-3-5,0-4-18,-1-4-29,0 0-40,1-1-52,0-3-57,5 5-69,-5 2-119,1 1-62,3 4-8,-3 5 26,4 4 43</inkml:trace>
  <inkml:trace contextRef="#ctx0" brushRef="#br0" timeOffset="970">4107 3144 151,'5'9'367,"-2"-2"36,-2-1 22,-1-4-63,3-1-140,-1-1-114,-2-1-88,3 1-72,-2-2-70,4-1-113,2-2-88,1 3-36,2-1 4,5-2 19</inkml:trace>
  <inkml:trace contextRef="#ctx0" brushRef="#br0" timeOffset="1162">4617 2862 28,'8'-20'247,"-1"4"24,-3 2 21,0 3-76,-2 3-70,0 2-41,-4 2-26,0 4-17,-5 2-10,-2 6 4,-4 2 6,-4 5 9,-4 2 7,0 4 4,-1-1 2,0 3-7,5 1-8,-2 0-14,4 0-12,1-1-15,6 1-11,7-2-11,1 0-13,5 1-12,4-2-20,7-1-29,3-4-31,6 0-45,4-3-76,1-3-89,0-5-35,3-4-3,0-2 19,2-5 40</inkml:trace>
  <inkml:trace contextRef="#ctx0" brushRef="#br0" timeOffset="1404">5006 3018 95,'16'-15'279,"-6"-1"29,-2 3 26,-2 1-76,-3 3-62,-2 2-36,-1 1-25,0 1-23,-1 3-23,-2 2-23,-7 4-21,1 2-19,-1 4-12,-2 2-5,-1 3-4,2 0-1,-2 0-3,5 1 1,0 2-4,2-2-2,5-1-3,1 0-5,1-2 0,5-1-2,1-1 0,1-2 5,1-3 7,4-2 8,-4-2 11,3-5 9,0-2 16,-1-4 14,2-2 12,-2-5 10,-5-2 5,2-1-4,0-4-11,-2 1-14,-1 1-22,0 0-28,0 3-34,4 0-41,-3 3-42,7 1-41,4 2-34,4 3-32,1 2-30,5 2-22,1 0-7,-1 3 12,2 0 44,-3 2 66,-3 0 84,-3 0 93,-1 0 87,-4 0 63,-5-1 28,-2 1 7,-1-3 3,-6 1-11,1-2-22,-2 0-20,-2 2-27,-1-1-26,0 1-32,0 2-23,0 3-21,-1 3-11,0 2-4,2 2-3,2 4 2,0 1-2,4 3-1,0 0-2,1 3 2,0 0 0,-1 1-2,1-1 1,-2 0-2,1 0 0,-4-1-2,0-4-2,-4-1-2,0-1-2,-3-4-1,-2-1-7,-1-1-9,1-2-10,1-2-11,1-1-20,6-2-28,1-1-31,4-2-47,9-1-63,5-2-76,1-1-28,8 0 3,3-1 25</inkml:trace>
  <inkml:trace contextRef="#ctx0" brushRef="#br0" timeOffset="2003">5871 2944 127,'21'-22'281,"-7"2"32,-6 1 9,-2 2-72,-3 4-61,-1 2-41,-2 4-35,-3 2-24,-4 2-26,-1 6-21,-6 3-14,0 5-12,-3 2 0,1 3-3,-2 2 1,2 2-1,2 1-5,5 0 0,-2 0-3,6 0-1,4-1-8,1-1-6,4-1-7,5-1 0,3-4-6,1-1-5,4-3 1,2-3 1,2-4-1,2-4-5,1-2-1,-2-5-4,0-2 2,-3-5 3,-1-2 10,-6-2 15,-4-1 19,-3 2 17,-5-1 10,-3 4 4,-2 2-1,-3 3-5,-5 6-14,4 2-8,-6 4-8,1 4-2,1 5-4,-4 2-3,4 4-10,0 1-17,-2 4-24,3 0-39,-4 2-90,2-1-98,-2 1-43,-5-2-12,0 1 9,-4 1 32</inkml:trace>
  <inkml:trace contextRef="#ctx0" brushRef="#br0" timeOffset="2446">4731 3436 191,'-17'3'280,"4"-1"19,9-2-16,5 1-87,11 1-53,8-1-19,7 1-10,9 1 3,8 1 4,8 1 6,4 2-1,7-1-6,5 3-9,1 0-18,4 0-30,-2-1-63,-1-3-82,-2 0-90,-10-5-146,-3 0-92,-5-3-38,-14 0 14,-1-1 54</inkml:trace>
  <inkml:trace contextRef="#ctx0" brushRef="#br0" timeOffset="2669">5302 3591 160,'-24'16'278,"2"2"18,5 0 5,1 1-121,2 3-72,2-1-42,2-2-25,2 1-15,-1-4-12,0 0-4,3-2-2,1-2-5,2-2 6,1-2 11,1-2 17,2-2 19,3-4 20,2-1 19,2-3 15,4-5 11,3-3 10,4-2 6,1-1 8,2-1 9,2 2 7,3 4 7,-2 2-2,0 8-2,-4 3-10,0 8-21,-7 7-18,0 7-28,-6 5-43,-6 6-128,-6 5-208,-12 4-201,-14-3-105,-19-3-58,-20-11-11,-23-13 88,-22-16 185</inkml:trace>
  <inkml:trace contextRef="#ctx0" brushRef="#br0" timeOffset="5524">22 720 293,'-6'-16'355,"0"3"28,1 3 20,4 2-143,-3 0-96,4 4-56,0 1-37,2 0-24,0 3-21,2 3-12,4 2-7,2 2-2,1 2-2,2 5-1,1-1 0,0 3 0,5 0 12,1-3 28,4-2 40,8-4 44,6-5 28,8-8 17,11-9 0,11-8-25,10-7-53,16-9-80,14-9-106,16-9-111,14-10-180,6-10-116,9-10-41,11-10 9,13-10 58,16-11 87</inkml:trace>
  <inkml:trace contextRef="#ctx0" brushRef="#br0" timeOffset="7167">1406 2857 181,'-8'-16'318,"0"-1"42,0 2 40,1 0-77,0 2-58,2 2-15,1 1-6,-1 2-17,0 2-30,1 2-39,-3 2-35,-1 5-34,-2 3-29,-3 6-20,0 3-8,-1 3-6,4 3-1,4 2-12,1 1-1,3 1-4,5-1-4,2 0-1,5-1-6,2-1-3,3-2-5,3-2-9,0-2-9,3-4-6,1 0-7,-5-4-7,4-2-2,-4-3-2,0-2 1,1-2 5,-4 1 5,-3-3 8,2 1 11,-5 1 4,-5-1 5,0 2 3,-3 0 2,2 2-2,-2-1 2,0 2 2,1 0 3,-1 2 6,4-3 9,1 0 16,0 1 18,3-3 24,4 2 16,2-4 19,0-1 7,3 0 1,-2-4-8,2-2-11,-3-2-20,2-4-14,-3-3-20,1-3-20,-5-3-34,4-2-46,-5-2-63,1 1-70,3 0-73,-2 3-61,2 5-90,0 2-81,-1 5-2,4 3 34,0 4 54,6 5 61</inkml:trace>
  <inkml:trace contextRef="#ctx0" brushRef="#br0" timeOffset="7626">2005 2961 245,'-1'24'297,"-7"1"33,-8 4-46,-3-1-58,0 2-52,-1 2-36,0-1-30,5 2-14,3 0-1,8 0 0,7-1-6,7-1-4,8-1-13,8-1-40,6-7-71,8-2-86,3-7-167,4-7-91,1-7-40,4-8-2,0-8 35</inkml:trace>
  <inkml:trace contextRef="#ctx0" brushRef="#br0" timeOffset="8313">3400 2126 154,'3'-38'182,"0"1"-19,-3 1-11,2 2-10,-4 1-7,-1 3-6,-3 2-11,-2 1-12,-5 1-11,0 2-16,-4 0-15,0 5-16,-5-2-13,-4 1-13,-4 4-11,-4 0-4,-8 6-4,-5 3-3,-4 5 1,-7 4-1,-4 4 3,-4 3 2,-2 3 6,-2 3 6,1 1 6,-4 4 5,-3 1 5,0 3 1,-5 4 3,-1 2-5,0 5-2,-3 4-4,1 1-5,0 4-6,5 1 0,-1 3 4,3 3 3,8 0 11,-1 3 10,10 1 10,5 2 4,1 2 0,5 1-3,5 4-9,1 4-4,5-1-8,7 2-5,5 2-1,6-1-2,4 4-1,8-1 5,5 2-2,8 3-3,3 1-5,7 1-7,4 3-9,5-1-13,4-1-5,7 0-8,8-4-2,4-1-2,9-1 5,5-3 7,9 0 3,7-3 3,12-1 4,1-2 2,11-3-3,2-1-6,4-4-2,-1-5-2,1-3-5,2-3-2,-2-7 1,7-2 1,1-7 3,4-4 2,-1-3 7,0-4 4,3-5 0,3 0 4,5-4 1,1 3 3,1-2-4,0 3-1,-1-1 2,-5 2 0,-4-1 0,-2-1 0,-2-2 2,2-2 5,-6-2 2,0-2 0,-2-3 11,-4-3 1,-1-3 0,-1-5-1,2-4-4,-1-4-4,1-7-4,-2-4-1,-2-1 3,-4-5 8,-6 0 11,-4-2 14,-5 1 18,-7 1 11,-6-2 12,-3-1 5,-3-1-2,-5-2-12,-4 0-12,-3-4-15,-2-1-20,-8-3-17,-4-2-16,-4-4-13,-5-2-9,-5-4-4,-4-2-3,-8-2 2,-4-2 6,-6-2 13,-9-4 4,-4-2 7,-7-2 6,-10-5 6,-6-1 7,-8-3 7,-4 2 3,-3-4 3,-8-1 1,-1-1-6,-9-1-4,-7 2-8,-11 0-6,-12 5-12,-12 2-7,-15 7-14,-19 7-17,-17 7-18,-17 11-23,-21 9-38,-16 11-46,-15 8-57,-14 10-149,-15 10-68,-8 7-23,3 5 19,4 3 39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6:01.6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0 258 35,'7'-3'108,"-1"0"1,0 0 8,-3-1 10,0 2 0,-1 1-4,0-1-9,-1 2-15,-1-1-23,0 1-16,0 0-11,0 0-6,0 0-2,0 0 0,0 1-1,0-1-5,0 0-7,0 0-5,0 2-11,0 1-4,2 1-8,1 1-1,0 5-1,4 2 1,0 3 0,1 3 1,0 0 0,2 1 0,2-1 1,0-1-1,1-2 0,2-4 1,4-4 4,3-2 4,5-7 1,8-5 2,9-4 0,4-6 4,9-3-3,4-6-1,8-3-3,7-3-2,6-3-6,10-1-31,1-1-140,-4-2-74,-5 0-39,-10-5-21,-14-1-5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6:43.3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15 630 87,'-5'-1'255,"2"-2"21,0 0 16,1 1-84,0 1-52,2-3-27,0 3-14,0 1-11,0 0-12,0-1-14,2 1-15,-2 0-15,2 0-15,-1 1-14,1 2-8,1 3-4,3 5-6,4 2 1,-2 2-1,-2 2 2,2-1-2,4-2-1,-4-1 0,4-2 0,2-2 5,3-6 4,5-3 4,5-5 6,8-7 4,9-5 4,7-5 1,9-6-7,8-4-6,9-5-5,9-5-10,4-8-2,6-3-21,10-5-37,3-5-69,5-3-142,3-1-71,-3-1-38,-9 4-7,-9 2 26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7:34.9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177 393 70,'-10'-1'201,"-1"1"10,3 0-46,0 0-47,2 0-34,0 0-23,1 0-10,0 0 3,2 1 5,-2 1 7,4-1 7,-1-1 6,2 2 0,2-1-4,1-1-2,2 2-6,-1-2-8,4 0-10,2 0-9,2 0-8,4-2-7,2 2-8,4-1-5,4-1 0,5 1-2,0-2-2,6-2 2,2 2-4,1 0 1,2-3 0,1 0-3,1 0 0,-1 0-2,0 0-2,3-1 1,-3-1 3,0 1 0,0 1 3,-1 0-1,2-2-1,-1 2-1,2-2-2,1 3-1,1-1-1,3 0-2,0 0 2,0 0-3,0 0 3,-1 0 0,-5 1 0,0-1 0,-3 0 2,-1 2 1,-2-1-2,-2 1-1,1-2 0,-3 1 0,0 1 0,1-1 0,-2-1-2,3 2-2,-3 1 2,0-2 0,0 0-1,2 1-1,-5 1-1,4-1-1,-4 1 1,0-2-1,-2 1-2,0 1-2,-1-2 0,-3 2-2,2 0-3,-6 0-3,0 2-6,-4-1-8,-3 1-17,1-1-22,-6 1-33,-1 1-57,-7 0-87,0 0-39,-7 0-11,-2 1 10</inkml:trace>
  <inkml:trace contextRef="#ctx0" brushRef="#br0" timeOffset="889">605 156 161,'-11'-15'262,"0"-1"23,0-1-32,-1 1-60,0 1-43,1 0-25,-1 1-17,2 2-10,-1 2-6,3 2-6,2 2-7,1 0-10,0 3-16,4 0-14,-3 3-7,4 5 6,0 2 8,4 7 18,-3 5 20,6 4 17,-3 4 13,1 4-1,2 2-11,0 2-14,1-1-22,0 2-13,0 2-20,1-2-12,1 0-8,0 0-5,0-3-2,0 0-8,0-5-10,0-1-41,-3-4-58,-1-4-58,-1-4-55,-2-3-65,-4-3-102,-2-6-41,-1-3 12,-4-4 35,5-7 45</inkml:trace>
  <inkml:trace contextRef="#ctx0" brushRef="#br0" timeOffset="1239">473 163 178,'-4'-10'249,"0"1"14,0 3-59,0 2-63,-1 1-49,-2 3-34,-2 1-22,-2 4-13,-3 1-3,0 3-2,-4 1 2,2 4 2,-2 1 4,0 3 4,-3 3 2,-1 1 0,2 2-4,-4 5-2,0-1-5,-1 2-6,3 0-5,-2 0-4,0 2-2,2-6-2,3 2 1,-1-6-1,4-2 1,0-2-3,6-6 4,0-2 1,3-1 4,6-3 8,2 0 8,6 0 4,5-1 5,7 1 4,7 0 0,5 0-1,6 1 5,8 1 4,6-1 7,3 2 3,3 0 2,1 0-2,1 0-4,-4 0-5,-3 0-11,-3-3-10,-8 2-2,-3-2-6,-11-2-8,-3 0-1,-7-2-7,-6 1-10,-6-3-33,-3-1-56,-10-1-127,-4-1-112,-6-1-60,-6-2-19,3-5 14,-4-2 47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8:34.8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0 819 12,'4'-1'298,"-1"-2"24,-2 1 13,3 1-14,-4-1-146,1 2-78,-1 2-39,0-1-19,0 4-9,0 4 2,3 0 0,2 6 1,-1 1 1,3 2-6,1 3-6,3-1-6,2-1-3,-1-1 2,2-4 9,2-2 14,0-3 25,-1-3 23,3-6 17,4-2 9,4-6-1,4-5-12,8-5-21,1-6-24,4-1-20,4-4-15,1-2-37,-1-1-67,-1-3-112,-2 1-157,-4-7-84,-7-2-43,-3-3 3,-5-4 52</inkml:trace>
  <inkml:trace contextRef="#ctx0" brushRef="#br1" timeOffset="47669">954 1713 245,'-4'-4'309,"3"-2"28,-2 0-11,0 0-85,0 1-53,0 1-13,1-1 6,0 2 8,1 0 7,1 2-4,-2 1-14,2 0-28,2 0-30,-2 0-29,3 1-24,0 4-11,2 1-9,1 4-2,0 1-4,2 4-2,-1 1-7,0 2-5,1 0-6,-3 3-7,3-3-7,0-1 0,1-2 0,1-5 9,4-1 7,2-6 7,9-6 5,10-7-2,11-8-3,9-9-10,16-8-11,10-7-64,16-9-135,12-7-238,6-13-126,-1-8-68,-2-13-28,-7-10 34,-3-9 126</inkml:trace>
  <inkml:trace contextRef="#ctx0" brushRef="#br0" timeOffset="-121957.46">745 78 70,'0'-3'171,"0"-3"-1,0 0-79,2-3-75,-2-1-90,1-2-51,3-3-26,-1-2-10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9:54.75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867 122 84,'-3'-4'140,"-2"1"7,1-1 0,-3 1-1,2-1 1,-3 2-1,2-1-11,-1 0-12,-2 0-12,1 1-13,-2-1-8,1 0-8,1 1-12,3 0-9,-1 0-1,1 2-1,4 0-6,1-1-2,1-1-4,7-1-5,5 0-10,6-2-8,6 3-9,5-3-6,7 1-5,2 1-14,4-1-30,-2 0-44,0 1-90,2-3-120,-4-1-60,-4-1-25,2-3 13,-6 3 35</inkml:trace>
  <inkml:trace contextRef="#ctx0" brushRef="#br1" timeOffset="-186758.46">985 69 126,'37'0'198,"-4"-2"-6,2 2-42,-4 2-42,0-2-22,-1 1-11,-5 1-10,-2-1-2,-1 1-5,-1-2 0,-4 1-6,-1-1-4,-2 0-10,-2 0-8,-3-1-10,0-1-13,-1 1-26,1-1-60,-5-1-105,2 0-58,-3 0-27,-1-1-13,1-1 11</inkml:trace>
  <inkml:trace contextRef="#ctx0" brushRef="#br1" timeOffset="-186323.46">737 39 199,'-11'3'274,"3"0"22,0-1-47,0 2-63,3-3-46,1 2-40,1-3-25,1 2-14,2-1-4,3 1-5,3-2-4,2 0 2,5 0-4,4-2-6,4 2-7,5-1-8,0-1-9,6 1-3,1-1-9,6 1-2,1-3-8,1 3-7,-1-2-13,2 2-22,-2-4-23,-2 2-38,-3-2-93,-5 1-80,-2-2-38,-6 0-4,-3-1 10</inkml:trace>
  <inkml:trace contextRef="#ctx0" brushRef="#br1" timeOffset="-181482.46">16 1301 153,'-1'-7'250,"-1"0"17,1-1-28,-1-1-82,0 0-48,1 2-19,1-1-14,-2 1-11,2-1-2,-2 2-3,2 2-3,-1-1-5,1 2-3,-2 0-11,2 1-10,0 1-10,0 2-9,2 3-5,1 3-3,0 4-2,2 4 1,3 3 3,-2 2-1,2 2 1,0 2 0,1-2 0,-1-1-2,-1-3 1,2-3 5,2-3 5,0-3 16,7-3 19,2-5 13,7-3 15,8-6 4,4-5-2,7-7-9,3-4-13,5-4-7,6-4-12,0-2-9,5-4-8,1 2-16,2 0-47,4 2-60,3 2-166,-5 5-100,-4 2-53,-12 5-15,-11 2 24,-10 3 47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1:13.9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838 0 93,'-10'-2'252,"-2"2"12,0 0 8,-2 0-111,-1 2-69,-2 1-35,-1 1-13,0 1-4,-3 1 1,2 1 2,-2-1 3,0 3-1,0 0-4,-1 5-4,-2 1-5,0 3-3,3 3-2,-2 3-1,-1 3-2,-1 5-3,3 5 0,-2 1-2,-1 8-2,1-1 2,-3 3 5,3 0 6,-1 1 8,1 2 10,-1 0 9,2 3 4,2-1 2,0 1-1,1 0-7,1 3-7,0 1-10,1 4-8,-1 1-9,2 3-7,3 1-7,-2 0 1,5 1-3,1-2-3,2 0 3,2-1 1,5-2 1,1 0-1,1-4-1,5 2 2,-1-3-4,3 1-3,3-2 0,0-2-2,2 1 4,3-5-1,0 1 0,1-2-1,-1-2 0,1-2 1,2-1 1,0-1 1,1-1-3,-2-2 5,4-1-3,0-1-2,-1-1 0,4-4 0,2 1 0,0-1 0,3-2-1,2-2 2,1 0 2,2 0 1,1-2-1,2 1 2,0-2 1,0-2-2,0 1-2,0-2-1,4-2 2,-2-1-3,1-2 0,3 0 0,1-1 2,0-2-2,0 1 0,0-2 0,0 0 0,0-1 0,-3 3 0,1-2 3,-1 2-3,1-4 1,3 2-1,-4-3 0,4 2 0,0-2 0,1-2 0,1-1-1,2-1 2,-2-1 1,4-2 0,-1-1 0,1-1-2,0-1 2,0-1-4,-2 1 2,0-1 0,0-1-4,-2-3 4,2 2 2,1-4 0,0 1 2,1-2-1,0 0 0,0-3 1,4 0-4,-4-2 2,0-2-2,3-1-1,2-1 0,0-3-1,-2-1-2,1-2 0,-1 0 0,-1-2 2,-1 1-2,-2-1 2,3 2-2,-2-1 4,-3 1-3,0 1 2,-3 1 1,1 1 0,-4-3-2,-2 0 2,0-2 0,-2-1 0,-3 0-1,1-3-2,-2-4-1,-1-2-4,-3-3-2,-1-3-6,0-3 1,-3-4 4,0 3 2,-3-2 4,-2 0 0,-2 2 5,-2 1 0,-1 1 0,-4-1 0,-1 2 0,-2-2 5,-2-2-1,0-1 2,-4-1 1,1-1-2,-1-2-3,-3-1-1,-1-1 1,0-3 0,-1 0 0,-4-3 2,-2 0 3,-2-1-1,-2-1 0,-3 1-2,-1-2 3,-3 0-5,0 1 2,-1 2-2,-2 0-1,1 3 1,-4 2-2,-1 1 2,-2 1-2,0 1 4,-3 4-1,-4 0-3,-1 3 3,-2 1-3,-4 1 0,-1 2 0,-3 2 0,-2 0 4,1 2-3,-4 1-1,0 3 1,-2 0-1,0 1-1,0 1-2,-4 2 0,1 1 0,-2 1-1,0 1 0,-1 2-1,2 0-1,-4 2-1,2-1 3,-2 2 0,-2 0 2,4 2-1,-4-1 2,0 4 1,-1-1-1,0 2-2,-4 2 0,-2 1 1,1 1 2,-2 2-4,-1 3 4,-1 2-1,-5 3 1,-3 5 1,-5 4 2,-10 9-3,-10 7-20,-13 12-33,-14 11-49,-13 11-85,-18 13-135,-20 11-69,-16 7-18,-16 2 13,-15 4 35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7:26.9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100 492 119,'0'-9'177,"0"0"-18,0 2-39,0-2-23,0 0-9,-2 1-7,2-1-4,-2 0-4,2 2-9,-3-2 0,3 1-1,-3 1 1,3-1-5,0 1 1,-2-1-4,2 4-10,0 0-8,0 3-11,2 1-10,1 3-7,2 5-8,3 2 0,1 4-1,2 1 0,2 0 1,-2-2-1,0-2-1,3-4 7,2-2 3,3-7 3,8-7 2,6-7 0,10-7-1,12-7-7,8-6-16,1-5-100,4-2-113,1-7-62,-6-8-28,2-11-18,-5-15 7</inkml:trace>
  <inkml:trace contextRef="#ctx0" brushRef="#br0" timeOffset="3520">0 411 35,'5'2'182,"-1"-1"12,1 1-49,3 0-49,-2 3-34,2 3-24,0 1-14,3 3-7,2 1-7,2 1-2,0-1-5,4-1 2,0-1 15,3-5 15,3-5 10,2-4 9,5-6 4,4-4-1,5-9-13,5-1-18,3-7-11,5-3-8,-2-5-3,0 1-4,-6-4-2,1 2-11,-4 3-31,-6 0-73,-3 2-73,-3 4-38,-5 1-19,-2 5 2</inkml:trace>
  <inkml:trace contextRef="#ctx0" brushRef="#br0" timeOffset="4199">543 1649 87,'-1'0'178,"-1"0"-13,-2 0-98,4 0-120,-3 0-65,1-2-34,2 2-15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7:10.3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112 441 114,'0'-3'82,"0"3"-33,-3-1-18,3-1-1,-3 0 14,3 2 26,-2-1 21,1 1 34,-1-1 15,1 1 12,-1-2-9,0 1-15,-1-1-17,0 1-22,-3-1-16,4 2-16,-2-3-13,0 3-9,0-1-10,0 1-6,-1-2-1,-2 2 1,2 0 4,0 0 2,-1 0 4,-1 0 0,0 2-3,2-2 0,0 1-1,2 1-5,-2-1 0,4-1-2,-3 2-1,4-2 2,-1 0-1,1 1 2,1 1-1,1-2 1,1 1 4,4 1-1,-1-1-2,3-1 0,3 1 2,-1-1-5,1-1-5,3 1-3,0-1-3,1-1-1,3 1-3,-1-1 0,0 1 0,3-1-2,-3 2-1,2-3 0,0 3 0,-2-1 0,-1-1-1,-1 2-2,0-2 2,-2 1-1,-1 1 2,-1-1 0,-2-1 0,2 1 2,-2-2-1,0 1 3,0-1-3,0 2-1,0-1 3,0-1-3,-1 2 0,-1-1 0,-2 1 0,3-2 0,-4 3 0,-2-2 0,0 2-1,1 0 1,-1 0 0,-2 0-3,1 0-3,-2 0-9,2 0-27,0 2-41,2 1-72,-4-3-133,0 0-69,0 0-28,-10-3 7,2 3 29</inkml:trace>
  <inkml:trace contextRef="#ctx0" brushRef="#br0" timeOffset="1131">1034 113 45,'0'-3'238,"-1"-2"29,-1 1-16,-1-1-43,0 1-39,-1 1-34,1-2-24,-2 0-16,1 3-10,-1-1-4,2-2-4,0 2-7,-1 2-10,3-1-4,-1 2-9,1-1-7,-1 1-13,2 1-4,-2-1-7,2 3 0,0 0-1,0 3 0,0 2 1,0 1 1,0 1 1,0 2-1,2 2 1,0 2 1,1 2-4,0 2 4,0 2 0,1-1-1,0 3-3,1 0-1,-4 0-5,2 0-1,1 0-4,-3 0 1,1 0-4,0-2 1,-1 1-2,-1-3-2,2 1-4,-1-3-22,-1-2-31,0-1-36,0 0-45,0-3-61,-3-3-121,2-3-46,-3-3-5,-1-1 20,2-4 35</inkml:trace>
  <inkml:trace contextRef="#ctx0" brushRef="#br0" timeOffset="1582">938 134 80,'1'-14'245,"3"2"23,-1 0-20,3 3-56,0-1-56,0-1-46,4 4-31,1-1-22,0 2-16,2 0-12,4 3-12,2 0-18,-1 3-42,0 0-80,-2 3-76,2 1-38,-4 3-17,-2 0 4</inkml:trace>
  <inkml:trace contextRef="#ctx0" brushRef="#br0" timeOffset="1801">1006 304 41,'3'2'222,"4"0"20,2-2-19,2-2-62,4 0-57,0 1-39,4 0-30,1-2-28,4 1-40,0 1-69,-1 1-73,1 0-41,-2 0-21,2 3 0</inkml:trace>
  <inkml:trace contextRef="#ctx0" brushRef="#br0" timeOffset="2129">1507 351 76,'-2'-1'250,"2"1"20,0 0-13,0 0-75,0 1-61,0 1-40,0 1-18,-3 1-8,3 4 4,-3 1 5,1 1 5,1 5 0,-1 2 2,1 2-5,-1 1-6,2 2-10,0 1-10,0 2-12,0-1-9,0-1-8,0 2-3,3-3-5,-3 0-3,3-3-17,-1-3-35,-4 0-116,-4-4-110,0-5-58,-6-6-29,2-2-2,-5-6 27</inkml:trace>
  <inkml:trace contextRef="#ctx0" brushRef="#br0" timeOffset="13374">103 419 36,'-5'1'203,"-2"-1"8,0 0-11,2 2-20,0-2-24,2 0-25,-2-2-27,2 2-27,0-1-16,-3-3-15,4 3-9,-1 1-10,2-1-8,-1 1-6,0 0-4,2 0-3,-3 0-3,3 0-3,-1 1 0,1-1 0,0 0-2,0 1 2,1 1 1,4-2 2,1 2 0,5-2 1,2-2 1,4 0 1,2 1-5,5-2 3,1 2-1,5-4-1,-1 2 3,1 0-2,0 0 0,-2-1 1,-4 1-3,2 1-1,-5-1-2,-2 2-4,-1-1-7,-1 0-19,-1 1-37,0 0-72,-3-2-88,1-2-46,-2 2-15,1-1 3</inkml:trace>
  <inkml:trace contextRef="#ctx0" brushRef="#br0" timeOffset="14117">1018 81 42,'-2'-4'129,"-1"-2"-13,2 0-12,-4 0-5,4 1-5,-1 1-3,-1-2 4,3 2 1,-2 2-1,1-1-8,1 0-11,-2 1-11,0-1-8,1 0-6,-1 1-4,1 0-1,-1-3-6,0 2-7,-1 0-5,0 0-5,0 1-5,2 1-10,-1 0 0,2 1-2,-1 0-3,1-2 0,0 2-3,0 0 0,0 0 0,0 2-1,1 2-1,-1 1 2,0 2 0,0 2 2,0 3-4,0 3 2,-3 0 0,3 3 0,-2 2 0,1 1 0,-1 1 3,0-1-3,2 2 1,-3-1 2,3 1-2,-1 1 2,-1-3-2,2 1 4,0-1-2,0 0-2,0-1 1,0-1-1,0-1-1,-2 0 0,2 0 1,-3-1 1,3 1-1,-1-2 0,-1 0 1,-1 0-2,3-3 1,0-1-1,-1-1 0,1-1-3,-2-2 3,2-3-1,0 0-2,0 0 2,-1-2-2,1 0-6,0 0-13,0-3-31,0 0-59,-2-2-103,2-2-56,-2-4-23,2-2-2,4-4 22</inkml:trace>
  <inkml:trace contextRef="#ctx0" brushRef="#br0" timeOffset="14770">977 50 16,'6'-2'140,"-3"-1"-21,4 0-23,1 0-12,0 0-2,4-1-1,1-1-3,1 2-7,2-1-8,1 1-12,-1 0-9,3 1-12,0 2-10,0 0-10,-2 0-3,-2 2-6,2-1-1,-6 2-14,3 0-27,-4 0-43,-4 2-74,2-1-37,-4 1-19,0-3 0</inkml:trace>
  <inkml:trace contextRef="#ctx0" brushRef="#br0" timeOffset="15054">1096 329 21,'3'1'200,"6"-2"-2,1-1-21,1-1-38,5-1-48,1-1-34,2-1-35,1 1-78,1-2-80,0 1-46,-1-3-23,-2 0-11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7:14.7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0 342 133,'2'-6'233,"0"2"7,1-1-37,-2 0-53,1 4-46,0-2-33,-1 3-21,2 3-8,-1 2-3,2 1-2,0 6 1,0 1 0,1 1-2,0 2-2,0-1 7,1 0 4,0-1 14,2-4 21,0-1 31,5-3 26,1-3 11,6-6 2,9-4-8,4-8-22,12-6-43,8-8-77,7-7-99,2-4-136,4-7-138,3-5-66,-1-8-31,9-11 27,-3-7 64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8:15.8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0 377 60,'3'0'248,"-1"0"23,1 0-1,0 0-66,-1 2-60,1-1-39,1 1-18,-1-1-9,0 1-1,3 2 3,-3-1 5,0 5 12,1 1 5,0 1 0,1 3-1,-2 3-8,3 0-11,1 2-16,-1 0-17,-1-1-15,3-1-4,0-4 7,0 0 30,-2-3 47,2-3 48,3-4 28,3-5 14,8-5-3,8-5-28,7-7-43,4-3-48,9-3-30,2-6-21,1-1-12,5-3-13,1 0-14,1-1-32,0-2-75,2-2-118,-6 1-173,1 2-147,-7 2-72,-8 2-16,-4 1 54,-9 4 103</inkml:trace>
  <inkml:trace contextRef="#ctx0" brushRef="#br0" timeOffset="1984">731 659 5,'-6'0'246,"-1"0"17,1 0 14,-2 2-65,2-1-68,-1 2-47,-1 0-25,2 0-9,-2 0-3,2 0 2,0 0-3,1 0 2,1 0-9,1-1-4,-1 1-10,2-2-10,2 2-8,2-1-9,2-1-3,1 2 3,3 0-1,3 2 4,5-4 6,3 2 7,6-2 6,4 1 0,4-2 4,2-2-3,4 1-2,2 0-8,5-2-8,0 0-3,4 0-7,1 0-1,3 0-3,1-2-1,1 1 0,-1 1 0,2-2-1,2 0 1,-1 1 1,0 0 2,1-2 1,-1 1 0,2 2 3,2-1-1,1 1-2,1-2 0,1 2-3,-2 2-1,-2-2 0,-2 0 0,-2-2 1,-5 2-1,0-1 4,-3-1 1,-3-1 1,1 0 3,-4 0 1,1 0 0,-2 2 0,-6-2-3,1 1-2,-3 2-2,-2-1-4,-2-1-4,-5 4 4,0-2-1,-3 3 1,-4-3 1,-1 3 0,-4 0 1,-1-2-2,-2 2 0,-2 0-2,0-1 1,-4 1-6,1 0-16,-1 0-22,-4 0-38,0 0-35,-4 1-93,1 1-103,-3-1-49,-7 1-4,-1-2 15,-5 1 30</inkml:trace>
  <inkml:trace contextRef="#ctx0" brushRef="#br0" timeOffset="2782">2546 485 48,'3'-7'283,"-3"1"34,2-2 21,1 1-54,-2-1-70,-1 2-46,0 0-22,0 0-10,0 2 1,-1 1-4,-2 1-14,1-1-22,2 3-21,0 0-27,0 2-27,0 1-18,0 3-6,2 1 1,2 5 0,-1 3 5,4 5 6,-1 1 0,2 3 2,1 1-4,0 2 2,0 2-2,2-1-4,-1 1 2,-2-4-1,0 1-3,-1-2 2,1-2-5,-3-2-16,0-2-24,-2-5-34,0 1-41,2-5-41,-4-2-47,-1-2-78,0-5-76,2-5-20,-2-2 10,-2-4 26,1-1 43</inkml:trace>
  <inkml:trace contextRef="#ctx0" brushRef="#br0" timeOffset="3105">2546 539 165,'-10'-15'303,"1"2"24,0 2 10,2 2-111,2 3-93,4 2-56,-1 1-35,4 3-20,-1 3-9,6 3-7,4 3 3,1 2 2,3 3 5,5 0 6,2-1 4,4 2-1,-1-1-1,5-1-1,-1 1-7,2-4-6,-2 1-2,-1-2-4,-3-2-3,-1-1 0,-8-1-1,1-2 3,-5 1-3,-5-2 4,-2 1-2,-2-2 3,-1 1 2,-2 1 0,-4 0 4,1 3 2,-6 3 3,1 0 4,-2 4 2,-4 1 2,2 4 1,-4 0 1,-2 0 0,1 3 1,-1 0-4,-2 0 1,3 0-3,-1-2-5,3-1-4,0 0-4,1-3-5,3-1-4,5-3-4,-1-1-13,4-2-23,0-1-22,3-3-31,5-1-59,-1-1-125,1-5-58,3-2-20,0-4 2,5-1 24</inkml:trace>
  <inkml:trace contextRef="#ctx0" brushRef="#br0" timeOffset="3574">2894 425 268,'-2'-21'305,"2"2"16,0 1-26,0 3-108,0 1-60,0 4-27,0 1-14,0 3-9,0 1-11,0 2-8,0 2-13,2 2-14,-1 4-8,4 4-4,0 3 4,1 6 4,1 4 4,3 4-1,-1 4-4,0-2-2,2 4-6,-1-2-5,-2 0-1,2 0-4,-2-3-2,-1 0-2,-1-2-12,-3-1-21,3-3-29,-2 0-39,-1-6-53,0-2-95,0-3-86,0-6-28,2-4 5,2-4 19</inkml:trace>
  <inkml:trace contextRef="#ctx0" brushRef="#br0" timeOffset="3864">3109 375 204,'-3'-25'321,"1"3"31,-1 4 22,3 1-120,-1 5-89,-1 3-51,0 5-38,2 2-26,2 7-14,1 5-2,0 7 3,2 4 8,1 4 8,1 4 1,1 2-5,-2 2-6,3-1-8,-1 1-9,0-2-7,0 0-7,-2 0-6,1-3-16,-3-1-34,1-2-35,-2 0-51,-1-4-98,0-5-110,-4-1-45,-3-4-4,-1-6 18,-4 0 43</inkml:trace>
  <inkml:trace contextRef="#ctx0" brushRef="#br0" timeOffset="4147">2908 616 273,'-2'-2'306,"4"1"11,1 1-31,4-3-113,2 3-78,1-2-44,2-1-22,6 2-14,2-3-6,2 3-2,5-3-5,3 1 0,0-2-2,0-1 2,0-1-1,-3 1-1,-2-3 0,-4 0 1,-2 0 3,-3-2 3,-5 1 2,-1 1 6,-6 1 7,2 1 6,-4 2 7,-2 1 4,0 2-5,0 2-4,-2 2-9,-2 0-8,-1 5-2,0 2-4,0 0-1,1 2 0,-1 2 2,2-1-3,-2 0 1,4-2-3,-1 0 0,4 0-1,-1-2-1,4 0-1,-2-2 3,2-1 0,1-1 2,2-4 3,1 0-1,1-3 2,0-1 4,-1-2 8,0-2 10,-1-2 14,0 0 20,-2 2 24,-1-2 27,0 5 20,-2-1 7,-1 3-7,-1 0-20,1 1-27,0 2-31,-2 2-27,1 2-18,2 4-10,-1 1-3,0 0 1,0 3-8,-2-1-19,4 2-36,-4-3-41,1 2-35,-1-3-35,2 0-16,-1-3 3,-1-1 19,0-2 32,-1-3 29,-1 0 24,2-5 23,0-2 17,-1-1 13,1-4 11,0-1 15,0-1 8,0-2 9,1-1 5,1 1 10,-1 1 4,3 1 4,-1 4 5,0-1-1,0 5-6,0 2-9,-1 1-1,1 3-5,2 3-3,-1 3-2,1 3 2,0 1 0,0 2-1,0 2-2,1-1-4,-2 1 0,1-1-5,3-1-2,-1 0 0,2 0-3,0-3 2,1-3 0,1 0 2,-1-3 4,-1-1-2,3-2 0,-2-3 0,1-2-2,0-2 0,-4-2 0,1 0-1,-4-5-1,2 1 4,-1-1 7,-3-1 12,-1 0 24,-1 2 33,0 1 38,0 1 26,0 4 14,-1 2-4,-1 2-24,2 0-34,-1 3-39,1 3-29,0 3-21,1 3-7,-1 2 1,3 1 0,1 1 3,-3 2-2,2 0-1,-1-1-11,0 2-31,-1-4-54,2 0-55,-1 0-55,1-4-55,-6-3-106,1-1-72,-4-3-1,-4-4 27,2-1 38,-2-5 48</inkml:trace>
  <inkml:trace contextRef="#ctx0" brushRef="#br0" timeOffset="5041">3479 485 208,'-9'-22'302,"4"1"20,1 3-12,1 0-97,3 3-79,0 3-56,3 1-46,4 5-53,-1 0-103,5 2-111,0 1-54,2 1-25,1 2-4,2 2 24</inkml:trace>
  <inkml:trace contextRef="#ctx0" brushRef="#br0" timeOffset="5189">3621 413 77,'3'1'282,"-1"-1"19,6 0 12,0-2-82,1-1-91,5 0-61,2-2-36,0 4-18,0-2-6,1 1-3,-1 2 6,-2 2 5,1 1 8,-5 0 0,0 3 6,-4-1 3,-1 5 3,-2 3-1,-3 0 0,-3 4 3,-2 1-1,-3 2-8,-2-1-5,2 1-3,-2-1-5,3-1-6,-2 0-4,5-1-6,0-4 3,3-1-4,1-1 0,1-2 0,4-2 1,3-1 3,1-1-6,3-2-12,2-2-14,2-2-14,-1-1-13,3-1-11,1-3-5,-3-1-1,3-2 9,-5-2 6,0-2 12,-3-2 4,0-2 12,-5 0 11,-1 4 15,-2 0 11,-1 2 11,-2 4 4,-2 1-1,1 3-3,-2 3-8,-4 4-8,2 2-6,-2 0-3,0 3 3,3 0-1,-1 2-1,1-4 1,1 2-4,2-1-2,1-2 0,0-2 0,1 1 0,2-2 2,1-2 2,1-1 0,3-1 3,-2-2-1,3-2-1,1-3 1,-2 3 2,1-4 5,-3 0 8,1-2 16,-1 1 15,-1 1 12,-2 1 10,3 2 6,-3 0-9,-1 3-14,0 2-17,-1 1-15,2 2-13,-1 3-11,1 3 1,-1-1 1,0 4 0,-1-1 0,2 1-3,0-4 2,0 1-7,-1-1-1,-1-1 1,1-3 2,-2 0 4,2-1 3,-2-2 2,1-3 0,1-2 2,1-1-1,0-3-5,1-1 0,0-2-2,4-2-2,-2 1 1,2 1 0,0 0 1,0 1 7,-2 4 8,-1 1 5,2 2 2,-3 3 6,2 2 2,-1 4-2,2 1-2,-3 3 0,1 2-3,0 1-2,-1 0-5,1 0-5,-2 0-9,1 0-33,0-2-42,1-1-52,2-1-54,2-2-76,-3-3-126,4-3-47,1-3-3,-2-5 30,1 1 37</inkml:trace>
  <inkml:trace contextRef="#ctx0" brushRef="#br0" timeOffset="5994">4283 448 7,'-3'-20'283,"2"2"43,-4 3 34,2 0-34,2 3-76,-3 3-63,1 3-54,1 2-41,-1 5-33,2 4-24,1 5-22,-2 4-5,4 4-5,-1 3 0,2 1-1,2 2-4,3 0-14,-2 0-23,2 0-28,-3-1-35,0-4-44,0-2-45,-2-2-39,0-3-7,-3-3 20,0-2 56,0-4 69,0 0 75,0-3 71,0-3 50,0 0 22,1-1-9,2-2-15,1-2-15,1 1-19,3-4-12,2 1-10,3-2-11,0 0-5,3-2-1,-2 1 2,2-1-1,-2 2 5,0 0 2,-3 3 5,-3 2 0,0 1 0,-5 3-4,0 1 1,-3 4 3,0 4 11,-5 4 7,1 1 10,-4 4 5,0 0 1,2 0-9,-1-1-17,1 2-16,2-1-10,0-3-9,1-2-7,3-1 0,0-1 3,0-4 2,0 1 4,2-4 9,-1 1 6,4-4-2,1-1 0,2-3-3,-2-1-5,3 1-9,0-2-5,-3 2-3,2 0 2,-3 2-5,0 1-1,1 3 3,-2 0-3,1 0 1,-1 3-2,0-1 3,1 2 0,0 0 3,2-2 2,-2 1 6,3-2 3,0-1 3,3-3 1,2-1-2,-2-4 0,3-1-5,-1-4-5,-1-2-6,-2-2-8,-2-4-8,0-1-8,-5-5-9,-2-3-4,-1-3-1,-1-5 2,-2-1 6,-3-4 9,-1-3 6,2-1 15,-3 0 14,2 4 23,-3 5 25,1 6 16,0 10 6,-3 5-9,0 13-4,0 8-7,-2 13-8,0 10 8,4 11 15,0 8 10,2 10-2,4 5-12,1 4-13,2 2-36,2 1-78,1-4-108,2-2-130,3-5-184,1-6-102,2-3-37,-1-7 32,2-3 80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9:16.98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2790 735 81,'-16'-17'187,"-2"4"9,0-1-65,-1 2-51,0 3-29,-2 0-20,1 2-12,-4-1-4,4 2 8,-6 2 5,1-1 11,-3 2 5,-2 1 4,-4 1-1,0 2-9,-6 3-8,-4-1-7,-4 3-7,-2 2-9,-5 3-1,-5 1-4,-2 3 0,-1 1-2,-2 4 1,0-1 0,-2 4 0,2 0 1,1 2 5,-1-1 4,0 2 1,0 2 2,2 1 2,0 2-2,-2 5-1,0 2 0,0 2-5,-1 4 2,2 2-1,3 2-1,2 3 0,3 5-4,2 1 0,5 3-2,0 1-2,4 1 3,1-1-3,5 2 2,-4-2-2,5 1 2,0 0-1,2-2 2,-2-2 0,-1-1 0,-3 0 1,2 0-4,0-2-2,2 1-1,0-1-2,3-2 1,3 0-3,5-1-2,5 1-3,6-1-2,6 1 0,1-1 1,6 1 4,3-2 1,5 0 4,2 0 4,3 0 4,2-1 1,5 0 2,2 1-2,5 2 1,6-2 1,1 0-3,7-2 0,6-1-2,2 0-1,6 1 2,4 0 0,-2-1 5,4-2 1,-1-1 0,2 0 2,1 0-3,-2-3 0,2 0-5,0-3 1,0 0-3,2-1-1,-1-4 0,1-1-1,3-3 1,2 0 0,2-3 1,5-1 4,1-1 0,4-2 3,3 0 1,5 0 0,2 0 0,2-1 0,3 1-2,0-2 0,0-1-1,1 3 1,0 0-2,1-1-1,3-1-2,-1 2-4,1-3 2,-1 2-2,-2-4 2,1-1 2,-1-1 1,-1-1 0,-2-3 5,2-2-4,0-1 2,1 0-3,1-1 1,-4 1 3,-1-4 1,-1 3 7,-1 0 1,1-2 3,-5 1-2,1-1-3,-1 0-1,-1 2-5,2-4-3,-2 2-5,-4-1 1,1-2-1,-3 1-1,-1-1 0,-2 0-1,-2 0-1,-2-1 0,1-2-1,-1-2-1,1-3-3,1 0 3,-1-3 0,2 1-2,-2-2-2,-1-2 3,-2 2-1,0-3-1,0 2 1,-4-1-2,-1 1 2,-2-4 1,1 2 1,-4-3-3,0-2 5,-3-1-1,-2-4 4,-2 0 0,0-4 5,-1-2 1,2 1-2,-2-3-1,-1 0-1,4 0-4,2-2-5,-1 2-2,1-1-5,1 0-2,-5 0-2,1-2 2,-4-3 2,-4-1 6,-3-2 7,-4-3 5,-2-3 6,-5-2 3,-6-2 3,3-3 0,-7-1-4,4 0-2,0 1-2,3-2-5,-1 0-3,2 0-5,0-2-1,0-1-3,-1 0 1,-3-1 1,-3 1 2,-3 0 3,1 0 2,-8-2 7,-4 1 3,0-1 2,-2-1 1,-2 0-2,-4 2 2,3 1-6,0 0-3,1 3-2,-2 0-2,-2 3-2,-1-2-1,0 4 2,-1-3-4,-7 2 3,-1-1-1,-6-2 1,-5 1 2,-4-1 0,-4-1 0,-5 2 0,-2-2 0,-3 0-1,0 0-2,-3-2 1,3 2 0,-2 0-1,2 2-1,-1-2 1,-2 3 2,-2-2 0,-3 2 3,-3 0 5,-2 2 2,-1-1 0,-4 2 2,-3 1-2,-3 3-5,-1-3-3,-3 2-2,-4-1-2,-1 1 2,-3-2-2,-3-1 1,-1 2 0,-8 0 2,2 0 0,-8 1-2,-2 2 0,-6-1 2,-1 2 0,0 3 0,-2 3-3,2 3 3,0 2 3,1 4-1,-3 2-2,2 3 0,-3 0 0,-4 4 0,1 0-2,-4 0-1,2 1 3,-2 0 0,2 3 3,0-1-1,-1 1 0,2 1 1,-3 1-3,3 4 1,1 1-1,3 7 3,-5 3-1,-1 6 1,-6 6-1,-6 7-5,-6 7-8,-4 7-18,-3 6-35,2 7-118,-1 5-68,1 5-33,3 4-9,7 1 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0:55.2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0 160,'0'2'162,"2"-1"-47,-1-1-88,-1 0-95,0 0-52,0 0-25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7:07.8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4964 62 44,'0'-2'217,"0"1"7,0-2-14,0 1-24,-1-1-31,-2 0-35,3 1-27,0 1-19,-2 0-12,2-1-12,0 1-8,0 1-13,0 0-5,0 0-7,0 0-7,0 0-3,0 3-6,-1 3-1,-1 1 0,1 5 0,-1 1-1,2 4 0,0 3 3,0 0 1,2 3-2,-1 1-1,1 2 0,-1-1 2,1 1-5,-2-1 2,3 2-2,-2-1 2,1-1 2,-1 1-1,1 1 1,1-3 2,-1-2-2,1-1 2,0-3-2,-1-1 0,-2-4-1,2-2 3,-2-1-2,0-2-7,-2-2-19,0-2-40,-4-2-127,1-4-69,-4-1-34,3-3-12,2-3 6</inkml:trace>
  <inkml:trace contextRef="#ctx0" brushRef="#br0" timeOffset="57604">131 350 21,'-11'0'189,"0"0"23,1-4-29,-2 3-46,-1 0-26,-1-2-19,3 1-16,0 1-13,-2-1-10,5 2-8,0-1-8,3 1-5,1 0-5,2 0-3,2 0 4,2 0-1,2 0-2,-1 0 1,4 0-2,6 1-4,4 1-6,5-1-4,4 2-6,5 0 0,5 0-3,2 0 1,5 0-1,4-3 1,4 0 1,3 0 0,4-3 2,4-2-1,3 0 0,5-3-3,2 2 1,-1-3-2,2 0 0,0 0 0,-4 2-2,0-1 2,-3 2 0,-2 0 0,-6 2-1,-1-1-2,-4 1 2,1 2 1,-3-2-3,1-1 1,1 1 0,-2-1 2,3 1 2,-2-1-4,-2 1 2,0-1-4,-5 2-2,-2 2-2,-5-1-2,-5 2-1,-2 0 4,-6 0 0,-3 0 1,-5 2 3,-1-2 2,-3 0 1,-3 0 0,-1 0-1,-3 0-3,0 0-2,0 0-10,-1 0-7,-2 1-8,-1-1-22,1 3-36,-3-3-73,0 0-62,0 0-24,-1 2-10,-3 1 12</inkml:trace>
  <inkml:trace contextRef="#ctx0" brushRef="#br0" timeOffset="58303">1807 63 7,'2'-9'194,"-1"-1"23,1-1-22,-2 4-34,1-1-21,-1 2-11,0 1-12,-1 3-18,1-1-16,0 1-18,0 2-17,0 2-19,3 2-11,5 4-4,-2 2-4,4 5 2,2 3 0,-1 5 2,-1 2-3,-2 4 0,1 1-2,-4 1-4,0 2-1,-2-1-3,3-1 2,0 1-3,1-5 0,-1 0 0,2-4-4,1 0 3,-1-3-12,0-4-16,-3-1-32,0-1-60,-3-6-100,0 0-56,0-3-18,-2-5 0,3-3 25</inkml:trace>
  <inkml:trace contextRef="#ctx0" brushRef="#br0" timeOffset="58674">1865 72 62,'-3'-3'169,"0"0"5,0 1-68,3 2-45,0 2-24,0 1-2,5 2 9,1 1 12,5 1 11,5 1 5,3 2 4,3 1-14,5 1-9,3-1-16,3 2-14,2-1-7,4-2-8,-4 1-1,0-1-2,-3-1 0,-4-1 2,-3-2-4,-5-2 3,-2-2 0,-5 1 0,-1-2 10,-3-1 9,-5 2 6,1-1 3,-3-1 1,-2 1-2,-2 3-6,-3-1-10,-1 1-3,-2 4-5,-3 1-3,-2 4 2,-2 5-2,-1 2 4,-3 4 0,-2 4-1,-1 2 3,-2 3 4,-1 0 7,0 0 2,1 0 2,-1-1 5,1-1-3,2-1-4,3-3-6,2 0-6,2-4-2,3-4-6,2-2-7,2-4-6,3-1-23,4-3-48,2-4-135,-1-5-69,2-2-32,1-5-15,-3-4 10</inkml:trace>
  <inkml:trace contextRef="#ctx0" brushRef="#br1" timeOffset="114577">10933 3723 18,'0'0'224,"0"2"26,0-2-10,0 1-39,0-1-37,-1 2-30,-1-2-18,1 1-15,-3 1-10,-1-2-6,1 3-8,-3-1-7,0 2-4,-1-1-2,-2 0-4,-1 0-5,0 1-7,1 1-5,-2-2-7,2 1-6,-1-1-3,2 1 0,1 0-2,3-1 0,4-2 7,-3 1 4,4-1-2,5-1 3,0-1 2,7-1-1,4-2-4,3 0-7,5 0-8,5-2-6,2 2-3,1-1-4,5 1-6,-2-1 0,3 2 0,-3 0-1,-1 0-1,-3 2-2,-1-1-6,-3 1-12,-3-1-16,-7 2-23,2-1-24,-3 1-24,-5 0-25,0-2-25,-2 2-43,-4-1-89,0-1-47,-5 2-13,-2-3 11,2-1 26</inkml:trace>
  <inkml:trace contextRef="#ctx0" brushRef="#br1" timeOffset="115008">11137 3510 60,'-14'-12'290,"-2"0"32,3 0 33,-1 0-54,1 2-73,1-1-42,2 2-23,2 2-10,2 0-7,-2 2-6,5 3-15,0-1-23,1 3-16,2 3-14,0 3-6,4 6-7,-1 3 4,2 8 5,2 3 6,0 5-8,-1 3-9,0 2-10,4 3-10,-6 0-8,4 2-12,-1-1-28,2-1-65,-3-2-93,-1 1-133,-2-5-154,-3-3-80,-3-4-23,0-7 40,0-2 74</inkml:trace>
  <inkml:trace contextRef="#ctx0" brushRef="#br1" timeOffset="115739">12784 3674 255,'4'0'291,"-4"-2"17,1 2-41,-1 0-79,0 0-54,0 0-23,0 0 1,-1 0 11,1-1 19,0 1 17,-2-2 1,0 1-9,2-1-18,-2-3-26,0 3-28,0-3-28,2-2-17,-3-1-11,0-1-4,0-1-6,-2-1-5,-2-1 0,-2-1 2,-2 1 5,1 1 7,-3 2 4,0 2 4,-3 2 1,0 2 2,-1 6 3,-1 2 1,-4 7 13,0 3 18,3 4 17,-1 5 10,-1 3 1,7 3-1,-2 2-16,6-1-18,4 2-19,1-3-15,5 0-5,5-3-8,1-1-6,6-5 0,3-3 3,6-3 3,1-5 1,3-5 2,2-4 3,0-5 1,-2-4-2,1-4-4,-1-1-2,-1-4-3,-2-1 4,-5-3 2,1 0-1,-6-3-1,2 2 6,-6-1 10,1 4 20,-5 2 36,1 4 44,-4 2 42,1 2 19,-2 3 1,0 3-27,-2 3-31,1 3-36,-4 8-26,4 5-2,-1 8 12,2 8 26,3 7 17,2 4 6,-1 7-5,1 5-15,0 4-21,0 2-19,-2 2-21,3 0-14,-3 0-7,-1-1-10,-1-2-4,-1-3-2,0-2 0,-3-4-5,0-3-3,-4-4-1,-5-5-1,-3-5-5,-1-4 1,-5-4-1,-4-7-2,-1-4 1,-2-6 2,-2-8 0,0-5 1,1-10-2,3-6-1,4-9 1,5-8-3,7-9-3,8-4-2,5-6-1,10-6-2,4-2 1,9 0 1,2-1 3,5 2 1,2 1 2,4 5 2,-2 5 0,-1 4-3,-1 5-12,-2 5-38,-3 4-89,-4 5-134,-17 5-283,-2 3-270,-14 3-129,-14 0-38,-16 0 49,-26-3 115,-28 3 269</inkml:trace>
  <inkml:trace contextRef="#ctx0" brushRef="#br1" timeOffset="133485">5393 3159 107,'-9'-10'236,"2"2"26,-1 1-35,2-1-52,-2 2-40,3 2-27,2 1-16,-2-2-8,2 2 2,0 0 5,0 0 5,1 2 11,-2-2 9,1 1 8,-1 2 7,3-1 3,-1-1 4,0 2-16,2 0-18,0 0-18,0 0-25,0 0-24,2 0-21,1 3-9,1-1-5,3 2-2,1 2 4,3 2 0,-1 4 3,4 3-1,-1 1 0,-1 4 0,-1-1-4,-1 2 1,-1-1 0,-1-2 0,0-2 0,1-5 13,-1-1 19,2-5 16,7-5 10,4-6 9,6-6 3,5-5-14,4-5-17,6-6-17,3 0-12,2-5-13,1-1-56,1-3-111,-2 0-223,-3 3-114,-7 1-62,-9 3-29,-7 3 36,-4 0 102</inkml:trace>
  <inkml:trace contextRef="#ctx0" brushRef="#br1" timeOffset="187424">3176 2836 217,'-4'-5'265,"2"0"17,-1 2-56,1-2-67,-1 3-47,1-3-29,1 1-17,-1-1-10,-1 1-2,0-1-1,-2-1-1,2 3-1,-2-2-3,2 3-1,0 0-3,0 1 2,-2 1-7,0 0-1,0 0-2,-2 1-8,2 1-8,-3 0-7,-2 2-3,-2 0 0,1 2 4,-5-1 2,3 2 2,-4 2 0,1 0 0,-1 2-2,-1 2-6,-1 1-3,1 2-4,-2 2-1,0 3-2,2 3 1,1 2 2,-2 1-1,0 1 3,2 2-1,1 3 2,0 0-4,0 2 2,1 1 0,0 1-2,1 1 0,1 2-1,-1 0 4,3 0-1,0 0 1,0-1 5,3 2 3,0-4 4,2 2 1,-2 0 0,5 0 0,0 1 0,1-1-3,0 1-2,1 0-4,1-1 2,0 0-6,0-1-4,0 2 2,0-1 1,0 0-3,0 1 0,0-1 2,1 1 1,1-1 2,3-2 0,0 1 6,2-2 2,3-2-2,1-1 2,3 2-1,2-4 2,3 2 0,3-1 0,0-1 1,5-1 2,2 0-1,2-1-3,1-1-5,1-3-1,0 3-3,5-3-1,-2-1 0,2-1-1,2-1 3,4-2 2,-1-1 2,3-1 0,0 0 1,2-1-3,2 1 2,3-3-2,4 0-1,3 0 1,2-2 3,1-3 2,-1 1 2,3 0 1,-2-2 0,0-2 3,2-1-1,0 0 1,-3 0-1,3 0-2,-2 0-3,3-1-4,0-1-3,1 2-3,3-1-1,-1 0 0,0 2-2,0-1-1,-1 0 2,0-2-1,-2 2 0,3-1 5,0-1-2,-1 1 1,1-2-4,2-2 2,0 1-2,2-2-2,1 0 1,1-2 1,-3 1 0,1-2 0,0-1 0,1 0 0,-3 1 1,1 0 2,-1-1 1,0-1-3,0-1 1,3 0-2,-1 2 0,2-2 0,0 1-2,-2 1 2,1-3-1,-3 3 0,-1 0 2,1 1-1,-3-2 1,-1 2-1,-1 0 2,2 0-2,1 0-2,-1-1 2,1 0-3,-1 0 0,0 0 1,-1-2 1,1-1 0,-3 2-1,-1-1 3,0-2 3,-2 1 2,-2-1-3,0 1 2,-1-2 1,-1 1-3,2-1-3,-3 1-2,2 1 1,1 0-1,0-2 1,0 1 1,0 1-1,-1-2-2,-1 1-1,2 1 1,-3-1-2,1 1 3,1 1 2,-1-2-1,-2 2 2,3 2 0,1-2 0,0 1-1,1 1 0,1-1 1,0 2-2,-1-2 1,-1 3-1,0-1 0,0 0 0,1 1 1,-1-1 2,-2 0 2,0 0-1,-1-1 1,-1-1 1,3 1-5,-1-4 0,2 1 0,0-1 0,0-1-2,0 0 1,-3 0-1,1 0 0,-2 0-2,-2 2 0,-1-2 2,-1 1 2,-1 0 0,1 1 2,-3 1-1,1-1 3,2 1-3,-5 0 1,7-2 2,0 2-4,-2-1 0,0 1-3,0 1 3,2-1-1,-5 0-1,1 2 2,-1-1-1,-1 1 2,-1 0-3,-1 0-1,3 1 3,-1-3 4,-1 2-1,2-1 1,0-1 0,2 0 2,-4 0-5,2 0-1,0-1-1,2-1 1,-2 1 0,-2-2 1,2-2 2,-4-1-2,0-2 1,-2 0-4,-2-3-2,0-1-9,-3-1-1,-1-2-6,1-1-4,-1 0 1,0 0 0,-2-2 8,-1-1 2,1 2 7,-1-3 4,-4 0-1,0 0 1,-2-3 0,-3 1-1,0-4 1,-5 1-1,0-2 2,-3-3 0,-1-2-2,-2-1-1,-2-3-4,-1 0-4,-1-1-5,-1-1-2,-3-1 1,-1 0 1,-4 0 4,-1-3 7,-1 1 10,-4 3 4,0-3 5,-3 4 5,-1 1 1,-2 1 0,-1 1-6,-3 1-3,-1 0-5,-3-1-4,-1 3-1,-3-1-1,1 3-4,-5 0 1,1 2 4,-4 3 0,0 2 0,0 0 2,-4 3 1,3-2 2,-1 4-3,-3 0 0,2 0-2,-2 1 0,-1 1 0,-4-2-4,-1 4 0,-3-2 0,-4 0-2,-2 3 0,-1-2-6,-1 4 4,0-2-1,-1 4-4,-3 1-2,-1 2 2,-2 2-5,-2 3-1,-1 3-4,-3 0 3,-3 3-1,-3 0 1,-2 3 3,-7-1 3,1 2 3,-7 1 3,1-1 1,-1 1 5,-2 1 2,-1 0 2,-1 0 1,-1-2-2,-4 2 0,-2-1-2,2-2-4,-4 1-1,3-1 1,-1 0 5,0 0-1,3 0 0,-5 0 0,1 2-1,-2-1-3,-2-1-5,2 2 0,2-1 0,1 1 3,2-1 1,2 1 4,-2-1 1,1 1 1,1-1 1,0 2-4,-1-2 1,4 4-1,0-2 0,3 0-1,2 2 4,-1-1 0,3-1 0,-1 2 0,3-2 2,-3 0-2,1-2 0,0 2-3,0 0 0,0-1 1,4 1 0,2-2 0,2 2 4,1 0 0,3-1 2,1 0-2,2 0-2,-1 1 0,1 0 0,-2 0-4,2 2 0,-1-3 0,4 3 1,0 0-1,5-1 0,0 2-1,0 0-1,4 0-2,-1-2 2,2 1 0,2 0-3,-1-1 1,3 1 0,-3-1 1,2 1 1,-2-1 0,-1 1 4,0-2 0,1 0 0,2 0 1,-2-2 0,2-1 0,0 0-2,3 1 1,-2 0 4,0-1 1,-1 0 1,-3 0 1,1 1 3,0 1 0,-4 1-3,-4 0-3,-7 4-3,-4 3-10,-5 5-33,-12 7-55,-14 7-105,-13 9-120,-17 15-64,-18 8-26,-14 11 12,-18 7 46</inkml:trace>
  <inkml:trace contextRef="#ctx0" brushRef="#br1" timeOffset="190892">2927 3043 23,'-7'2'180,"2"0"15,2-1-44,0-1-40,1 0-27,4 0-19,0-1-13,2-1-9,3 0-9,2 0-11,2-1-2,2-2-6,4 1-2,4-2-2,1 1-3,7-1-2,2 2 2,2-2-1,5 1 1,3-1 1,1 0 2,3 0 3,3 0 3,4-1 3,1 1-1,4-2 0,-1 4-4,4-4 0,-1 2-4,-1 1-6,-3 0-3,0-1 0,-4-1-2,3 2 0,0-3 0,-1 2 2,-2-1 0,4-1-1,1 1 0,-1-1-1,5-1 0,0 0 0,5-1 0,1 1-2,1 0-2,1 0 4,-2 0-4,1 0 3,-1-1 1,0 2 1,-1 0 3,-3 1 2,1-2-3,-1 0 2,-2 0-5,2 0 0,-1 1 0,1-1-3,-2 0 3,0 3-2,0-1 1,0-1 1,-3 1 0,2-1 0,-1 0 0,1 1 1,1 0 1,0 0 0,-2 0-2,1 0 0,-1-1 0,1 1 0,-1-1-2,1-1 0,-2 1 2,0-2 0,-2 1 0,0 0-1,-4-2 1,3 1-2,-4 0 2,2-1 0,-1 1 0,0-1 2,-2 1 1,0 2 0,-2-1-1,-1 0 0,0 3-1,-3 0-1,-1 2-1,2 1-1,-1-1 0,4 2 2,-2 0-3,1 1 1,0-2 2,2 0-1,-3 0 1,4 0-2,-3-2 4,4 2-2,2 0 0,-2 0 1,0 2 1,1-1 1,1-1-3,0 0 0,2 0 0,-2 0 0,3 0 0,2-1 0,0-1 0,2 1 0,-4-1 0,2-1 0,-2 0 0,1 0-1,-3 0-1,1 0 2,-2 2 3,0-2-1,-1 1 1,1 1 0,-1-1 1,1 1-3,0-1 1,5 2-2,0-1 0,3-1 0,2 1 0,1-1 0,-3 1-3,3-1 2,-3-1-1,0 3 1,-3-1 1,1 1 1,-3-2 2,0 2-2,-3 0 1,2 0-1,0 0-1,1 0-1,2-1 1,-2 1-2,1-1 2,2 2 0,-1-1 0,-2 1-1,1 1 1,-1-1-1,-2 2-1,0 0 5,1 0 0,-3 0 0,2 0 1,-2 2-2,0-2 0,-1 1-2,2-1 0,-1 2 0,1-1-2,2 1 0,-1 0 1,-2 0-2,0-2 0,-5 3 3,1-3 0,-3 2 0,-1-1-2,-2 1 2,3-1 0,-1 2 0,0-1 0,2 0 2,0 2-2,0-1 0,0-2 0,4 4-2,-1-2 1,0 0-3,3 0 2,-4 1 0,2 1 2,-4-2-2,-1 1 2,-5 1 0,-2-1 0,-2 1 0,-4-1 2,3 2-2,-6 0 0,0 0 0,2 3 1,-1-1-1,1 2 0,-2 1 0,2 2 1,-1-1 1,-1 3-2,-1 2 5,-1 1-3,1 1 4,-2 4-1,2-1-3,-1 4 3,1 1-2,3 0-3,-1-1 2,1 5-2,-3-3 1,3 2-1,2 0 0,-2-1 0,1-1 0,-1 1 2,0-1 0,-1-1 0,-1 0 3,-3-1 1,1-1 1,-3-1 4,0 0-1,0-1-2,-2 1 2,-2-2-1,0 1-2,-1-1 1,-5 1 0,3 1-1,-5-2 6,-1 4-1,1-3 1,-5 0 0,-1 3-1,-2-1 1,-3 2-2,-2-1 0,-1 2-3,-2-1 1,-4 0-2,1 0 0,-1 2-3,-5-2 1,2-1-2,-4 0 0,-1 0-1,0 1-1,-2-3 1,-2 0 1,-1-1-1,1 3 0,-2 0 1,-1-3-1,1 3-2,0-2 0,0 1 0,-3 0 0,4-1 0,0-2 0,-2 0 1,2 1-1,1-2 0,-1 2 0,0-4 0,2 2 0,-1 0-1,-3-1 0,1 0 1,-2 1-1,-3 1 0,0 0 1,-5 1-2,-6 1 2,-3 0 0,-5 3 1,-4-1 0,-11 3-2,-12 4-3,-14 3-23,-21 6-76,-24 6-107,-36 6-54,-56 11-28,-77 11-14,-106 20 12</inkml:trace>
  <inkml:trace contextRef="#ctx0" brushRef="#br0" timeOffset="-33664.46">5480 374 97,'0'-3'111,"0"-2"-32,2 2-31,-2 0-21,0 2-11,0-2-10,0 3-8,0-2-19,0 2-18,0 0-40,0 0-29,0 0-12</inkml:trace>
  <inkml:trace contextRef="#ctx0" brushRef="#br0" timeOffset="-32375.47">5840 974 97,'-1'0'132,"-1"0"-25,2 0-34,0 0-26,0 0-18,0 0-10,0 0-5,0 0 1,0 0 4,0 0 9,-1 0 1,1 0 4,0 0-3,-2 0-4,2 1-6,-2 1-10,2-1-10,-3 2-14,2 0-16,-1 2-36,2-2-62,-2 1-29,2-4-13</inkml:trace>
  <inkml:trace contextRef="#ctx0" brushRef="#br0" timeOffset="-30914.47">7992 887 75,'-1'-2'177,"-1"1"-24,2-2-33,0 1-33,-2-1-27,2 0-22,0 2-12,-3-2-6,3 0-2,-1 1-5,-1 1-5,2-1-17,0 1-33,0 1-68,0 0-47,-3-2-22,3-1-12</inkml:trace>
  <inkml:trace contextRef="#ctx0" brushRef="#br0" timeOffset="-5375.46">14405 6140 42,'-5'-11'216,"-3"-3"16,4 3-9,-5-3-75,0 0-52,1 3-32,-1-3-21,0 1-14,1-1-4,-4 1-3,2-2 7,0 1 5,0-1 12,0 0 9,-2 0 7,4 2 4,-1-1 0,3 1-3,-2 2 0,1 1-4,1 2 0,2 1-1,-3 1 5,5 0 5,-2 1 2,2 2-4,0 2-2,-1-1-9,3 1-14,-1 1-14,1 1-14,0 2-6,1 3-7,-1 3-3,0 6 2,3 3-2,-1 3 3,0 2 3,1-2-2,0 0-1,0 0 0,2-5 8,4-1 12,1-4 22,4-2 31,12-8 31,8-5 26,15-7 12,13-8 2,14-8-10,22-9-26,11-7-27,18-4-17,10-7-14,4-2-15,4-2-48,-3 1-136,-6 3-233,-15 4-125,-27 1-71,-33-1-37,-35-2 24,-22-7 117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9:50.97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15 153,'0'0'189,"0"0"-1,0 0-10,0 0-13,0 0-16,2 0-16,-1-1-19,-1-1-22,0 2-17,0-1-17,0 1-18,0-2-14,0 2-12,0 0-16,2 0-22,-1 0-28,-1 0-60,0 0-107,0 0-54,0 0-21,-1-5 0,-4 1 18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9:49.72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0 194 159,'2'0'234,"-1"-3"12,2 1-61,-1 2-64,-2-3-43,1 3-32,-1 0-23,0 0-9,2 0-7,-2 0-7,1 0 1,-1 0 6,2 0 7,1-1 9,-1-1 12,1 1 11,0-3 9,1 2 3,-3-3 1,2 2-1,-1-1-7,2-1-4,-2 1-6,-1 1-6,1 0-5,1 0-3,-3 1-6,0 1-6,2-1-1,-2 2-5,2 2-3,-1-1-3,4 2 0,1 3-2,5 1 1,2 4 1,4 1 0,2 3 1,3 3 3,2 1-2,3 4-1,0 0 0,-2-1-1,1 1 0,0-4 0,-2-1-3,-2-3 2,-1-3 6,1-4 2,0-5 4,0-6 3,0-5 3,2-4 1,1-4-3,2-5-4,0-2-5,6-4-2,-1-3 1,2-1-3,1-1-2,0-2 2,-2 1 0,1 1-4,-4 4-16,-3 3-25,-4 6-32,-4 6-67,-3 4-125,-5 4-62,-6 5-22,-7 3 6,-6 3 24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52:57.2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42 932 127,'-3'-15'261,"-3"0"23,2-2-3,-1 1-90,0-1-61,2 1-33,-2 1-20,3 0-18,-2 0-12,2 1-5,-1 1-1,3-1-4,0 3-3,0 3-8,0 2-3,3 2-8,2 3-5,1 2-7,5 4-1,2 4-2,1 3 2,3 5 0,3 1 0,0 3 1,-1 2 1,2-3-2,-3 3 0,0-4 0,1-2 0,-3-4 3,0-2 2,-2-5 12,2-3 9,0-5 10,6-7 5,3-4 6,5-10-3,8-4-6,9-6-8,8-9-11,7-8-6,9-7-10,9-7-3,7-6-2,6-5-2,3 0-11,2-2-21,0 7-34,-5 5-63,-6 10-142,-12 10-76,-12 9-27,-14 7 3,-11 8 23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50:58.6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11058 1341 56,'-4'-1'153,"-3"1"-27,2 0-32,1 0-19,-2 0-9,-1 1-2,4 1 6,-2-1 2,0 0 5,0 1 0,1 1 1,-4 0-7,3 0-10,1 0-7,-3 0-8,1 2-4,-2 1-7,0 0-4,2-1-8,-2 3-2,-1-2-5,0 2-3,1 1 1,-1 0-4,1 1 1,0 1 0,-1-1 0,-1 1 2,2 2 1,0-2 0,2 2 0,-2-1 0,2 2-1,1-2 0,0 1-1,2-1-1,0 2 3,-1-2-2,2 1-1,0 2 1,-1-1 1,3 2 2,-1 1 1,-1-1 3,0 1 3,2-1 5,0 2 0,2-1-1,0-1-1,-2 1 0,3-2-3,2-2-5,-3 2 1,3-1-3,-2-3-1,1 0 1,-1 0-2,2-1 2,-2-1 1,0 0 2,1-1 2,0-1 1,0 1 2,1-1 3,2 1 2,-3-3-1,6 2 1,-2-1 0,0-1-2,1 2 1,4-3-3,-4 2-3,5 0-1,-1-1-3,0 1 0,1-2-1,-3 1-2,3-2 0,1 0 2,-1 0 3,-2-3 4,4 0 2,-2-3 2,2 0-1,-2-2-2,4-1-3,-4 0-3,3-3-2,-2 0-4,0-3-1,1 2-2,2-5-2,-2 0-4,-1-3 1,1-2-2,0-1 1,-2-1-3,-1-4 0,-1-1 2,-2-3-1,2 2 6,-5-4 11,-4-1 23,0-1 21,-6-1 21,-3 1 16,-7-4 10,-1 1 3,-8 1-10,-3 1-15,-5 3-23,-8 9-37,-9 6-105,-22 11-180,-8 12-195,-23 15-104,-20 11-53,-22 8-7,-35 11 77</inkml:trace>
  <inkml:trace contextRef="#ctx0" brushRef="#br0" timeOffset="3664">11327 1743 98,'5'0'109,"0"0"-5,2 0-7,0-1-6,-1-1-4,1 2-10,-1 0-12,3-2-7,-2 2-11,1 0-5,0 0-7,1 0-3,0 2 0,3 1-3,-2-1 2,2-1 1,2 1 4,-2 1 7,1-2 1,1-1 0,1 0-2,-1 0-8,-1 0-7,0-1-9,0-2-6,1 1-6,-1 1 1,0-1-4,-1-1-3,1 0 0,0 2 2,-1-1-1,-2 1-1,2-1 0,-2 2 0,0-1 5,-1 1-1,-1 0 1,-2-2 1,2 2 0,0 0 2,-2 0-4,2 0-1,-1 0-2,2 0 1,1-1-1,-1 1-1,4 0 1,-1-2-1,1 1 3,0 1 0,0-2-1,0 2 1,-1 0-3,2-2-2,-3 2 0,-1-1-2,2 1-3,-2 0 4,-2 0 0,1 0-1,-1 0 1,-2 0 0,-1 0 2,0 0-1,0 0 1,-1 0 2,-1 0-1,-1 1 2,-1-1-2,1 2 0,0-2 0,1 0-3,2 0 2,-2 0 1,2 0 0,2 0 1,0 0-1,-1-2 0,0 2 1,4-1 2,-4 1-3,0 0 0,-1 0 0,0 0 1,3 0 1,-7 0-5,2 0-4,1 0-10,-3 0-15,-1 0-21,0 0-26,2 0-47,-2 0-70,0 0-41,-3-1-9,-1-1 4</inkml:trace>
  <inkml:trace contextRef="#ctx0" brushRef="#br0" timeOffset="4366">11991 1596 155,'-4'-3'236,"0"0"14,1 0-41,2 2-41,-1-1-41,0 1-29,2 1-25,0 0-24,0 0-18,0 0-12,0 1-7,0 3-1,2 1-1,0 3 6,-2-1 5,1 2 3,1 0 3,-1 3 5,-1-1 0,2 1 1,-2 1 0,0 1-3,0-1-3,2 1-6,-2-1-2,0 1-4,2-2-2,-2 0-5,2-1-3,-2 0-1,2-2-1,-2 0-1,0 0-2,0-3-7,0 0-10,0 0-13,-2-1-21,0 1-24,0-3-30,0 0-34,-1-1-42,0 0-41,-1-4-36,1 0-10,0-4 16</inkml:trace>
  <inkml:trace contextRef="#ctx0" brushRef="#br0" timeOffset="4715">11962 1644 28,'0'-4'208,"0"1"24,0 0-25,0 0-40,0 3-36,0-2-24,0 2-23,2-2-20,0 2-16,-1 0-9,1 0-7,1 2-2,2-2-2,-2 2-1,4 1 1,0 0-3,0 0-5,1 1-6,0 1-7,1 1-1,0 0-5,-1-2 0,2 2 1,-1-1-2,-1-1 0,-1-1 2,0 0-2,0 0 1,-3-1 0,1-1 3,-1 1 0,-1-2 5,-2 0 5,1 0 6,1 0 7,-2 0 6,-1-2 10,0 2 3,0 0 6,0 0-2,-1 0-4,1 0-4,-3 0-9,1 0-12,1 0-8,-1 2-5,2-1-7,-1 2-2,-3 1 1,3 3-3,-3-1 3,0 1 0,-1 2 0,0 0 0,-1 2 0,1-1 0,0-1 2,1 2-2,-3-1 1,1 1 0,1-2 1,1 1 0,-1-1-2,0 2 0,0-4 0,-1 2 0,1-1 0,2-3 0,0 0 0,0 0 0,1-2 1,1-2 1,1 2-4,-2-2-4,2-1-12,0 0-20,2 0-42,-6 0-102,3 0-106,-2-1-50,-5-2-19,3 0 5,2 0 32</inkml:trace>
  <inkml:trace contextRef="#ctx0" brushRef="#br0" timeOffset="6597">12590 1702 95,'0'2'128,"0"-2"-23,0 2-20,2-2-22,0 0-15,-2 1-13,0 1-8,0-1-2,0 1 1,0-2-1,0 0 3,0 1 7,0 1 6,0-1 4,0 1 1,0-1 0,0 0-3,0 1-6,0-2-9,-2 3-7,0-1-7,2 1-3,0 0-4,-1-2-1,-1 2 0,1 0 1,-3 2 7,3-2 2,-1-2 7,1 2 1,-1-1 2,0-1 1,2 1-1,0-2-2,-2 1-5,2-1 0,0 0-4,0 2-1,0-2 2,0 0-1,2 0 2,-2 0 0,2 0 2,0 0-2,-1 0 2,1 0 3,1-2 4,-1 2-3,1 0-3,-2-1 0,3-1-4,-1 2-4,0-1-5,0 1-4,2-2 2,-4 2-2,2 0-2,1 2-1,-3-2 2,-1 1-2,2 2 2,-1 0 0,-1-1 2,-1 2-1,-1-1 2,1 2-1,-3-1 1,0-1 0,-2 0 1,1 2 2,0-4 0,0 2-2,0 0 4,2-1-1,0-2 3,1 1 0,0 1 4,2-2 8,-2 0 7,2-2 5,2 1 1,-2-1-1,2-1-1,0 0-6,0 2-9,-1-2-4,1 0-5,-1 0-11,1 1-11,0 2-17,-1-2-25,2 1-34,1 2-84,-4-1-103,0 0-53,0 0-17,-2 4 7,2-4 25</inkml:trace>
  <inkml:trace contextRef="#ctx0" brushRef="#br0" timeOffset="8319">11484 483 91,'-8'-3'213,"-5"2"24,4-1-36,-4 1-40,-1-1-28,-1 1-14,-2-1-15,1 2-11,-1-1-10,1-1-8,0 0 3,3 1 2,1 1 7,2 0 4,2-1 1,4 1-1,-4-2-13,5 2-14,1 0-11,1 0-14,2 0-13,-1 0-6,4 0 0,0 0 1,4 0 2,1 0 5,3 0 6,3 0 2,1 0 0,6 0 1,0 0-5,4 0-5,-2 0-3,2 0-6,5 0-3,0 0 0,2 0 7,3-1 4,1-1 8,-1 2 12,2-3 8,0 0 6,1 2 1,0-2-1,-1 0-7,-2 0-12,2 1-9,-2-1-11,1 3-7,-3-1-10,0 1-2,1 1 0,-2-1-2,0 3 0,1-3-2,0 2 4,-1-1-2,0-1 0,0 0 0,-1-1 0,0-1 0,-2 2 0,-2-3-2,0 2 0,-2-2-2,-4 1-4,0 1-4,-1-1-1,-4 2-2,-1-2-1,-2 1 3,-1 1-1,-2-1 3,-1 1 1,-1-2-6,-5 2-7,3 0-6,-2 0-5,0-1-11,-4-1-11,2 2-7,-3 0-3,2 0-1,1 0 1,-3 0 6,-3 0 6,1-1 16,1 1 3,-2-3 3,-1 0 8,-1-1 4,-3 0 5,-1-3 2,-2 0 5,-2 0 4,-1-2 5,0 0 8,-2-1 4,0-1 4,-1 4-1,1-2 7,0 3 4,3-1 1,1 5 9,6-3 7,-1 4 4,4-1 0,1 2-4,6 0-4,2 2-7,4-1-12,4 2-1,3 1-3,2 1-3,5 1 0,-2 0-3,4 0 1,-3 2-4,-3 1-1,-2 1 1,-6 5 3,-8 3 0,-12 6-9,-13 5-87,-23 7-220,-24 7-119,-28 5-66,-32 2-36,-23 2-8,-22 1 76</inkml:trace>
  <inkml:trace contextRef="#ctx0" brushRef="#br0" timeOffset="18202">12576 1719 205,'-2'1'270,"0"-1"19,2 0-51,-2 0-60,2 0-46,0 0-37,0 0-24,0 0-16,0 0-15,0 0-9,0 0-7,0 0-4,-2 0 2,2-1 4,-1 1 4,-1-1 4,-1-1 5,-2-2 8,4 1 4,-4-2 5,1-1 1,1 2 2,-1-2-2,2 0-5,2 0-10,0-2-8,5 2-8,-4-1-8,6-1-7,-2 1-3,3 1-4,-4-2-2,4 2-2,-2 3 1,1-1 1,-2 4-2,1 0 0,2 3 1,-4 0-1,1 3-1,2 1 1,-2 2 0,-1 2 1,1-1 1,-4 2 0,2 0 2,-3 0 0,0 0 1,-3 0 0,0 0 1,-3-1 2,1-1 0,-3-1 0,0-1 1,1-1 1,-1-2 3,1-1 3,1-2 6,-3-1 9,2-2 7,1-1 2,1-2 5,2-1 3,-2-2-3,2-1-3,0 1-3,1-2-5,2-1-2,0 2-7,5 0-5,-5 1-5,1 1-3,2-1-5,1 3-5,-3 1-1,4 0-2,-2 2 0,2-1-3,-2 2 2,3 2-2,-1-1 2,0 1-1,-2 2 0,0-1 3,1 0 0,-1 2 0,-2-2 0,-1 0 0,-1 0 0,-1 1 2,1-2 2,-4 1 0,2 0 0,-2-3 2,0 1 2,1-1 1,-1 0 3,2-1 2,-4-2 0,6 0 0,-3-1 0,3-1 0,-3 0-3,4-1-2,0-1 1,2 1-1,0-2-7,1 2 2,0 2-4,0-1-2,2 2-1,0 0-1,1 2 2,-1 1-5,0 1 0,-1 0 3,0 3 2,-1-1-1,-2 1 3,-1 2 0,0-1 3,0 1 0,-1 0-2,-1-1 1,-3 2 1,2-3 0,-2 1 3,1-1-2,-2-1 1,-1-1-1,2 1 2,1-3-1,-1 0 2,1-2 2,0 1-2,-1-2 0,4-1-1,-1 0 0,2 0-3,0 1-3,0-2 2,2 2-4,-1 0 0,-1 0-5,5 2-1,-5-1 0,1 2-3,-1-1 0,0 1 2,2 1 3,-1 1 2,-1 1 3,0-2 1,2 3 2,-2 0 2,-2-1-3,2 0 2,-3-2 0,2 2 1,-4-1 0,2 0 2,0 0 0,-2 0 0,2-1 1,-2-1-3,0 2 3,-1-2-1,3-2 0,0-1-1,0 0 3,1 0 2,1-1-2,1-2 4,0 0 0,0 0-1,1 0-1,1 1-4,-1-1-3,3 2-3,-3 1-5,2 0-3,-1 3 2,1 0-2,-2 3 5,2 0 0,1 1 3,-3 4 0,1-1-16,0 2-53,-2 0-112,0 1-198,-9 1-106,-12 0-55,-14-2-11,-17-2 36,-16-4 101</inkml:trace>
  <inkml:trace contextRef="#ctx0" brushRef="#br0" timeOffset="21685">14293 1217 102,'-1'0'261,"-1"3"24,2-3-21,0 1-58,0-1-63,0 2-45,0-2-30,0 1-15,0 1-12,0-2-2,0 1-6,0 1 0,0-1-2,0 2-1,0-3 4,0 1 0,0 1 7,0 0 7,0-1 4,0 1 5,0-1 3,-1 1-3,1-2-4,-4 1-5,4 2-6,-1 0-10,-1-2-10,1 3-4,-1 0-6,0 1-6,1-2-2,-3 1 0,3 1 2,-2 1 0,0-2 6,-2 2 3,2 0 6,0 0 1,0 0 5,-1 0-2,-1-1-5,2 0-1,2 2-10,1-3-3,-5 1-3,5-1-2,0 1 1,0 1-1,0-2 1,0 1 3,0-1-3,-1 1 1,-1-1-1,2 2-1,-1-1 3,-1-1-2,0-1 1,1 1 0,1 0 0,-4-3 2,4 1 1,0-1 7,0 1 9,0-2 7,-1 1 5,-1-1 4,2 0 2,0 0-6,0 0-3,-1 0-8,1 0-7,0 0-4,0 0-7,0 0-1,0 0 2,0 2 7,0-2 13,1 0 12,-1 0 16,0 0 12,0 0 11,0 0 0,0 0 0,0 0-5,0 0-7,0 0-8,0 0-12,0 0-13,2 0-8,-1 0-9,3 1-3,-3-1-5,3 3 3,0-2 7,2 3 2,2 0 3,0-1 2,2 2 2,1-1-4,2-1 1,1 2-4,0-2-3,2 0-3,0 0-2,1 1 0,-3-2-4,0 1 1,-3 0-2,-2-2-4,0 1-4,-5-1 0,0 1 0,-1-1-2,-1-1 4,-1 0 0,1 1 0,-2-1-7,-3 0-34,3 0-95,-4-1-135,4-3-210,0-1-108,-1-1-50,-3-1-3,1-1 81,3-4 127</inkml:trace>
  <inkml:trace contextRef="#ctx0" brushRef="#br0" timeOffset="25781">14320 1248 14,'0'-1'262,"0"1"27,2 0 13,-2 0-55,1 0-75,-1 0-59,0 0-32,0-2-21,0 2-4,0-1-4,0 1 1,0 0-1,0 0 1,0 0-4,0 0-8,0 0-6,0 0-6,0 0-8,0 1-3,-1 1-6,-1-1-1,-3 3-3,2 1-1,-3 3-3,-1-3-2,0 5 0,0 0-1,-1 1-1,2-1-1,-3 4 2,2-2 2,1 1-1,-1-1 0,3 2 2,-5-2-3,4 1-1,-2-2-1,2-3-1,1 2 0,-1-4 2,4 0 0,-2-2 2,1-1 1,0 0 2,2-1 1,-1-1 2,1 1 0,0-2 4,-2 1-2,2-1 2,0 0 0,0 0 1,0 0 2,0 0 3,2 0 3,-2 0 4,0 1 1,1-1 2,-1 2 4,2-2-1,1 2 0,0-1-2,3 1-3,2 1-6,-1 0-5,2 0-5,2 1-5,-1 1-2,1-2 0,1 1 0,0 2-2,0-3 1,-2 2-1,-1-2-1,-2 0 0,0-1 0,-2 0 0,-2 0-1,0 1-9,1-3-16,-4 0-25,1 0-33,2 0-43,-1 0-76,-2 0-124,-2-3-54,1-2-14,-1 1 13,4-2 33</inkml:trace>
  <inkml:trace contextRef="#ctx0" brushRef="#br0" timeOffset="26720">14366 1358 127,'0'1'175,"0"-1"-15,-2 2-28,2-2-30,-1 1-27,1-1-20,-5 0-14,5 1-9,-1 1-3,-1 0 1,0-2-5,-1 3 0,2-2-6,-3 1-4,0 1-7,0-2-4,0 2-9,-4 0-9,3 0-12,-3 0-16,3 0-21,-3 0-27,2 0-26,-2 0-18,4 0-16,-5-1-12,5-1 1</inkml:trace>
  <inkml:trace contextRef="#ctx0" brushRef="#br0" timeOffset="28613">14363 1383 95,'0'1'209,"0"1"4,-2 0-22,-1-2-29,2 1-38,-1-1-30,-1 2-29,0-2-27,-1 1-14,1-1-14,-2 2-5,4-2-4,-2 1 1,-3 1-2,4-1 2,-3 1 0,2-1-2,0 0-1,0 1 0,-2 0 1,0-2-2,-3 1 2,4 1 0,-3 1 2,1-2 2,-1 1-4,0-1 3,0 2-3,1-2 0,-1 3-2,0-3 1,1 1-2,-3 1 2,1-2-1,-1 1 2,1-1 0,0 2 2,-1-2-2,-4 1 2,4 1-2,-4 0 0,4-1-2,-4 1 0,0 0 0,2 0 2,1-2 0,-2 2 0,1-1 0,1 1 2,-4 0-2,5 0 0,-5 0 0,1-2 0,-3 2 2,3 0-4,-4 0 2,4 0 0,-1 0 0,-2 0 0,3 0-2,0-1 2,1 1 0,3-2 0,-4 2 0,5-1 2,-1-1-2,0 1-2,2-1-1,1-1-6,-2 0-4,0 0-7,2 0-6,-2 0-9,1 0-1,-2 1 4,-1 1 3,2-2 6,0 2 9,-2 1 9,2-2 9,-1 1 2,0 1 6,3-2-2,0 1 3,-3-1-2,2 2-4,1-3-3,-1 1-3,1 1-1,-1-2 0,1 2-1,0-2 1,1 0 0,-1 1 0,-1-1 0,1 2 0,0-2 0,-1 1-2,1 1 0,0-1 0,-2 2 2,0-1-1,2-1 1,-4 2 0,-1-1 0,2-1-2,-1 2 1,-2-1-2,0-1 3,3 1 0,-4-1 3,2-1 4,-1 2 2,2-2 1,-1 1-3,-1-1 0,0 1-1,3 1-3,-2 0-3,1-1 0,1 1 1,-2-1 1,1 1 1,4-2-1,-5 1 0,1 1 2,1-1-3,1 1 1,-3-1-2,1 0-2,1 1 1,-4 0-3,4 1 2,-2 0 0,1-2 1,1 2 1,-4-1 0,4-1 0,-3 2 0,2-2 0,-2 1-2,0 0-5,-2 1-3,1-2-5,-3 1-5,3-1-2,-2 1 1,0-1 7,1 2 7,1-2 9,1 1 8,-1 0 7,2 1 4,0 0-2,2-2-3,1 1-2,1 1-6,0-2-6,0-1-4,2 3-5,1-3-5,-1 2-4,-2-2-2,1 1-3,0 1 2,0-2 3,-3 1 4,0 1 4,1-1 3,2 1 2,-1-1 2,-2 1 1,1-1-2,2 0 2,-1 1 0,1 0 0,0-2 2,0 3-1,-1-3 1,2 1-1,1 1 0,-1 1-1,0-2 0,2 2 0,0 0 0,-2 0-1,0 0-2,-1 2 3,-3-1 0,-1 0 0,1 1 0,-5 1 4,1 0 5,-3 0 3,3 0-2,-4 1-20,1 1-103,-6 0-60,-6-1-33,-12-1-19,-12-1-8</inkml:trace>
  <inkml:trace contextRef="#ctx0" brushRef="#br0" timeOffset="32123">14633 1416 255,'0'0'314,"0"0"22,-1 0-32,1 0-84,-2 0-71,2 0-48,0-1-29,0 1-13,0 0-8,0-2-2,0 2 5,0 0 5,0 0 7,0 0 5,0 0 6,0 0 0,0 0-2,0 0-8,0 0-9,0 2-12,0-1-16,0 1-9,0 2-7,3 1-3,-1 2-2,1 1-2,1 2 1,0 1-1,1 2 0,-1 1-4,1-1-1,3 1 1,-4-1-2,1 1-1,-1-1 3,-1 0-1,-2 1 1,-1 0 0,0-3 2,-1 2-3,-2-1 3,-1-2-2,-1 2 0,-2-1 0,1-1 3,-2 1-4,1-2 2,2-2-2,-1-1 0,2 0 1,0-3-2,1 0 1,2 0-2,-3-1 0,4 1-10,-1-3-31,1 0-50,0 0-78,0 0-169,1-3-89,1-2-37,-4 1 3,2-2 40</inkml:trace>
  <inkml:trace contextRef="#ctx0" brushRef="#br0" timeOffset="32850">15332 1402 102,'0'-1'314,"0"-2"34,0 2 28,0-1-66,0 1-86,0-1-63,0 2-41,0 0-27,0 0-17,0 3-7,0 0 5,0 5 11,0 1 12,0 1 14,0 3 4,0 3-2,0 3-12,-2 2-17,1 3-18,-1 2-17,-1 0-15,1 3-12,-1-1-7,0 3-6,0-3-5,2 1-2,-1-1 0,2-4-8,0 0-24,0-3-37,2-3-58,-1-1-63,4-4-81,-5-3-132,0-2-71,0-3-8,0-5 32,0 0 51</inkml:trace>
  <inkml:trace contextRef="#ctx0" brushRef="#br0" timeOffset="33166">15322 1466 18,'2'-17'283,"1"2"32,4-3 21,-2 2-34,4-1-86,-3-1-51,2 5-28,0-1-12,1 2-5,-1 2-10,0-1-13,2 4-18,1 1-16,-3 0-16,-2 3-14,3 1-12,-1 2-5,-1 2-6,-2 2 2,-2 2-4,0 3-3,-3 2-1,0 2 2,-3 2 0,-2 0 0,0-1-3,0-1 1,-1-1 1,0-1-2,1-1-1,2-2-3,1-2 0,1-2-3,2 0 0,3-2 2,5 1 1,0-1-2,3-2 3,2 1 3,-2-1 0,1 2-3,0-1 0,-2 2 0,-2 0 0,-3 3 1,-2 0 3,-6 2-1,-1 1 2,-6-2 3,-3 4-5,-5-2-3,0 0-3,-2 0-10,-1-2-21,2-1-29,-3 0-45,7-2-65,-2 0-153,3-3-69,2-2-26,2-1 9,8-1 32</inkml:trace>
  <inkml:trace contextRef="#ctx0" brushRef="#br0" timeOffset="33650">15699 1524 153,'5'2'268,"-5"-2"-97,0 0-80,-7-2-160,-4-2-117,-6-1-64</inkml:trace>
  <inkml:trace contextRef="#ctx0" brushRef="#br0" timeOffset="35621">7600 1738 105,'-8'-1'245,"-1"1"18,1-1-34,3 1-58,2 0-50,2 0-38,-1 0-26,2 0-15,0 0-10,2 1-8,1-1-1,0 1-4,2 1-1,1 0 2,0-1 4,2-1-2,0 0 2,0 2-2,3-2-2,-1 0-4,-1 1-1,4 1-2,0-2-1,-3 0-2,3 1-3,0-1-1,1 2-1,0-2-1,2 1 2,-2-1 2,5 0 1,-3 0 3,3 0 2,0-1-1,0 1-1,3-2-1,-2 2 1,3-1-2,2 1 2,0 0-2,2-2 1,0 1-1,-2 1 3,1-2-2,-2 2 4,1-3-2,-2 3-2,-2-2 2,1 1-1,0 1-3,-1 0-2,-4 0 0,2 0 1,0 1-1,2 1 0,1-2 2,0 3 0,2-3 2,1 0 1,3 2 3,1-2 4,1 0 1,0 0-1,2 0 1,-2-2-4,0-1 0,-2 1-6,2 0-2,-3 0-3,1-1-3,-2 0-1,-1 0-1,2 0 2,-2 0-1,0 0 0,1-1 0,-4 1-1,2 0 0,1 1 0,-1-1 0,0 0 0,1 2 0,0-2 0,0 3 0,2-2-1,-3 2 2,2-1-1,-5 1 3,5-2-2,-4 1 1,-1-1-1,1-1-2,0 0 1,-2 0 0,1 2-2,-1-2 2,1 0 0,-1 0 0,-1 1 0,1 0 0,-2 1-1,2 1 1,-2-1 0,3 1-2,-2 0 2,1 0 0,2 0 3,-2-2-3,2 2 2,0-1-2,0 1 0,-1 0 0,1-2-2,-2 2 2,-1-1-3,3 1 2,-1-2-1,-2 2-1,0-1 2,-2 1 0,1 0 0,-2-2-2,-1 1 3,1 1-2,-2-2 0,-1 2 1,-1-2 0,1 1-1,0 1 2,-2 0 0,0-1 3,1 1-2,-2 0-1,0 0 2,0 0-2,0 0 0,0 0 0,1 0 0,-3 0 2,0 0-2,0-2 2,1 2 0,-3-1-1,2-1 0,-1 1-1,0-1 0,0 2 0,-3-1 0,1 1-1,0 0 1,-2 0 0,2 0-1,-1 0-1,0 1 2,-1-1 0,0 2 2,0-2-1,2 1 0,-2-1-1,2 2 2,-1-2-2,0 0-2,1 1 4,-2-1-2,0 0 1,0 0-1,-1 0 0,-1 0-3,-1 0-9,0 0-15,-3 2-26,-2-2-35,1 1-63,-5-1-120,-1 3-65,-2-3-22,-2 2 6,0-1 23</inkml:trace>
  <inkml:trace contextRef="#ctx0" brushRef="#br0" timeOffset="36811">9887 1572 178,'-2'-4'302,"2"1"25,-1-2-7,1 1-86,-2-1-76,2 2-44,0-1-26,0 1-9,2 0 3,-2-1 5,0 3 6,1 0 3,-1-1-1,0 2-7,0-1-14,0 1-18,0 1-14,0 2-14,0 0-9,-1 3-5,1 2-5,0 1 4,0 2-1,1 2-1,-1 2 2,2-2 1,-1 3 0,1 1-4,-2 1 1,3 0-1,-3 0-1,3 0-2,-1 0-2,-1 0-2,-1-1 1,2-2 0,-2 0-4,1-1 2,1-1-1,-2-1-4,2-2-12,-2-2-34,-2-1-48,2-1-54,-2-1-85,-1-2-133,-3 0-59,1-3-8,1-2 27,-3 1 44</inkml:trace>
  <inkml:trace contextRef="#ctx0" brushRef="#br0" timeOffset="37240">9811 1529 212,'-5'-5'299,"2"-1"21,0 1-14,1 1-95,2 1-74,0 0-42,0 2-29,2-2-16,1 3-14,1-2-5,1 2 4,0 2 0,3-1 3,4 4-1,-2-1 1,3 4-3,3-1-8,-4 2-8,6 2-6,-2-1-2,2 1-2,1-1-2,-1 1-3,1-2 1,-5 1-2,0-2 0,-1-1-2,-3-2-1,-1-1 1,-3-1-1,-1 0 1,-2-1 2,0-1 2,1 1-1,-2-2 2,0 1-1,0-1 0,-1 2-1,-1-2 0,3 1 1,-1-1-2,0 3 1,-1-3 1,1 2 0,-1-1 1,1 1 3,-2-1 8,-2 2 12,1 2 14,-1 1 15,-3 3 12,-3 3 11,-1 0 4,-2 4-9,-5 4-12,0 1-16,-2-1-70,-11 5-146,1-1-175,-4 1-93,-3 1-50,0-4-24,-1-1 42</inkml:trace>
  <inkml:trace contextRef="#ctx0" brushRef="#br0" timeOffset="40763">7651 1658 133,'1'0'251,"-1"0"25,0 0-32,2 0-48,-2 0-43,0 0-37,0 0-27,0 0-21,0 0-16,0 0-12,0 0-9,0 0-9,0 0-6,0 0-5,-2 0-4,1 0-4,-2 1 1,-2 1-2,1 0-1,-3 2 4,1-1-1,1 0 0,-3 0 1,4-2 2,-3 1 2,2-1 1,2 1 3,-2-1 2,4-1 6,-4 0 6,5 0 9,-1-3 8,-1 3 15,2-3 8,3 2 7,-3-2-1,5 0-5,-4 1-7,2 1-20,2-1-14,-2-1-11,2 3-11,-1 0-8,0 0-2,2 3 0,-1-1 0,-2 1 2,0 1-3,1 1 1,-1 1 0,-1 0-1,-2 1-3,0-1 1,0 2 2,-4-2 4,-1 0 2,-1 0 4,-2-2 4,-1-1 5,-1 0 3,1-1 3,-4-1 6,4-1 7,-1 0 4,1-3 9,2 0 0,1-1 1,1-2 2,3 1 2,1-2-4,2 1-7,1-2-5,3 1-9,1 1-10,-1 1-18,4 1-28,-2 1-44,1 1-53,0 1-58,-2 1-107,3 0-115,-4 1-43,-2-1 9,2 2 34,-1-2 49</inkml:trace>
  <inkml:trace contextRef="#ctx0" brushRef="#br0" timeOffset="41473">7827 1397 100,'-2'-13'313,"2"2"30,-1-1 25,-1 0-49,2 3-89,0 1-49,0 2-25,0 0-12,0 2-18,0 1-25,2 1-26,-1 2-24,1 2-18,2 1-13,1 1 0,0 3 2,1 3 6,1 2 3,-3 0-1,2 3-5,1-2-4,-1 4-7,1-3-12,-3 2-26,4 0-30,-3-2-38,0 1-36,-2-3-44,0-2-51,-1-1-87,-2 0-64,-4-4-11,0-2 10,-1-2 27</inkml:trace>
  <inkml:trace contextRef="#ctx0" brushRef="#br0" timeOffset="41726">7824 1392 56,'-4'-16'300,"4"1"29,0-2 25,0 4-44,4-2-98,-1 1-54,3 4-31,-2-2-14,1 2-14,3 4-10,-1-2-16,2 3-12,1 2-18,-2 2-13,1 2-11,-3 2-7,1 5-4,-3 2-3,0 2-2,-4 3-3,0 0-6,0 1-1,-4 0-7,4-1 3,0-3-2,-1-2 3,1-1 2,0-1-1,1-4 5,1 1 0,1-2 0,2-2 6,3-1-2,0 2 2,1-2 1,2 1 1,-1 2-3,-1 0 3,4 2 0,-7 2 0,-3 2-10,-3 3-34,-3 2-70,-8 2-166,-8 1-88,-9 4-47,-11-2-15,-4 4 20</inkml:trace>
  <inkml:trace contextRef="#ctx0" brushRef="#br0" timeOffset="44587">7664 1673 52,'1'0'239,"-1"0"27,2 0-16,-2 0-41,0 0-46,0 0-33,0 0-28,0 0-15,0 0-5,0 0-5,0 0 2,0 0 6,2 0 0,-2 0-5,0 0-8,1 0-9,2 0-12,3-2-13,-1 1-11,5-1-7,4-1-5,-1-1-1,3-1 2,4-1-2,0-1-1,6-2 0,-2 0-1,4 0 0,1-3-5,1 0-1,0 0-1,1-2-2,-1 0-1,2 0 1,-4 0 0,2-1 3,-1 0-5,-1 0 3,1 0-2,-3 0-2,1 0 0,2-1 0,-5 0 0,3 2-2,-1-1 2,0 0-3,0 0 2,0 1 1,-1 1-1,2-2 0,2 0-1,-3 1 2,3-1 0,-1 0 0,2 0 0,-1 0 0,-1 0-2,1-1 1,-3 1-1,2 0-2,-1 0 2,-2-1-1,0 3 0,-2 0 1,3-1 1,-4 1-2,3-1 2,-1 1 0,1-1 1,-1 2-4,0 0 4,0 0 0,1 0 0,0 0-1,-3 2 0,4-2 0,-3 1 1,2-1-2,1 0-1,-2 0 3,3-1-2,-1-1 2,1 1 0,2-3 0,1 3 0,0-2 0,-2 0 0,2 1 0,-1 0 0,-1 2-1,-1-3 1,-1 1-1,0 1-2,1-1 3,-2 2-2,2-1 0,0-1 0,-1 1 2,2-1 0,1 2 0,-1-1 0,-1 1 0,0 0 2,-4 0 1,-2 1 1,-1 2 0,-1 2-1,-4-1-13,-4 2-37,0 2-62,-8 1-148,-3 3-98,0 0-53,-10 1-14,-2 4 20,-6 1 53</inkml:trace>
  <inkml:trace contextRef="#ctx0" brushRef="#br0" timeOffset="45565">8788 1209 56,'-5'-1'286,"2"1"34,2 0 25,-3-2-58,4 2-71,-1-1-51,1 1-30,-2-2-15,2 2-7,0-1 4,0 1 3,0 0 3,0-3 1,0 3-2,0-2-6,0-1-12,0 2-8,0-2-11,0 3-7,0-2-11,-2 1-12,2 1-9,0-2-11,0 2-9,0-1-9,0 1-7,0 0-3,0 0-3,0 0 1,0 0 4,0 0 5,-1 0 3,1 0 5,0 0 1,0 1-6,1-1-4,-1 2-6,4 1-2,1 1-5,2 1-2,1 4 4,0 0-2,3 1 1,3 2 4,-2 1-3,3 4 1,1-2-2,1 3 1,-1 2 1,3-1 0,2 2-1,-4 0-1,0 0 1,-2-1 1,-1-1-2,-3-1-1,-3 0 5,1 0 0,-4-2-3,-2 1-3,1-3 0,-4-1 1,0-1-1,-2 0-3,0-1 0,-1-1-3,0-1-9,0 0-5,-2-2-5,2 1-7,-2 0-5,2-2-11,-2 0-14,0-2-26,2 0-37,2 0-48,-4-4-58,5 0-97,0 0-113,0-5-35,5-4 4,-4-1 37,6-2 55</inkml:trace>
  <inkml:trace contextRef="#ctx0" brushRef="#br0" timeOffset="46202">9204 1120 137,'1'-5'310,"-1"-4"30,-1 3 28,-1 0-77,2 0-75,0 1-34,-2 1-11,2 1-7,0 0-5,0 1-15,0 1-20,0 1-26,0 3-17,2 0-9,0 4 4,1 4 6,0 1 13,2 2 15,1 6 1,-1 1-9,0 3-15,1 3-18,-1 2-15,1 0-16,-2 3-14,1 0-10,-1-3-2,-3 2-6,2-5-4,-1 2-6,0-4-25,-2-2-37,0-1-55,0-3-73,0-3-68,0-3-72,1-2-92,-1-3-73,0-7-8,0 0 41,-1-3 52,1-2 67</inkml:trace>
  <inkml:trace contextRef="#ctx0" brushRef="#br0" timeOffset="46588">9222 1176 268,'-1'-7'313,"-1"-1"28,2 1-24,0-1-76,2-1-51,-1 0-28,1 0-11,1-1-8,1-1-7,0 1-9,1-1-8,3 1-2,-4 1-11,5 0-10,-1 0-12,2 1-13,0 1-15,1 1-15,2 1-10,-4 0-7,-1 3-7,3 2-5,-3 0-3,0 2-2,0 3-3,0 1-2,-4 1 2,1 3 0,0 0-1,-2 1 0,1 1 1,-4 1-2,0 2-4,-4-1-2,1-1-2,-2 1 2,0-1 0,1-2 1,-2-2 0,3 0 5,-1-3 0,3-2-2,1-1-4,0 0-3,3-1 5,3 1-2,7-3-1,0 0 1,2 0 4,1 0 2,3 0 0,-3 3 0,1 0-1,-2 1 5,-5 4-3,-2 2 2,-6 2 0,-5 2 0,-7 2-4,-4 2-14,-7 0-26,-2 1-50,-4 1-79,-6 0-140,-4-1-137,0-1-60,-5-2-15,3-2 28,-4 1 68</inkml:trace>
  <inkml:trace contextRef="#ctx0" brushRef="#br0" timeOffset="108516">7303 1854 227,'-4'5'255,"-1"1"-5,0-3-44,0 1-51,0 1-42,1-1-38,-1 1-26,0-1-20,2 2-12,-2 0-8,0 0-2,2-1 0,-3 2 2,2-1 6,-3 2 4,1-2 5,-1 1 1,-2 1-2,1-1-1,2 1-7,-4-1-3,-1 2-6,2-1-1,1 0 1,-3 2-1,1-2 0,0 0 1,1 0 0,1 1 0,-1-2 0,1 2 2,-3-1 3,1-1 1,2 1 0,-2-1-2,0 1 2,0 1-4,0 0-1,-2 0 0,4-2-3,-3 1-1,2-1 0,-1 2 0,-1-1 3,0-1 0,1 2 3,-2 0 2,3-1 2,-3 0-1,0 2-3,1-1 2,-2 0-2,0-2 0,1 2-1,-1 0-1,0 0 1,1-1-2,-1-1 0,4 1-3,-4-2 0,2 1 0,0-2 0,-2 2 2,2-1 1,-3-1 2,1 2 5,1-1-1,-3-1 0,3 2 0,-4-1-2,2 2-3,-2-2 0,3 1-2,1 1 1,1-1-4,-1 1 2,2-1-3,0 1-1,0-2 1,1 1-1,0 1 0,-1 1 0,-1-2 0,1 4 0,-1-2 0,1 1 0,-2 1 2,3-1-1,-5 2 2,4-1-2,-4 1-1,4-2 0,-1 2 0,-3 0 0,5 0 0,-3-1 0,2-1-1,-2-1 0,3 2 1,-4-2 1,2 0 0,0 1-1,-2-1 1,1 0 1,-4 0 0,3 0-4,-4 2 2,3-2 0,-4 0 4,2 1-2,-1-1 2,3 0 4,-2 2 2,3-2 1,-1 0 2,1 1 0,1-1 3,-1 0-1,4-1 2,-5 1-3,1 0-1,-1 1 0,3-1-2,-5 0-3,3 0-1,0 0-1,-1 2-1,-2-2 0,-1 0 1,3 1 2,-7 1 2,2-2 3,0 1 2,0 0 4,-1 0 1,2 0 3,0-2 2,1-1 9,4 1 5,-2-1 8,1-1 7,4 0 2,2-1 0,-1-2-8,4-2-10,1 2-9,0-2-12,1-1-19,3 0-18,0 0-20,0-1-19,0 1-17,3-1-19,-1-1-23,4-2-26,-1-1-50,-2-1-104,-1-3-65,-1-1-21,-2-2 8,2 0 26</inkml:trace>
  <inkml:trace contextRef="#ctx0" brushRef="#br0" timeOffset="109509">5686 2672 35,'0'-9'266,"0"2"26,0 3 14,0 0-60,1-1-73,-1 2-49,2 0-32,-2 2-16,0-1-11,0 2-12,0 0-4,0 2-6,0 0 1,0 3-2,0 0 1,-2 2 3,2 2 1,-3 3-2,1 0-1,-2 2-4,-4 1-4,0 1-4,-2 1-4,-2-1-3,2 2-2,-1-1-1,-1-1 5,1 1 12,-1-1 19,2-1 26,-2-3 29,6-1 28,0-4 20,1-3 10,2 1-1,3-3-18,0 1-19,5-3-19,4 3-13,4-3-17,5 0-14,2 1-10,3 1-16,3-1-9,0 2-17,3 0-24,-1 2-43,2-2-114,4 1-131,-3 0-219,4 0-118,-2-1-44,-3-3 5,0-3 94,2-3 119</inkml:trace>
  <inkml:trace contextRef="#ctx0" brushRef="#br0" timeOffset="110236">6740 1607 187,'-1'-2'317,"-2"1"21,-1-1 2,1 2-86,1-1-86,-1 1-49,2-2-33,-4 2-20,2 2-13,2-1-8,-3 5-8,0 0-5,-1 3 2,-2 2 5,0 2 13,0 2 11,-1 3 10,0 2 7,-1 2 6,1 2-3,2 2-9,-2 1-11,0 0-8,3 1-11,2-1-9,1 0-4,2 2-3,2-4 0,0 1 3,2-1 6,4-2 6,-2-1 4,4-1 5,1-1-1,3-4 0,-1 0-7,3-2-10,-2 0-9,3-4-5,-1-1-8,2-1-14,-6-4-25,4 1-50,-3-5-56,-1 0-72,1-2-84,-6-1-156,-3-1-63,1 1 2,-10 0 35,10-3 56</inkml:trace>
  <inkml:trace contextRef="#ctx0" brushRef="#br0" timeOffset="110976">6615 1252 244,'0'-11'337,"-1"0"34,-1 4 19,2 1-116,0 1-80,0 2-56,0 2-37,0 1-31,0 1-22,3 7-11,2 1-6,2 6 0,2 3-1,-1 3-3,2 1 0,0 2-9,1 2-7,-1-1-2,2-1-4,-3 0-11,-1-1-22,-4-4-26,2 1-28,-3-5-32,-1-2-30,1-2-37,1-3-63,-6-1-68,0-6-22,-3-4 5,2-2 16</inkml:trace>
  <inkml:trace contextRef="#ctx0" brushRef="#br0" timeOffset="111219">6655 1311 100,'-5'-12'299,"2"1"30,1 0 17,-1 0-74,3 1-85,0-2-54,0 1-36,3 2-19,2-1-13,0 1-12,3-1-10,-4 3-8,3 0-6,-1 2-5,-1 2-7,3 0-3,-2 3-6,1 0-1,1 3-4,-4 1 2,5 4 2,-4 1 0,0 2 0,0 1 0,-2 1 1,-1-1-1,-1 2-3,1-2-3,-2 0 2,0-2-2,0-1 1,3-1-2,-2-1 0,1-1-2,1 0-1,4-1 2,-1-2 0,4 1 1,4-1 4,-2 0-1,4 0 2,-1-1-1,0 1-2,-4 0-5,2 0-12,-7 1-14,0 2-20,-4 2-11,-4-1-13,-4 2-13,-3 1-4,-4 1 0,-1 3-2,-4-3-28,-2 3-75,-1 0-66,1-3-28,-2 2-6,2-1 6</inkml:trace>
  <inkml:trace contextRef="#ctx0" brushRef="#br0" timeOffset="114595">6788 2183 192,'0'0'240,"-4"0"-12,0 0-34,-2 3-40,-1 1-33,-3 1-27,-2 2-21,3 1-12,-4 1-12,-3-1-5,3 2-3,-1 0-6,0 1-1,-2-2-1,2 1 1,-2 1-5,3 1-4,-4 1-5,4 1-6,-2-1-3,0 2-4,1 0-5,2-1-2,-4 1 1,1-1 2,3 2-2,-4-1 1,2 0 0,-4 1 3,4-1-3,-2 1 0,-2 1 0,2 0 0,-3-2 0,1 1-1,-1 1 4,2-2 4,-4 0 4,3 0 0,-2 0 0,1-2 0,-1 1-1,2-2-4,1 1-6,1-1 1,1 2 1,0-4-1,0 2 2,2-1 0,0 0 1,0 0 0,2 0 0,-3-1-1,5-1-1,-5 2-2,2-2 1,-1 1 0,1 1-3,-1-1 0,-2-1 0,2 0 3,-3 0 1,3 0 7,1-1 4,-2-1 6,2 0 5,-2 3 1,3-4 1,-2 1-6,1 1-3,2-1-7,-4-1-3,3 0-4,1 0-1,-2-1 0,3-1 2,2 1 2,1-4 9,0 2 2,3 0 7,-1-1 4,1-2 1,3 1 2,-2-1-1,2 0-5,-1 0-3,-1 0-5,2 0-3,0 0-6,0 0-4,0 0-6,0 0-11,0 0-16,0-1-19,0 1-25,0 0-19,3-2-13,-3-1 0,2 0 12,1 2 16,1-2 22,-4 0 21,1 1 19,-1 1 16,2 1 9,-1-2 6,-1 2 7,0-1-1,2-1 1,2 0-8,1 0-1,5-4-5,1-2-4,6 1-3,4-4-3,3-2 2,6-2 2,6-3-3,-2 0 1,5-5 2,0 1-4,4-4 1,-7-1-1,2-1 0,-3-1-1,-3-1-4,-2-1 2,-2 1-5,0 0 0,-2 1-3,-3 3-2,0 3-2,-3 2 0,2 1 0,-3 5 1,0 0-4,0 3-4,-3 3-14,0 0-21,-5 3-50,-5 2-114,-1 1-65,-5 3-26,-3-2-5,0 1 14</inkml:trace>
  <inkml:trace contextRef="#ctx0" brushRef="#br0" timeOffset="116095">5197 1694 110,'-5'0'253,"0"0"25,-2 0-16,5 0-67,-1 0-62,2 0-36,-3 0-25,4 0-14,0 0-11,0 0-13,0 0-5,0 0-5,2 0-6,0 0-6,-2 0-4,1 0-6,4 0-2,1 0-2,0 0 2,4 0 0,2 0 0,1 0 2,4 1 3,1-1 0,4 0-1,2 0 2,0 0 3,4 0-2,2 0 0,3-1 1,2 1 2,3-2-3,0-1 0,3 2 0,3-4-1,2 2-2,0-1-2,0-1 0,0 1 0,-4-1-2,1 1 1,-2-1-1,-3 1 0,0 2 0,-5-1 1,2 0-1,-5 2 1,0 1 1,0 0 0,-3-2 1,0 2-1,-2-1-2,0 1 2,-1-2 0,-1 1 2,-1-2-3,-1 1 3,2-1-1,-1 0 2,0 0 3,-3-1-1,3 1 2,-3 1 0,-1-1-1,1 0-1,-5 2-3,3-1 0,-2 2-4,0 0 0,0-1 0,0 1 0,0 0 0,0 0 0,1-2 0,0 2 0,0-1 0,1 1 0,0-2 0,-1 1 2,0-1 0,-2 1-2,0 1 0,-1-2-2,-2 2-4,0 0-10,-4-2-18,-1 2-26,-1-1-52,-5 1-97,2-1-75,-2 1-29,-2-2-6,-1-2 18</inkml:trace>
  <inkml:trace contextRef="#ctx0" brushRef="#br0" timeOffset="116789">6324 1616 84,'0'0'218,"5"1"26,2-1-34,4 2-56,6-2-35,5 1-20,5-1-24,8 0-19,3 2-15,6-1-15,8 1-8,3-1-26,5 2-61,0-1-110,2-2-56,-3 0-32,-2-2-15,1 4 6</inkml:trace>
  <inkml:trace contextRef="#ctx0" brushRef="#br0" timeOffset="120910">5 365 224,'0'-8'266,"0"2"15,0-1-49,0 1-81,-2 1-52,2 2-29,0-1-11,-1 1-4,-1 0 2,2-2 5,0 1 7,0 1 4,0 0 0,0 0-7,2 1-8,-1 1-12,1 2-13,2 2-10,1 3-10,3 5-1,-1 2-5,-1 5-1,3 2-1,-2 0-2,-1 0 2,-1 0-4,0-5 0,1-3 7,0-4 19,5-3 12,6-5 12,6-6 8,11-7 4,6-5-7,12-8-16,7-4-22,10-4-45,7-8-74,10-5-178,0-7-95,8-6-52,-1-8-14,2-5 19</inkml:trace>
  <inkml:trace contextRef="#ctx0" brushRef="#br0" timeOffset="129071">629 1349 366,'-3'-2'435,"-1"-4"61,0 2 68,-2-2-105,1 0-81,0 0-63,-1 0-44,0 1-46,1 1-55,2 2-43,1-1-36,1 2-25,-1 1-22,2 4-9,2 2-4,1 6-6,0 5 0,0 2 0,1 4 0,2 2-7,-2 2-6,0 3-5,0-1-5,-2 2-2,3 0-9,-2 1-10,0-2-14,0-1-14,0-2-16,0-3-29,-1-5-46,1-2-73,-1-4-74,-1-4-82,-1-4-137,0-5-67,-6-5 2,1-2 56,-1-7 73</inkml:trace>
  <inkml:trace contextRef="#ctx0" brushRef="#br0" timeOffset="129363">517 1334 276,'0'-20'333,"-2"2"17,4 2 14,0-2-148,3 3-77,1 0-40,5 1-15,-2 2-4,4 3-4,1 0-5,1 0-10,3 3-9,4 0-15,-1 2-13,5 0-11,-1 3-11,0 1-17,0 1-29,-4 3-30,1 2-36,-3 1-46,-5 4-92,-3-1-80,-5 4-25,-7 1 4,-4 3 21</inkml:trace>
  <inkml:trace contextRef="#ctx0" brushRef="#br0" timeOffset="129573">607 1488 173,'-3'9'304,"1"-3"22,4-3 16,1-3-108,5-3-89,0 0-55,3-2-28,0 0-17,5-1-15,2-1-13,0 0-10,6 1-20,-2 0-35,5 0-70,-2 0-119,1 0-63,0 0-31,0 2 1,1 1 19</inkml:trace>
  <inkml:trace contextRef="#ctx0" brushRef="#br0" timeOffset="129868">1254 1557 184,'-5'-9'272,"0"0"21,-4 0-17,1 0-92,0 0-59,-3 3-28,0-1-18,-2 2-9,1 4-2,-1-1 3,-1 2 3,3 2 2,-2 0 4,-1 5-1,4-1-6,-2 4-5,2 2-4,1 3-3,1 2-2,0 4 1,0 0 0,3 2-3,2 2-4,1 0-8,2-1-8,2 0-9,4 0-9,4-3-5,2-1-5,1-1-5,4-2-10,3-5-30,2-2-44,1-1-56,4-4-65,-4-1-122,2-4-87,-2-1-24,-4-5 15,2-1 40</inkml:trace>
  <inkml:trace contextRef="#ctx0" brushRef="#br0" timeOffset="130244">1644 1451 145,'3'1'298,"2"1"28,-2-2 18,4 1-92,-1-1-81,3 0-49,1 0-34,1 0-28,2 0-22,-2 0-18,3-1-11,-3 1-7,0-2-19,2 2-22,-4-1-29,-1-2-46,-3 0-100,-5-2-80,-1 1-24,-3-2-4,-2 0 15</inkml:trace>
  <inkml:trace contextRef="#ctx0" brushRef="#br0" timeOffset="130417">1651 1397 145,'-2'0'298,"2"-2"18,3 1 9,4-2-104,1-2-94,2-1-58,3 0-41,1-1-50,-1 1-126,-2-2-90,3-1-44,-4 0-26,7-1-5</inkml:trace>
  <inkml:trace contextRef="#ctx0" brushRef="#br0" timeOffset="131069">2464 917 224,'-4'-18'301,"1"0"26,0 4-6,1 2-102,-1 3-51,3 2-31,0 1-26,0 3-20,0 0-14,0 3-10,0 3 1,2 3 4,-1 6 10,1 4 7,1 5 6,-1 5-3,-1 2-14,1 3-14,1 3-18,-1-1-18,-1 0-10,-1-1-5,2 0-10,-2 0-21,-2-4-28,1-2-35,-1-2-44,-1-3-47,0-5-64,-2-2-126,-2-5-45,0-5-3,2-3 18,4-3 37</inkml:trace>
  <inkml:trace contextRef="#ctx0" brushRef="#br0" timeOffset="131339">2386 956 126,'0'-27'283,"1"0"25,1 1 18,1 2-99,2 2-76,2-1-42,3 4-27,0 1-16,1 1-14,3 2-11,1 4-12,2 3-6,0 0-9,2 6-9,0 2-18,-3 4-23,4 2-36,-3 2-81,-5 3-106,-4 3-56,-3-1-15,-4 1 5,-1 2 24</inkml:trace>
  <inkml:trace contextRef="#ctx0" brushRef="#br0" timeOffset="131541">2434 1009 179,'-4'7'313,"3"-4"20,1-2 11,1-1-114,4-3-95,3 2-56,1-4-35,3 2-20,5-3-11,0 2-10,5-1-17,4 1-20,2 1-44,0 0-94,2 3-85,0 0-43,0 0-15,1 1 9</inkml:trace>
  <inkml:trace contextRef="#ctx0" brushRef="#br0" timeOffset="131991">2277 1547 137,'-6'3'226,"1"-1"11,1 2-34,1-3-33,-1 2-24,2-1-13,-1-1-19,2 1-13,-1-1-14,2-1-9,-2 0-13,2 2-11,2-2-9,0 1-8,1-1-5,4 0-2,3-1-3,4 1-3,5-2 2,5 1-3,4-1-1,7-1 0,3 0-1,8 0-2,3 0-4,6-3-1,7 2-3,4-4-3,4 2-2,6-1 2,1-2 0,5 0 0,0-2 0,3 2 1,0 0 0,-1 0-1,-1 0-1,-2 2-2,1-3 0,-6 2 2,-3 0 2,-5 1 2,-6-1 4,-7 2 2,-7 2-1,-5-1 0,-8 2-6,-5 0-6,-4 1-24,-9 1-38,-3 1-46,-6 0-114,-5 1-113,-3-1-55,-6 2-12,3 0 17,-5-1 35</inkml:trace>
  <inkml:trace contextRef="#ctx0" brushRef="#br0" timeOffset="133022">2569 1761 15,'-7'-6'257,"3"0"30,-2 0 15,3 3-53,-2 0-83,0 2-50,0 1-30,-4 2-20,1 3-11,-2 3-3,-2 2 0,3 4 7,-4 1 5,2 3 10,0 3 7,-2 2 2,2 5 8,3-1-5,0 1-7,1 0-14,2 3-8,3-3-16,4 2-15,1-3-8,3 0-11,5-3-1,4 0-11,0-6-10,4-2-21,2-2-27,2-6-34,3-4-35,-1-2-42,4-4-67,-2-1-91,-1-4-34,1-4 1,-2-1 21,2-3 37</inkml:trace>
  <inkml:trace contextRef="#ctx0" brushRef="#br0" timeOffset="133305">2904 1907 91,'2'-9'285,"0"3"27,-6 0 15,0 3-78,1 3-89,-4 1-52,-1 5-29,0 5-17,-4 2-10,2 4-5,-2 1-2,2 1-7,2 2-3,0 0-4,2 1-6,3-2-2,2-2-3,1 0 4,1-3 0,2 0 1,5-4 6,-2-2 6,4-2 5,1-2 5,-2-3 4,1-2 6,1-1 4,-2-3 3,-2-2 2,-1-2 1,-1-2 0,-1-2-7,0-4-7,-4 0-13,0-2-14,-2-1-12,0-1-17,2-1-25,2 2-32,1-1-35,2 2-37,3 1-34,2 1-26,4 3-11,0-2-8,5 1 7,0 2 21,-2 0 27,2 2 36,-1 1 41,-1-2 56,-4 4 48,-1-2 39,-2 4 32,-4-1 19,-3 2 3,-1 1-5,-4 1-7,-1-1-10,-2 3-10,-3 1-11,-1 3-7,-2 2-9,3 1-6,-2 2-10,3 3-11,2 0-9,0 2-8,5-1-2,0 3-5,3 0 0,2 0-1,4 1 0,-1-1 0,2 1-1,4 1 0,0-3-2,2 1-1,-2-1 1,-1 2-2,1-2 0,-1-2 0,-4 1-1,-1-1-3,-5 1-10,-3-4-16,-1 2-24,-4-1-34,0-2-38,-1-1-71,-3-1-108,2-3-47,1-4-9,3-4 13,7-4 31</inkml:trace>
  <inkml:trace contextRef="#ctx0" brushRef="#br0" timeOffset="133888">3344 1902 306,'10'-9'354,"-4"0"25,2 2-11,-5 5-96,0 4-61,-1 4-28,-1 6-1,2 7 19,2 5 26,-1 5 9,0 4-8,2 3-23,1 3-22,-1-1-37,1 3-40,-3 0-35,2-2-26,-3 0-15,-1-3-14,0-2-8,-1-1-20,-1-1-34,-1-5-60,-1-3-82,0-3-86,2-3-75,0-3-97,-3-5-96,-1-2-6,2-7 44,-2-4 66,4-6 67</inkml:trace>
  <inkml:trace contextRef="#ctx0" brushRef="#br0" timeOffset="134136">3444 2061 182,'3'-34'326,"0"1"27,0 1 25,3 1-96,2 2-82,2 1-43,2 2-25,1 5-17,0 3-14,1 6-16,0 3-15,0 6-13,-1 8-9,-2 2-10,-1 8-8,-6 3-7,-2 4-4,-4 4-10,-4 1-7,0 0-10,-3 0-2,-1-3-3,0-1 0,1-2 2,1-5 0,3-1 5,2-4 0,1-1 1,4-4 1,3-1 2,4-2 4,7-3 0,0 0 4,4 0 0,1-2 1,0 4-1,-1-1-1,1 4 1,-5 1 0,-2 2-1,-10 5-20,-7 2-36,-8 3-44,-6 4-56,-15 2-126,-10 2-107,-11 2-35,-8-1 3,-12 0 29,-8 0 45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7:40.0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0 477 21,'10'-21'223,"7"7"18,5 10 15,2 7-85,8 8-52,4 8-23,0 7-14,-1 8-10,-1 8-9,-4 8-15,-7 5-6,-8 8-20,-14 3-42,-14 3-135,-17 2-80,-14-4-40,-13-5-21,-12-4-10</inkml:trace>
  <inkml:trace contextRef="#ctx0" brushRef="#br0" timeOffset="20534">10117 78 70,'26'-31'260,"6"7"21,1 7 20,10 11-89,1 9-55,7 9-35,1 11-13,0 11-3,0 11 4,-3 11 8,-8 7 5,-8 9 5,-7 6-7,-13 7-15,-10 8-15,-14 5-17,-13 4-23,-9 0-31,-9-3-33,-8-5-38,-4-7-52,-3-6-83,-5-6-152,-2-7-68,-6-10-21,-3-8 9,-5-10 34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7:38.2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14 342 74,'-6'-12'213,"3"3"18,1 0-35,0 2-53,1 1-35,1 1-23,1 0-17,1 4-9,0 0-13,-2-1-10,3 4-7,-2-1-9,4 0-9,-2 6-3,2 0-4,-2 4-1,0 0-1,4 6-2,-4 1 0,3 4 0,-2 1 3,0 1 0,0 2 1,1-1-1,0 1 0,-2-2-1,2 0-2,-1-3 0,-2 0 1,1-5-1,-3-1 0,2-3 0,-2-3 2,0-3-1,-2-1 2,2-2 6,-3-3 3,1-2 1,-2-2 2,-2-5-1,-1-2-1,2-2-3,-3-4-2,4-2 1,-4-1 5,5-1 6,0-1 2,1-2 5,4-1 4,-1 2 7,4 0-3,3 1 1,-2-1 0,2 3-2,3 4-7,3 3-4,-1 3-6,4 3-2,-1 1-4,2 5-6,-1 1 0,2 4-5,0 2 1,-1 3-2,0 3-1,3 5 2,-5 2 3,2 3-3,-1 1 0,-4 1 0,2 0 0,-3 2-1,-2-4-4,-2-1 0,-2-1 0,-2-4-3,0-3 2,-2-3-1,-2-3 4,0-1 1,0-3 2,-5-3 4,2-4 2,-2-2 2,0-5-1,2-2 4,-2-4-3,4-4 0,-1 0-1,4-3-1,1 1 0,2 0-1,3 0 1,3 2-1,1 2-1,4 4-2,-2 1 3,5 7 1,-1 1-1,2 3 5,2 6-1,-2 3 3,0 3-5,-4 7 1,3 2-2,-5 3-6,0 3 0,-2 2-4,-3 0 0,-1 2-7,-2-3-6,1 2-22,-3 0-31,1-2-37,-2 0-70,-3-7-100,1-5-45,1-1-9,1-5 16,4 0 33</inkml:trace>
  <inkml:trace contextRef="#ctx0" brushRef="#br0" timeOffset="866">955 64 93,'-5'-16'208,"0"3"9,0 2-45,0 2-55,1 3-31,1 2-22,0 1-8,-1 1-5,0 2-6,0 2-7,0 1-7,-4 3-1,3 4 2,-3 4 6,0 7 2,2 4 1,-5 4 0,1 5-2,2 4-6,-2 2-4,1 5-8,5 2 0,-1 1-4,5 0-4,5-2 0,1-2-3,10-2 4,-2-2-6,8-2 0,-1-4-4,6-2-13,0-2-30,-1-5-41,1-4-72,0-8-89,-2-3-47,-4-4-16,1-5 13</inkml:trace>
  <inkml:trace contextRef="#ctx0" brushRef="#br0" timeOffset="1297">1410 480 131,'-3'-10'125,"-4"-1"-38,1-1-25,2 0-19,-5-3-1,1-1 5,-4-1 12,2 1 7,-1 1 4,0 3 3,0 1-8,0 3-8,-1 4-12,2 3-9,-1 1-8,-2 4 2,0 4 2,1 4 10,-1 4 2,-1 4 3,1 0 3,-1 5-5,0-1-6,3 1-12,-2-2-4,7 1-3,0-5-5,2 1 2,3-4 1,1-3 2,1 0 1,4-4-2,2-3 3,2-2-1,4-4-2,1-3-4,2-3 0,0 0 2,-1-3 3,-2 0 11,1 0 14,-3 3 6,-3 0 8,0 3 2,0 0-1,-2 5-12,2 1-11,2 3-8,-2 3-9,1-1-8,-1 5-4,3-1-4,-1-1-5,-1 2-11,4-1-14,-4-3-19,4 0-33,-1-3-43,0-5-71,-2-5-102,-1-5-44,-3-5-10,-3-2 14,2-4 35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7:51.5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256 357 28,'-3'0'173,"2"0"4,-1-1-37,0-3-22,-1-1-12,2-1-8,-4-1-10,4-4-4,-1-2-12,1-4-12,-3-1-17,3-3-8,-3-5-6,1 1-7,-2-2-2,-1 0 3,-2-1 7,0-1 6,0 5 3,0 3 6,-1 5 3,3 2-6,-1 5-2,-1 2-11,-2 5-3,-2 6-10,-2 6-2,-2 5-6,-1 6 1,1 4 1,-1 7-3,2 2 3,3 4-2,2-2-1,4 1-1,3-1 1,3-3 0,3-3-1,2-3-4,3-4 4,3-4-2,-2-6 2,4 0-1,1-7 4,1-4 3,-2-6-2,4-3-1,-2-7 1,0-1-3,2-6-3,-4 0-3,-3-3 1,2 2 0,-4 0 3,-4 6 4,1 3 2,0 2-1,-4 4 1,-1 5-2,0 4-1,0 5-8,-1 2 1,1 5 4,1 3-4,1 0 4,3 1-4,-1 0 2,5-1 0,1-1-3,1-1 0,4 0-9,1-3-18,2-1-24,2-2-28,-3-5-41,0-4-53,2-3-44,-4-3-26,-1-4-5,-5-2 20,-1-3 39,1-2 71,-5 1 75,-3-1 77,2 4 68,-3-1 50,0 5 24,2 3-3,0 3-14,-2 3-20,0 2-27,0 3-20,1 6-12,-1 3-3,4 2-4,-4 4-7,1 4-15,1 2-15,-1 3-10,4 3-11,-4 1-10,2 0-10,-1-2-15,1-2-21,-1-2-33,-1-3-46,1-5-72,0-4-74,-2-7-30,0-8-3,1-5 17</inkml:trace>
  <inkml:trace contextRef="#ctx0" brushRef="#br0" timeOffset="692">473 427 105,'-2'-27'273,"1"1"24,2 4 5,3 2-82,1 2-63,1 3-44,5 2-26,-2 2-25,5 2-13,-1 3-13,0 5-11,1 2-5,-3 3-6,2 6-2,-4 2-4,-1 3-3,-1 3 2,-1 1-3,-6 2-4,-5 2-4,-1 1-4,-4-2-8,1 2-12,-5 0-20,2-1-39,2-4-87,2-2-87,0-4-40,1-2-15,2-2 8</inkml:trace>
  <inkml:trace contextRef="#ctx0" brushRef="#br0" timeOffset="980">988 449 172,'29'-3'275,"2"0"24,3-1-14,1 1-88,3-2-60,1 1-39,2 1-28,-3-2-23,-1 4-22,-4-3-25,-2 3-31,-5-2-53,-8-1-124,-6-2-66,-7 1-32,-7-1-3,-5 3 13</inkml:trace>
  <inkml:trace contextRef="#ctx0" brushRef="#br0" timeOffset="1125">1221 370 24,'-22'-2'270,"3"1"26,8-2 13,5 0-60,4-2-88,8 1-68,4-1-40,6 1-30,6-2-29,8 0-54,-3-4-124,4-1-64,4-3-38,-2 0-14,5 1 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7:52.8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0 475 127,'8'-3'302,"-1"0"18,0 0 13,-2 2-92,0 1-97,-1 1-55,2 2-32,-2 3-12,0 3-3,0 3-3,-3 5-4,-1 0-2,0 6-5,0 1-8,0 0-4,-1-2-5,-1 3-7,-1-4-2,0-2 2,-1-2-1,0-6-2,-1-1 8,4-4 10,-4-4 3,2-3 1,-2-6 7,1-5 2,1-6-1,-1-5-5,2-4-4,4-4-5,2-4-3,3 1-4,1-2 0,3 3 4,1 1 10,1 3 12,3 4 9,-2 4 6,0 6-3,2 5-6,-2 4-11,1 4-10,-1 6-10,-3 7-6,0 6 2,-2 2 3,1 7-3,-4 1-2,-1 1 2,0 2-5,-3-1-2,-2-1-3,0-1-1,-2-6 4,0-3 0,-1-3-2,0-6 2,-2-3 2,-1-3 3,-1-4 0,-2-5 2,3-5 4,1-4 4,2-4-1,3-2-1,1-2 0,3 1 0,2-1-5,5 2-1,-2 1-2,4 4 3,3 3-1,-2 2 1,2 5 0,-2 5-2,2 2 0,-3 5-4,1 3 0,-6 6-3,0 5-7,-5 4-20,-1 3-35,-4 6-42,0 1-52,-3 2-91,1-3-117,-3 0-49,1-3-5,0-4 26,3-1 42</inkml:trace>
  <inkml:trace contextRef="#ctx0" brushRef="#br0" timeOffset="702">588 420 193,'-1'-6'252,"-3"1"-5,3 2-25,-2 2-34,-1-1-38,3 2-38,-3 0-38,3 3-27,-2 2-19,-2 2-9,2 2-6,0 3-2,0 2 1,-2 1 1,2 4 2,-1 2-1,1 3-2,2 3-1,-4 2 2,5 1-1,0-2 0,2 1-6,2-4 1,-1-2-1,2-4-1,0-2 2,2-7 3,-3-1 7,5-4 4,0-4 1,0-4-1,2-5-3,-1-3-5,-1-3-7,2-4-2,-5-1-4,2-1 2,-1-2 1,-1 1 2,0 1 6,-3 4 4,1 2 8,-4 4 3,1 4-5,-1 3-3,-1 4-5,1 5-7,-4 5-6,4 2-2,2 4 2,0-1 1,2 2 0,3-1 3,2 1 0,1-5 1,1 1 5,1-4 15,-1-2 22,2-4 26,0-4 26,-4 0 24,4-4 14,-5-5 1,0-3-12,-2-3-13,-1-3-25,-1-5-23,-2-2-19,-2-2-15,0-2-13,-2-1-12,2 0-9,-2 3-20,-2 0-41,1 3-54,2 5-67,-6 2-92,1 2-147,-7 3-60,1 5-1,-6 2 31,1 5 58</inkml:trace>
  <inkml:trace contextRef="#ctx0" brushRef="#br0" timeOffset="1698">200 502 82,'9'-15'186,"0"1"17,7 4-53,-2 1-22,3 5-12,-1 2-8,0 5-10,-3 3-13,-2 5-11,-3 2-16,-5 7-10,-3 2-6,-3 3-9,-7 1-7,-6 1-5,-1 0-5,-4-1-1,-5-2-3,-3-5 6,1-2 8,-4-5 13,4-4 14,1-1 18,6-6 17,4-2 10,6-2-1,5-5-6,6-4-12,9-4-21,5-7-20,10-4-18,7-3-11,3-3-4,5 3-4,1 1-1,-2 9 4,-5 1 3,-2 9-1,-7 7 2,-8 6-2,-4 6 2,-8 6-5,-11 8 0,-7 4-2,-6 2-1,-6 5 1,-1-4 3,-3-2-1,-1-2 3,1-5 1,1-5 13,4-4 12,2-4 6,6-4 14,4-4 5,3-3 7,7-3-7,4-4-11,6-5-14,7-3-9,3-3-11,5-3-12,3-2-4,2 1-3,-3 2 1,-2 4-6,-6 5-2,-6 5 0,-6 6 0,-7 8 2,-3 5-1,-11 8 5,-5 3 6,-3 5 1,-1-4 2,-4 1-1,0-4 4,1-4 4,6-1 12,3-5 13,5-4 16,3-1 2,5-4 6,4-4-5,4-1-10,5-6-20,6-1-31,0-3-33,6-3-45,-1 0-48,4-1-68,1-4-91,0-1-117,-1-1-41,1-2 1,3 0 31,-2 3 50</inkml:trace>
  <inkml:trace contextRef="#ctx0" brushRef="#br0" timeOffset="2452">685 88 119,'12'-24'233,"-1"5"25,5 1-49,-2 6-44,0 2-32,1 5-31,-1 5-25,-1 5-15,-1 9-16,1 7-6,-7 6-6,-1 6-5,-5 5-7,-3 1-6,-2 1-5,-3-2-3,0-5-4,2-5 0,0-4-2,2-6-1,3-4 5,2-6 8,4 0 3,6-5 4,10 0 2,6-3-4,4-1-11,6-1-28,-2-1-51,-4 0-116,1 0-81,-4 0-40,-3 2-14,-1 1 10</inkml:trace>
  <inkml:trace contextRef="#ctx0" brushRef="#br0" timeOffset="2788">1092 609 178,'-1'-4'255,"-1"0"29,2-2-32,0 2-43,0-1-22,0 2-19,0 2-18,2 1-20,-1 1-12,2 4-14,1 2-7,0 2-7,1 5-9,2 2-6,-1 4-15,-2 1-20,1 2-16,-1 2-19,0-1-21,0 1-38,-4-2-39,1-1-51,-2-2-86,-3-9-115,1-3-49,-2-6-5,4-5 22,1-5 39</inkml:trace>
  <inkml:trace contextRef="#ctx0" brushRef="#br0" timeOffset="2996">1142 659 48,'4'-28'205,"4"2"22,0 4-32,2 3-32,0 2-29,2 4-23,0-1-19,1 4-12,0 1-12,1-1-2,-2 5-5,0-3 1,-2 3-3,-2 1-4,1 0-6,-5 2-3,2 4-4,-3 1-1,-3 4 5,0 5 7,-3 5 5,-3 4-2,2 4-3,-3 2-6,2 5-15,0-4-12,1 2-6,4-4-5,0-3 2,4-1-4,1-5 3,3 0 0,5-2-6,3-1-25,2-2-43,5-2-83,2-7-143,4-3-73,-3-3-37,1-6 3,3-1 31</inkml:trace>
  <inkml:trace contextRef="#ctx0" brushRef="#br0" timeOffset="3336">1802 135 160,'-5'-30'283,"1"5"19,-1 7-5,-1 5-106,-1 5-66,-3 8-37,-2 11-16,-2 7-4,-3 12 12,-5 5 12,2 7 11,-5 4-1,3 5-10,0 3-12,5 5-19,3-1-17,2 2-17,8 0-11,2-3-5,4-4-8,6-4-14,4-4-21,4-5-35,6-2-52,2-8-118,0-9-100,3-7-46,-1-8-7,6-9 17,1-6 45</inkml:trace>
  <inkml:trace contextRef="#ctx0" brushRef="#br0" timeOffset="3608">2109 348 97,'-3'-17'257,"-3"5"16,-1 3 5,-1 6-106,-1 5-69,-4 5-37,-1 7-18,-2 2-2,3 5-1,-4 5 1,4 2-1,-1 4-7,5 2-3,1 2-9,3-1-5,5-1-6,3 1-2,4-5-5,4-2-3,4-4-12,3 0-18,6-6-43,-1-6-111,6-3-81,-1-8-38,2-5-13,2-2 4</inkml:trace>
  <inkml:trace contextRef="#ctx0" brushRef="#br0" timeOffset="3843">2346 424 5,'-1'-10'216,"-2"4"15,-1 3 7,3 7-81,-4 3-56,2 7-36,-1 4-12,0 5-2,1 1-1,3 3 2,3-1-4,1 0 4,1-3 1,5-2 4,0-5 10,2-2 17,-1-4 21,2-4 19,-4-1 17,2-5 10,0-5 1,-3-1-12,-1-6-18,-1-3-24,-3-4-19,0-2-23,-3-2-19,-3-1-14,2 2-15,-2 1-11,1 3-29,0 4-40,1 2-65,4 5-86,3-2-146,7 3-75,0 1-19,4 2 17,-1 2 53</inkml:trace>
  <inkml:trace contextRef="#ctx0" brushRef="#br0" timeOffset="4139">2585 387 7,'-6'-8'232,"-2"2"31,0 2 19,2 2-68,2-1-50,0 3-43,0 0-27,4 2-23,-1 1-18,2 1-11,-1 2-4,4 5-3,0 1 0,1 2-7,4 3-2,-1 1-3,0 3-7,4 2-2,-2-1-1,0 1 0,-2 1-4,0-2 4,-4-1-2,-2 0-1,-2-3 0,-3 0-2,-5-2-5,0 1-1,-1-3-4,-4-2-15,4-1-25,1 0-55,0-5-133,0-3-71,8-3-35,0 0-4,9-3 11</inkml:trace>
  <inkml:trace contextRef="#ctx0" brushRef="#br0" timeOffset="4473">2969 376 209,'-4'-12'248,"0"3"13,1 3-70,-2 3-65,-3 2-40,0 2-23,-2 4-12,-3 2-3,-1 4-1,-1 0 1,0 5 0,-1 2-4,2 3-8,2-1-8,4 6-2,4-2-11,-1 1-1,10 0-4,1-3 1,4-2 3,5-1-3,1-4 5,5-1 4,1-5 1,-1-5-1,2-3-1,1-2-3,-3-5-3,-3-3-2,1-3-5,-4-6-3,-1-1-3,-3-5-3,-3-2 1,-3-1 4,-4 0 5,-1 3 10,-4 2 14,-1 2 6,-3 5 6,0 6-6,-6 3-3,1 6-11,-3 4-6,0 6-5,1 3-5,-1 2 1,3 3 2,7 1-1,1 6-2,5-1 2,5 0-3,4 0 0,5 0-12,4-3-25,4-2-34,5-2-65,0-7-137,1-4-74,1-6-27,-3-3 0,0-2 23</inkml:trace>
  <inkml:trace contextRef="#ctx0" brushRef="#br0" timeOffset="4926">3374 481 7,'3'-1'246,"2"-1"17,5 2 8,2 0-65,2 0-81,3 3-54,3-1-27,2 1-13,0-2-12,5 2-1,-2-2-9,4 3-10,-1-3-32,1-1-68,-6-1-91,-3-3-49,-3 0-24,-5-2-4</inkml:trace>
  <inkml:trace contextRef="#ctx0" brushRef="#br0" timeOffset="5110">3564 355 119,'-10'-4'220,"1"4"21,2 3-39,-1 4-46,2 5-33,-2 2-19,4 4-8,0 4-16,3 2-16,1 3-14,0 3-15,5 3-12,-1 0-10,6 2-18,1 1-39,-2-5-97,1-2-88,-1-7-47,3-4-24,0-6-1</inkml:trace>
  <inkml:trace contextRef="#ctx0" brushRef="#br0" timeOffset="5376">4011 121 114,'-1'-25'254,"-1"4"10,1 6 5,-1 4-116,-1 8-59,-1 8-27,-2 6-8,0 11-3,-5 2 5,1 3-6,-4 4-7,5 2-8,-3 3-10,2 0-12,3 0-5,4-2-8,3 3-9,3-3-17,8-2-20,3-4-56,4-9-114,1-2-58,4-6-28,4-7-4,3-1 12</inkml:trace>
  <inkml:trace contextRef="#ctx0" brushRef="#br0" timeOffset="5633">4316 153 169,'-12'-3'194,"-4"6"-13,0 6-55,-1 4-35,-1 7-21,1 2-10,2 5-7,2 0-8,1 2-9,6 1-6,4-2-3,2-2-3,2-4 3,3-1 7,3-6 14,1-2 15,2-5 14,0-2 10,2-4 0,-2-5-6,0-3-12,-2-5-12,-1-1-16,-1-4-11,-4-2-8,-1-3-5,-2 0-8,-4-1-4,0 3-4,-1 0-1,-2 2-7,1 4-10,2 4-16,0 1-25,4 4-37,2 0-60,3 2-102,1 0-49,3 2-11,4 2 11,4-1 28</inkml:trace>
  <inkml:trace contextRef="#ctx0" brushRef="#br0" timeOffset="5937">4452 155 28,'2'-13'213,"-2"3"32,-2 1-13,-1 2-24,0 3-28,-3 0-31,-1 1-32,3 0-30,-3 3-27,1 3-23,0 1-9,-1 5-8,6 2-4,1 1-3,0 4-1,3 0 0,2 1-3,2 3 3,1-2-3,0 2 0,2 0 0,-3 1-2,2 0-1,-3 0-1,-1-1 0,0 1-2,-3-3 0,-2 0 2,-2-2-4,-3 1-1,-2-3-12,-1 2-17,0-4-33,1-2-63,-1-5-112,1-4-55,4-4-24,1-3 2,7 0 23</inkml:trace>
  <inkml:trace contextRef="#ctx0" brushRef="#br0" timeOffset="6236">4566 153 135,'21'-23'190,"-3"5"-18,3 6-36,-2 6-23,-2 5-14,-1 6-6,-2 9-2,-4 4-5,-2 3-4,-3 5-9,-4 1-5,-2 3-9,-1-2-8,-1-2-1,0-1-4,0-4-1,-1-3 1,0-1-2,0-4 3,4-2-7,0-2-5,2-2-9,3 0-7,3 1-12,6 0-25,7-1-33,2-4-54,4-1-108,5-4-80,-2-4-37,1-3-4,1-4 16</inkml:trace>
  <inkml:trace contextRef="#ctx0" brushRef="#br0" timeOffset="6476">5042 153 57,'-7'-21'222,"0"5"24,1 8-36,-2 3-44,-2 5-32,-4 5-29,1 3-20,-1 6-10,0 3-8,-3 4-2,2 2-6,-1 5-6,5 0-7,2-1-8,-1 0-5,9 0-7,1-1-5,3-2-3,5-4-4,1 0-1,2-3-3,5-2-2,0-6 1,1-2 0,1-4-5,1-3 1,-2-3-1,-3-4 0,3-2-4,-4-5 0,-1-1 0,-2-3-2,-2-1-1,-3-2 2,-2-2 0,-3 2 1,0 0 2,-3 2-1,-2 5-1,-1 4-2,-4 3 2,0 7-1,-2 5-3,-2 3 2,-2 4 4,2 1-1,0 4-1,3 2 2,-2 4 0,5 1 2,3 1-6,4 2-11,1 2-19,1-1-46,1 2-84,0-6-102,-2 0-48,-4-1-16,1-2 6,-4 0 32</inkml:trace>
  <inkml:trace contextRef="#ctx0" brushRef="#br0" timeOffset="6934">4390 789 234,'-10'-2'275,"2"2"17,6-1-56,4-1-65,6-1-43,2 0-29,8-2-18,6 1-11,4 1-5,7-1-8,5-3-10,7 5-15,3-1-6,4 1-10,3 2-4,2 0-7,1 3-14,-2-1-20,-1 0-24,-2 3-36,-9-2-86,-4-1-94,-11-1-41,-5-1-9,-9 0 5</inkml:trace>
  <inkml:trace contextRef="#ctx0" brushRef="#br0" timeOffset="7232">4539 1054 162,'-3'-3'258,"3"-3"27,0 2-45,0-1-48,0 2-42,0 2-33,3-1-30,-1 1-24,-2 1-18,1 1-11,1 2-7,-1 5-8,3-1-2,-3 4-1,-1 1-2,2 1-7,-2 1 0,-2 1-1,1-2-2,-3 1-3,3-2 1,-2-3 2,-2 0-1,4-5 5,-1 1 6,0-4 5,2-1 6,0-3 0,0-1 4,0-4-1,4-2 5,-3-2 2,4-3 6,-2-2 6,2 1 8,-1-4 18,1 1 29,2 2 19,-3 2 16,1 5 2,-2 1-11,0 2-26,2 5-31,2 3-25,-3 2-28,5 6-9,1 3 1,0 3 0,-1 3-3,1 0-7,1 0-8,-1 1-32,2 0-46,1-3-58,1-1-63,2-1-102,1-5-120,-3-3-40,0-3 10,-2-6 36,0-3 53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4:25.3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 87 82,'-5'0'224,"1"-1"16,0-1-17,1 1-82,2 1-51,-1-2-29,2 2-16,-2-1-16,2 1-9,0 0-6,2 0-5,0 0-5,1 1 0,5-1-3,4 2 1,1 1-2,6-2 2,6 4-2,4-2 3,7 0 2,5-2-1,8 1 2,2-2 4,4 0 2,4-2 1,1-1 1,1 2 2,4-2 4,-2-1-4,4 2 2,-1-1-2,5 1-5,1-2 2,2 1-5,5-2-2,-1 1-3,2-1 0,-1-1-1,0-1 0,-3 1-2,-2-2 3,-1 4-1,0-2 0,-4 0 2,4 1-3,1 1 0,3 1 0,1 0-5,0 3-13,-2 0-28,-3 3-109,-4-2-72,-4-1-39,-8-1-15,-5-4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8:02.6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85 305 28,'1'-21'282,"-1"0"41,-1 0 37,-1 3-32,-1 2-57,0 0-28,0 5-11,-3 2-18,2 1-24,1 4-30,0 1-36,1 3-34,1 6-33,-1 3-18,4 6-1,-1 7-1,4 4 3,0 5-7,4 2-6,-1 3-6,2 2-8,1-2-6,-2 1-7,-1-2-10,-1-2-16,-1-2-24,-2-4-39,-4-1-39,0-4-38,-3-5-35,-1-4-25,-1-5-30,0-6-32,0-4-44,-3-6-24,2-5 7,-1-1 23,-2-4 43</inkml:trace>
  <inkml:trace contextRef="#ctx0" brushRef="#br0" timeOffset="235">39 470 105,'-9'-35'217,"1"-1"26,0 1-3,2 2-27,1-2-23,2 2-24,3 2-21,1 1-27,2 1-15,7 2-11,1 2-6,2-1-7,4 4-7,2 2-10,0 4-14,4 2-12,-1 4-13,4 2-14,-2 4-13,-1 4-20,1 3-29,-2 4-36,-3 4-62,-5 2-123,-1 5-71,-5 2-30,-5-1 7,2 4 21</inkml:trace>
  <inkml:trace contextRef="#ctx0" brushRef="#br0" timeOffset="477">74 485 210,'12'5'237,"4"-1"9,3-2-78,3 1-64,5-2-42,-2 1-23,1-2-19,1 1-14,-2-1-6,-1 0-5,-1 0 0,-2 0 6,0-1 18,-4-1 21,-3 1 22,-1 1 18,-1 0 13,-4 0 4,0 3 2,-4 0 3,0 4 3,-2 2 5,-2 2 2,0 1 3,0 3-2,-2 0-19,-1 3-16,3 0-19,0 1-17,0 2-17,0 0-13,0 0-23,0 0-27,0-1-43,0-4-54,5-1-82,-10-3-129,5-7-56,0-5-12,-3-8 20,3-4 40</inkml:trace>
  <inkml:trace contextRef="#ctx0" brushRef="#br0" timeOffset="759">422 412 55,'1'-26'295,"1"5"27,-1 5 14,1 4-58,0 4-108,2 3-76,1 4-67,4 4-170,-4 0-98,-2 3-53,-4-1-25,-7-1-11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9:17.79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298 210 48,'-7'-12'256,"-2"0"29,3-1 7,-2-1-49,0 1-50,0 1-34,2 1-17,-1 2-5,4 2-4,-2 1 1,4 1 0,-4 2-4,5 0-10,-1 2-13,1-1-15,-2 2-16,0 0-16,2 0-13,0 0-12,-1 0-8,1 3-1,0 2-1,0-1 3,0 4 1,-2 1 2,2 1 5,0 2-2,0 0-5,-1 2-2,1 1-1,0-2-4,-2 2-3,2 0-3,0 2-3,0-1 0,2 1-3,-2-1 1,0 1-1,1 1 1,-1-2 0,0 1 0,0 1-2,0-2-5,0 2 1,0 0 2,0 0-5,2 0 0,-1-1-1,-1 1 1,0 0-1,0-2 2,0 1-2,0-2-1,-1 1 0,-1 0-10,-3 0-12,2 0-12,-2-1-20,1 0-20,-4-3-28,2 2-28,-1-4-27,1-1-38,1-2-35,-1 0-79,0-3-83,-2-2-27,-1-2 6,2-3 34,2-3 45</inkml:trace>
  <inkml:trace contextRef="#ctx0" brushRef="#br0" timeOffset="470">2 570 52,'-1'-1'286,"-1"-1"32,2 1 19,2 1-67,-2 0-78,1 1-55,2 1-33,1 1-20,3 1-8,0 2-2,1 0-2,1 1-5,0 3-9,3 0-5,-3 1-10,4 1-9,0 0-8,0 0-6,0-2-4,3 1-4,-2-1 2,2-1 8,-2-3 12,0-1 12,-1-2 14,-2-3 16,3 0 11,-4-5 10,1 1 0,2-4-7,-4-2-9,4-1-12,-5-2-15,1-4-21,-1-1-47,1-3-71,0-1-89,-1-4-138,-4-1-141,2 2-71,-3-2-7,2 1 39,3 4 75</inkml:trace>
  <inkml:trace contextRef="#ctx0" brushRef="#br0" timeOffset="882">535 233 212,'-5'-6'362,"4"1"34,-1 2 18,1 0-101,1 2-119,0 1-74,0 4-46,0 2-23,1 2-12,1 5 3,-1 2 5,4 3 3,-2 3 0,2-1-3,-2 4-6,2-2-8,1 2-10,1 0-4,0 0-7,-2-3-6,0 0-6,0-4-13,-4-2-14,2-5-13,-3-2-17,2-5-16,-4-3-6,2-5 7,-1-4 9,-2-3 11,1-4 17,-3-5 17,0-2 10,-3-2 4,-1-4 5,0-2 8,-3-2 12,2 0 13,0-2 16,3 2 10,3 0 6,-2 3-2,4 2-7,5 2-15,3 4-15,2 2-14,5 2-6,4 1-9,5 4-2,-1 3-17,4 2-28,1 5-34,-1 3-36,-1 3-56,-4 6-113,-3 2-74,-4 4-16,-5 4 9,-2 2 22</inkml:trace>
  <inkml:trace contextRef="#ctx0" brushRef="#br0" timeOffset="1264">587 347 11,'-14'18'267,"1"-5"20,5-1 13,0-1-56,7-4-91,1-1-65,5-1-39,3-2-21,7-2-17,4-2-17,7-1-34,2-2-78,-1-1-95,1-2-48,1-4-21,-1 1-2</inkml:trace>
  <inkml:trace contextRef="#ctx0" brushRef="#br0" timeOffset="1446">929 290 114,'6'-3'248,"-5"0"20,2-2-24,1 2-57,-4-1-44,0 1-17,-4 0-8,1 0-6,-3 3-2,-3 0 0,-1 3 0,-4 4-5,0 1-7,-2 2-3,3 1-11,-2 2-11,3 2-18,3-1-17,1 1-13,3-4-11,2 3-6,3-3-2,3-2 2,2-2-1,1-2-1,4-1 2,1-4 6,1-1 4,1-2 13,1-4 18,-1 2 34,0-3 32,-1 1 30,-4 1 21,-1 0 4,-1 1-14,-3 2-26,2 4-33,-4 4-18,4 4-17,2 6-3,-3 5 9,6 6 18,-2 6 10,1 4-2,2 5-2,0 2-12,-1 1-10,1-1-18,-7 0-14,1-2-11,-5-2-11,-1-3-10,-4-2-19,-3-3-20,2-5-11,-1-3-12,-2-6-7,-2-5-6,0-5 10,0-5 7,-2-5 2,2-6 4,3-5 1,0-4 5,7-4-5,1-5-10,3-6-14,4-3-18,3-3-8,3-3-4,3-2 7,1 1 14,2 1 21,1 1 20,0 2 16,2 2 8,0 1 7,-3 1 4,1 1 4,-2 2 0,-4 1 2,-3 2 5,-2 4 6,-4 5 11,-2 4 3,-3 2 4,-1 5 1,-2 3-2,-5 6-7,-2 3-16,-2 6-3,-2 3-1,-1 3 1,2 2 1,-1 2 5,3 2 9,0 0 4,2-1-3,4-1-1,2-1 1,-1-2-6,4 1-6,4-3-1,0-4 1,5-1 2,3 0 2,2-4 1,2-4 4,2-1-3,0-4-2,0-1 0,-1-4-1,-1-2-4,-2 0-3,-1-1 1,-1 1 7,-4 2 8,-3 3 5,-1 0 9,-1 3 1,-2 0-5,-1 3-5,0 0-10,0 2-7,-1 1-10,1 1 0,0 2 0,1-1 0,5 0-5,1 0 5,-1 0 1,5-1-2,3-1 1,1-3-9,2-1-4,1-2-9,0-5-8,0-1 2,-2-5-10,-1 0 9,-4-6 0,-1-1 7,-2-3 6,-5 0 3,-2 2 9,-2 1 8,-2 1 11,-3 5 6,3 3 3,1 5 4,0 2-1,2 2-7,2 4-8,1 4-3,5 4-4,0 3-2,3 5 4,4 4 8,2 3 12,1 4 7,2 1 7,-5 4 2,-2 1-6,-7 4-28,-9-1-79,-10 2-188,-9 2-246,-12-2-131,-16-2-69,-13-2-14,-17-6 48,-15 0 169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8:42.60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1245 108 176,'-2'0'202,"2"-2"-5,0 2-11,0-1-13,0 1-15,0 0-11,0 0-12,0 0-8,0 0-10,0 0-9,0 0-15,0 0-12,0 0-16,0 0-20,0 0-15,0 0-12,0 0-7,0 0-3,2 0 0,0 0 2,-2 0-2,3 0 2,0 0 1,1 0 0,1 0-1,2-2-1,1 2 0,0 0 1,-1-1-2,3-1-2,1 0 0,0 1 2,2 1 3,1-3 1,-2 2 2,1-2-2,1 0 1,-1 0-1,1-1-4,-3 2-2,2-1-2,-5 1-1,0-1 1,-2 0-1,1 2-1,-1-2 2,-2 1 0,0 2 0,-1-1-1,0-1-1,0 1-1,-1-1-1,1 2 4,-1 0-2,-1-1 0,4-1 1,-4 1 0,-1 1-1,2 0 4,-2-2 3,0 1 10,0 1 8,0 0 1,-2-2 8,2 1 0,-1-1-5,1 0-7,-2 1-8,2 0-2,0 1 3,0-2-1,0 2 6,0 0 9,0 0 9,-3 0 6,3 0 5,0 0 5,-3 0-1,3 0-5,-2 0-9,2 0-9,-1 2-12,1-1-13,0 2-7,1 0-4,-1 2 2,2 2-2,1 1 3,2 1 2,-2 1-1,2 3 0,-2 1 1,0 3 3,0-2 0,1 1 2,0-1-1,1 1-3,-4-2-2,2 1-1,1-3-6,-3 0-22,-1-1-28,0-1-39,0-2-47,-1-2-51,-3-1-55,0 2-92,-4-3-73,0-1-12,-2 0 16,0-3 35,-2-1 54</inkml:trace>
  <inkml:trace contextRef="#ctx0" brushRef="#br0" timeOffset="786">1209 93 133,'0'-5'300,"0"2"24,0 0 11,0 1-94,0 2-83,0 0-57,0 2-35,0 1-12,0 2-7,0 2 2,1 2 11,-1 3 14,3 0 12,-1 2 5,0-1 3,1 2-2,0 0-9,1 2-15,-1-1-10,-1-1-16,-2 3-12,2-1-8,-1-1-5,-2 1-3,-1-1-4,0-1-2,-1-1-1,2-1-2,-2-2-4,1-3-1,1 0-1,-1-2-1,2-2-2,0 1 1,0-3-3,3 1 0,-1 0 2,2-2 1,-1 1 7,2-1 7,0 0 16,2 1 13,3-2 12,2-2 4,4 0 2,-1-1-3,4-2-11,0-1-10,3 0-10,0-1-7,-1 0-4,0 3-4,-1-2-5,-4 2-2,0 1-8,-2-1-6,-3 2-17,0-1-20,-5 1-35,3-1-41,-5 2-46,2 1-46,-1-2-64,-5 2-106,0 0-38,0 0 7,-3-3 28,0 0 44</inkml:trace>
  <inkml:trace contextRef="#ctx0" brushRef="#br0" timeOffset="1412">1147 148 57,'-2'0'251,"1"-1"28,1-1-5,0 1-51,1-1-44,1 1-43,1-1-34,0-1-25,5 0-25,1-1-15,3 1-14,3-2-11,1 0-6,3 1-5,4 1 2,-1-1-1,1 1-2,2-1 0,-4 0 0,3 1 0,-4-1 0,-2 1 0,-1-2 1,-4 1 7,-1 1 5,-2 0 11,-4 0 12,2 0 19,-5 1 17,0 1 13,1 1 13,-3-2 6,-1 2 0,0 0-12,0 0-13,0 0-17,0 2-20,0-2-18,0 1-15,2 1-6,-1 1-3,-1 0-4,4 3 5,-4 3 6,1 0 3,-1 3 2,0 3 2,0 0 2,0 3 0,0 0-4,0 2-3,0 0-4,-1 1-1,1-1-2,0-1 0,0-1 1,1 0-3,-1-3-3,0-3-7,0-1-25,0-4-38,0-2-47,-1-1-75,-3-2-155,0-1-72,-3-2-21,-4-1 11,3-2 37</inkml:trace>
  <inkml:trace contextRef="#ctx0" brushRef="#br0" timeOffset="2118">1153 90 75,'0'0'223,"0"0"32,0 0-22,4 3-36,-3 0-27,1 1-21,2 4-19,-1 2-23,-1 2-16,1 2-16,0 2-14,0 2-12,1 2-9,1-1-13,-2 2-10,3 1-8,-5-3-9,4 0-20,-2-1-33,1 0-46,-1-3-93,-2 0-95,-1-4-42,0-4-12,2-2 17</inkml:trace>
  <inkml:trace contextRef="#ctx0" brushRef="#br0" timeOffset="2367">1188 112 12,'0'-7'290,"0"0"35,2 3 17,-1 3-47,-1-1-90,5 2-75,-4 5-42,1 1-28,1 4-12,0 2-8,1 3-6,-3 1-4,2 2-8,1 0-6,0 2-6,1-2 0,-4 1-1,2 1-6,-1-2-17,1-1-23,1-1-34,-3-1-55,1-3-94,-2-1-84,1-4-30,-1-2-2,0-5 19</inkml:trace>
  <inkml:trace contextRef="#ctx0" brushRef="#br0" timeOffset="2639">1191 78 126,'-1'-3'268,"1"0"27,-2 0-21,2 3-62,0-3-57,2 3-49,-1 0-37,1 0-27,2 3-20,-1 0-10,4 1-4,-1 0-2,2 1 2,3 0 2,0-2 1,3-2 2,-1 1 3,4-2 2,1-2-2,1 1 0,-1-4-2,3 1-3,-2-1-4,1 1-6,-3-1 2,-1 1-2,-1-1-1,-2 2-1,0 0 2,-2-1 2,-2 1 5,1 0 3,-2-2 4,0 2 1,-3-1 3,4 1-2,-5 0 0,1-1-3,-2 2 1,1 0 4,-3 1-1,1-1 1,0 2-3,-2 0 0,1 0-4,-1 3 4,2 0-1,1 2 2,1 1 3,-1 1 5,1 1 0,1 2-5,-2 2-1,2 0-2,-2 3 0,0-1-4,1 2-3,-1 1-3,1-1 0,-1 2-3,0 2-1,0-2-3,1 1 2,-3-1-2,1 0 0,-1 0 1,4-2 1,-5 0 1,1-1-1,-1-3 2,-1-3-2,1 0-2,-5-3-7,5 0-11,-3-4-21,2 2-27,-4-3-43,0-1-86,-2 0-110,-3-1-50,0-4-15,-3-1 13,1-1 30</inkml:trace>
  <inkml:trace contextRef="#ctx0" brushRef="#br0" timeOffset="3259">1210 132 209,'0'3'267,"0"1"8,0 1-40,0 2-39,3-1-34,-1 3-26,0 0-23,1 0-19,3 0-18,-3 2-19,3 1-27,1-2-54,-2 4-129,-2-1-114,2 0-57,-5 1-32,4-3-7,-4-1 28</inkml:trace>
  <inkml:trace contextRef="#ctx0" brushRef="#br0" timeOffset="4329">1303 526 62,'-1'-6'266,"-1"-1"36,2-2 6,-1 1-35,1 1-38,-2-1-29,2 0-5,0 3-1,0-3 4,-2 2 2,2 0-6,0 0-12,-3 2-15,3-1-24,-1 1-18,1 1-26,0 0-21,-2 1-14,2 1-18,0-1-6,0 0-11,0 2-8,0 0-9,0 2-8,0 0-2,-2-1-8,2 4-1,0-1-3,0 5 2,2 0 2,0 5-1,-1-1 1,1 2 1,1 2-2,0 1-1,0 0 4,2 1-2,0-1 0,-2 2 3,2-2 2,-1 1 2,0-1-3,-3 0 1,-1 0 2,2 0 1,-1-1-1,-1 1-1,0 0 0,0-2 4,2 1 0,0-1-3,-2-1 0,1 2 0,3-2 0,-3 1-2,1-1-4,-1 0 5,2-1-3,-1 1 4,-2 0-1,0 0-4,0-2 6,0 2-5,0 0 1,1-1 0,-1-1-1,0 1 3,2 1-6,-1-2 1,-1 1-1,0 1 0,2-3-1,0 1-1,-1 1 2,-1-2 0,3-1 2,-3 2 0,0-3 1,0 1-2,0-1 1,0 1 2,0-2-4,-1 1-3,-1 1 0,2-1 2,0 1-1,-1-1 0,1 1 1,-2 1 3,0-1 4,1 2-2,-1 0-4,1-1 0,1 3 0,-5 0 0,2-1-4,2 2-1,-3-1 5,1 2 2,-2-1-1,2-1 5,-2 2-6,-1-1 4,3-1-2,-2 1-2,0 1-2,1-2-2,-1 0 4,2 0-6,-3 0 3,1 1 2,2 0 2,-4 2-1,4-2 2,-2 1-1,0 1-1,-1 0 0,2 0-1,-1 0 2,0 0-5,0 1 3,0-2 1,-1 1 1,2-2 2,0 0-2,0 1 8,0-2-3,1 2-1,-2-2-2,4 0-1,-2-1-1,1 2-3,1 0-2,1-1 6,-2 0-2,1 0-2,1 0 5,0-1 0,0 1 1,0 0-6,0-1 0,0 2 2,1-3-3,-1 2-1,2-2-3,-2 1 7,1 0 2,-1-1-2,2-1-4,1 0 0,-3 0-5,1-1-14,-1-2-21,2 0-22,-1-2-41,-1-2-57,0-2-54,2-2-65,0-2-75,-6-4-128,3-2-39,-2-5 12,-3-3 42,3-3 63</inkml:trace>
  <inkml:trace contextRef="#ctx0" brushRef="#br0" timeOffset="5636">1226 559 210,'4'-3'299,"-2"0"23,1 2-30,1-1-77,-3 0-66,1 2-50,-1 0-29,3 4-18,-1-1-10,2 3-5,4 1-3,-3 4 3,5 2 4,0 2 6,-1 1 4,1 4 12,1 0 20,0 4 15,-3 1 11,4 2 6,-5 3 1,0 0-11,1 2-20,-3 2-18,-1-1-19,0 2-16,-2 1-12,0 0-4,3 0-4,-3 0-3,2 0-2,-1-1 3,0 1 2,-2-1 0,1 0 3,-3-1-2,2-1 2,-2 0-1,-2 2-8,2-2 2,0 0-6,0 0-2,0-2 0,0-1 2,2 0 1,-1-1-3,1-1 3,2-2-1,-2 1 3,-1-3-1,1 0 2,-2 0-1,0-2 1,0-1 1,0 2 1,0-2-4,0 1-1,0-1 1,0 0-1,0 0 0,0 0-3,0-1 0,0-1 1,0-1 0,-2 0 3,2 0 1,-1 0 0,-1-1 0,-2-1-4,2-1-1,-1-1-9,2-1-14,-1-2-25,0-3-27,-1 0-30,2-3-29,-3-2-30,3-3-13,-3-2 0,0-2 13,-1-6 11,1-1 11,-3-6-1,2-2-39,-3-5-82,1-5-36,-1-4-11,0-6 4,1-3 27</inkml:trace>
  <inkml:trace contextRef="#ctx0" brushRef="#br0" timeOffset="6198">1319 1488 94,'-3'-20'294,"0"2"28,3 3 25,-3 2-74,1 2-71,1 4-53,-1-1-31,0 5-27,1 0-20,-1 4-15,1 6-15,-1 3 6,2 7 17,2 2 34,-1 8 27,2 3 22,1 3 8,0 3-1,1 2-20,1 2-24,1 1-19,-3 2-15,3 2-7,-1 3-9,0 0-8,1 2-7,-1-1-11,-1-1-13,0 0-8,1 0-3,-2-3-6,3-3-1,-2-1 0,1-7-3,-1-4-3,-1-3-9,1-7-22,-2-4-27,1-3-36,-3-3-46,-1-4-56,2-6-52,-2-3-44,-2-5-76,-1-4-75,-4-7-12,-2-4 29,0-7 43,-1-3 56</inkml:trace>
  <inkml:trace contextRef="#ctx0" brushRef="#br0" timeOffset="6538">1292 1758 52,'0'-31'279,"2"8"29,-1 3 14,-1 4-68,2 4-89,-2 4-55,2 4-31,-2 2-10,1 7 1,-1 4 9,3 6 15,1 5 12,-1 9 8,0 7 9,5 5 5,-4 5-1,1 4 2,2 4-6,-2 1-6,-1 1-16,1 1-15,-2 0-13,0-3-23,0-2-13,0-4-17,2-4-16,0-4-34,-2-4-51,3-6-64,-3-1-73,2-7-110,-1-5-125,-1-5-45,-3-6 11,0-6 43,-3-8 62</inkml:trace>
  <inkml:trace contextRef="#ctx0" brushRef="#br0" timeOffset="6938">1042 1825 163,'-10'-3'300,"2"0"19,3 0 16,1 0-108,1 2-87,3-1-50,3 2-23,2 0-14,5 0-8,5 0-7,3 2 0,4-2 0,7 1 0,2-1-1,4 0-1,2 0 2,3-1-1,-2-1 1,2-1-8,-2-2-4,-3 1-5,-1 0-6,-4-2-6,-1 1-4,-3 1 1,-1-1 0,-7 2 7,-1-2 12,-4 3 14,-3 0 21,-2-1 17,0 2 13,-4-1 7,1 1 4,-1-1-3,-1 2 0,-2-3 4,1 3-1,0 0-2,-2 0-10,1 0-12,-1 3-8,0 2-17,0 2-7,-1 4-6,-1 4 1,-1 1 5,0 7 0,-2 1 2,0 3 3,-3 4 1,0 2 3,0 3-1,-1 5 1,-2 1-6,-2 1-7,-2 2-5,0 2-4,-2-2-8,1-2-11,0-3-9,2-2-3,0-3-9,3-4-7,2-4-15,2-4-27,1-5-52,-1-5-81,2-2-96,2-5-102,-3-3-148,-3-6-70,-1-6 1,-1-6 56,-2-5 87</inkml:trace>
  <inkml:trace contextRef="#ctx0" brushRef="#br0" timeOffset="7458">1019 1939 224,'-11'-12'328,"5"3"19,2 3 13,3 2-114,4 4-80,3 4-29,7 4 1,1 4 23,8 6 30,5 2 29,5 5 16,2 2 7,5 1-12,4 2-28,0 2-37,3-3-42,-2 3-38,-4 0-36,-1-3-30,-5 0-41,-6-2-78,-5-4-105,-5-2-116,-5-5-190,-4-1-92,-9-4-28,-9-4 42,-5-4 88,-5-6 105</inkml:trace>
  <inkml:trace contextRef="#ctx0" brushRef="#br0" timeOffset="8124">146 2086 76,'-3'-4'295,"-2"-2"40,0 1 30,2 0-57,0 3-71,0 0-53,1 1-29,1-1-26,1 2-25,0 0-21,0 3-9,0 0-3,0 3-2,0 3-3,1 2 0,2 2-2,-1 2-10,0 3-14,1 3-14,0 0-6,0 2-8,0-1-7,1 1-4,2-2 2,-5 0 0,4-5-1,-2-2-1,-1-2 5,-1-3 1,1-4 3,-2-1 1,0-3-1,0-4 2,0-3-3,-2-3-1,1-4-6,-1-2-2,-1-3-1,1-3-2,-1-2 1,3-1-2,-1-3 2,1 0 2,1-1 5,2 4 10,-1 0 14,1 2 7,2 5 7,0 2 2,0 3-2,1 1-12,-2 5-10,4 2-9,1 2 0,0 5-5,0 2-2,3 4 1,0 1-1,-2 4 6,1 1-4,1 3-1,-1-2 1,-1 2-3,1 0-1,-2-2-3,-1 1 0,-3-3 2,1-4 1,-3-1 3,1-3 0,-4 0 5,0-4 3,0-2 2,-4-3-2,1-5 0,0-1 0,-3-4-1,1-4 5,4-1 4,-3-3 12,4 0 8,0 2 6,4-1 5,0 2 2,1 3 2,4 1-3,-1 4-1,2 4-8,2 0-4,1 6-10,0 2-7,-1 4-8,1 4-4,1 4-7,-1 2-1,-1 4-1,1 2-3,-1 3-7,-2 3-18,2-1-51,-3 0-95,5 0-121,-6-2-206,3-1-105,-5 0-44,-4-4 21,1-2 79,0-5 110</inkml:trace>
  <inkml:trace contextRef="#ctx0" brushRef="#br0" timeOffset="8903">790 2065 122,'1'-4'298,"-1"-1"30,0-1 10,0 1-63,-1 0-69,-2-3-52,-1 2-29,1-3-23,-2 0-15,-1-1-13,-2-1-5,-1 1-1,1-1 9,0 1 11,-3 1 13,3 1 6,-2 3-3,-1 4-6,2 2-11,-3 6-13,0 2-10,-1 6-8,-1 1 0,2 5 1,-1 2-3,-1-1-2,2 2-9,3 0-9,3-1-8,3-4-5,3 1-1,1-4-5,4-2 5,3-2 0,4-3 1,1-5 2,6-2-3,3-4 0,1-4-4,0-3-1,1-1-1,-2-5 0,-3 0 5,1-3 11,-5 1 7,-3 2 15,0 2 16,-3 1 22,-5 3 13,1 2 2,0 2-2,-2 2-17,1 0-13,0 6-8,2 1 15,2 7 41,4 4 48,0 6 49,1 4 32,4 5 6,-1 6-21,1 3-46,3 5-51,-3 0-51,-3 5-30,2-3-22,-7 4-13,-1-2-10,-2-2-10,-6-1-7,-1-1-25,-5-2-25,-1-3-17,-2-6-7,-4-3 1,0-8 7,-2-4 21,-3-7 24,0-7 14,0-6 12,-1-8 1,1-9 3,4-9-4,1-4-8,4-11-21,5-4-39,4-7-46,4-5-48,7-4-40,5 2-32,5 2-19,1 7-24,-1 7-72,-3 7-86,-5 8-167,-4 5-76,-6 8-23,-6 6 27,-6 7 103,-5 6 123</inkml:trace>
  <inkml:trace contextRef="#ctx0" brushRef="#br0" timeOffset="9758">17 2586 196,'-7'1'283,"2"-1"25,4 1-25,-1-1-60,0 0-40,4 0-30,0-1-16,2 0 0,1-2 3,5 0 4,4 0-7,0-2-5,5-1-16,1-1-24,0 0-37,2 0-62,0 1-66,-1-1-61,-1-2-62,0 3-89,-5 0-109,-3-2-30,-5 2 17,-2-1 30,-4-1 46</inkml:trace>
  <inkml:trace contextRef="#ctx0" brushRef="#br0" timeOffset="9946">138 2404 48,'-13'-6'315,"3"2"36,0 4 35,4 3-4,2 4-68,3 9-25,2 6-3,4 6 10,5 7 3,5 4-26,3 4-47,7 4-48,0 2-84,5 1-219,1 2-282,-8 1-149,-4 1-82,-15 3-45,-14 0 11,-8 3 160</inkml:trace>
  <inkml:trace contextRef="#ctx0" brushRef="#br1" timeOffset="117235">1324 103 55,'-2'-3'223,"1"0"24,-4 0-30,4 0-38,-1-1-33,-1 1-24,1-2-29,1 1-14,-1-2-13,0 0-5,1 0-1,-1 0 8,2 1 9,-1-2 1,1 1 12,-2 1 13,2-1 9,-2 2 7,2-1 5,-1 1 2,-1 0-9,2 2-16,-1 0-17,1 1-23,0 1-21,-2 0-19,0 0-6,2 0-10,0 1-5,-2 3-1,2 3-1,0 0-2,0 4 2,0 2 0,2 2 1,-2 2-3,0 1 3,2 0 0,0 0-3,-2 0-1,0-3-1,1 1 3,1-1-2,-1-1-1,1-4-1,0 1-5,-1-2-4,-1-3-8,2-1-4,-2 0-5,1-2 0,-1-1 4,2 0 7,-2-1 3,0-2 9,0-3 3,0 0 1,-2-4 1,-1-1 1,2 0 0,-3-1 0,1-1 2,2 2 2,-3-1-1,2 2 1,2-1 1,0 2-2,0 0-2,2 0-4,3 0-1,0-1-2,1 2-1,2 0 2,2 0 1,1-1 1,0 2 1,1 0 4,1 1-2,-3 1 2,1 2 0,-2-1 0,-1 1-2,1 1-2,0 0 2,-5 1-1,1 1-4,0 1-2,1 1 2,-3 2-3,2 0-7,-3 1-2,1 3-1,-2 0-5,-1 1 1,-1 1-2,-2-2 0,-1 2-3,-2 0 2,-2-1 5,0 1 3,0 0 3,-1 0 7,-4-2 5,4 1 3,-5-2 1,2-2 0,1-1 2,1 0-1,1-1 1,0-2 0,-2 0 1,3-3 1,0 0 0,0-2 0,-1-1-2,2-1 1,-1-1 0,4-2 0,0-1-1,-2-1 0,5 0 0,-2-1-1,3 1-1,0-2 0,1 2-2,2 0 0,1 2 0,2 2 1,-2-1-3,4 3 3,0 2-1,2-2 0,-1 3 0,1 0 3,2 3-1,-1 0 2,-1 1 0,2 4 1,-2-1 0,0 2 0,-1 2-2,-1-1-6,-3 2 1,-2-1-1,-1 1-2,-2-2 0,-2-1 1,-3 0 1,0-2 3,-3 0 1,-1-3 3,1-1 4,-2-3-1,-2 0 6,2-3 2,2-1 8,-1-4 5,1 1 3,3-6 1,1 0-2,0-2-8,4-1-4,0 1-9,2-2-7,1 2-4,2 2-2,1 2-1,2 4-3,-2 0 3,6 5 1,-3 0 1,4 4 2,-4 2 2,1 2 1,1 2-3,-3 2 4,-2 2-2,2 0 1,-4 2-2,0-1-1,-4-1 3,-4 0-4,0-2 1,-5 0 1,-3-2 0,-2-1-7,0-1-35,-8-2-94,-5-1-131,-1-4-71,-7-4-38,-2-10-12,-9-10 27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9:06.45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271 132 191,'1'-8'268,"2"2"28,-3 0-35,2 2-62,-2-1-44,0 2-29,-2-1-12,2 2-5,-3-3-5,2 3-1,-1-1 3,0 0 3,-1-2-3,2 2-1,-1 0-11,-1 0-12,1 0-14,-1 2-13,1-2-15,-1 3-16,3-2-12,-1 2-12,-3 2-4,2 1-4,-2 1-6,1 2 3,2 2 2,-3 2 2,1 4 0,2 1 1,-3 1 4,3 2 0,-2 2-1,3 1 3,-4 0 1,4 0 1,0 1-2,0 1-1,0-2-1,0-2-5,0 1-9,2-4-7,0-3-16,-2 0-21,1-3-26,1-2-20,-2-3-22,1 0-15,3-3-19,-3-1-35,1-2-69,-1-4-49,1-2-15,0-4 4,-2 1 22</inkml:trace>
  <inkml:trace contextRef="#ctx0" brushRef="#br0" timeOffset="386">243 160 143,'-2'-10'287,"2"1"32,0 1-9,-2 2-73,0 2-64,2 1-56,-1 1-39,-1 2-34,2 2-19,0 2-15,-1 4-4,1-1-4,0 2 2,0 2 4,0-1 1,0 4 3,0-1 3,1 4-1,-1-2-1,3 3-2,-1 0-1,0 1-2,2 1-2,-1-1-3,0-1-3,-1-1-6,1-3-14,-1-1-9,-1-4-12,1-2-9,1-2-15,-1-4-15,-1-2-29,3-2-35,-3-5-39,4-1-35,-5-3-16,1-3 6,-1-1 36,0-2 56,0-2 67,0-1 72,-1 2 70,-1 1 55,-1 3 28,3 1 17,-1 2 0,1 3-16,0 2-30,0 1-33,1 1-26,4 1-23,-2 1-16,2 1-11,-1-1-4,5 1-2,0 2 0,-1-1-4,1 1 1,4 0-2,-2 1-2,-1-1 0,2 2-3,-1-2-1,-1 0 0,0-2 0,-1 2-1,-1-1 0,0-2 1,-2 2 6,-2-2 4,1 1 10,-2 1 7,1-1 8,-4 1 5,1 1-2,-1 0-6,0 0-7,0 1-8,0 4-6,0 2 0,-1 2-2,1 3 3,0 2 3,-2 2-3,0 4-1,2-1-2,2 2 0,0 0-3,-2 0-4,1-1 0,-1-3 3,0-1-3,0-1-1,0-5 1,0 1 2,0-5 2,-1 0-1,-1-3-3,-1 0-9,0-3-14,-1 0-12,0-3-14,-2 0-11,-1-3-2,1 0 0,1-3 0,-2 0 5,0-2 6,1 1 5,-1-1 11,1 1 14,-2 1 17,-1 0 13,1 0 14,-1 0 13,2 1-1,-1-1-3,1 3-2,3-2-6,-1 3-7,2 0-7,-2 2-4,4 2-6,-1-1-4,4 1-5,-1-1-1,-1 2 0,5 2 2,-4-2 1,2 1 0,-1-1 4,0 2 0,-1-2 3,-1 0 3,0 0 2,2-2 3,-1 2-2,-1-1 3,0-1-2,0 2-3,0 0-4,-1 0-3,-1 3 0,1 0-2,-3 5-1,1 1 2,2 3 1,-4 0 1,4 1 0,-1 0 0,1 0 2,1-5-3,-4 2 3,4-6 7,-1 2 7,-1-3 11,0-1 11,2-1 7,0 1 6,-1-4-5,-1 1-6,2-4-10,0 1-9,3-2-9,-1-4-6,1-1 0,4-1-5,0-4 2,3 2-1,0-4-1,0 1-2,0 2-3,-2 3 1,0 2-3,-1 5-5,0 1 2,-2 4 2,-2 4-1,-1 1 3,-2 4 1,-2 1 1,-1 2 2,0-1-1,-4 1 1,1-2 0,-2 2 0,2-2 1,-1 0-1,2-2-4,-2 0-2,2-3-1,2-1-4,1-1-2,2-2-4,0-1-1,0-1 0,2-2-3,0-1 5,1-4 2,0 2 5,1-1 2,1-3-7,0 2-14,-2-3-34,0 2-117,-3 0-86,0-1-40,-1 1-17,1 0 5</inkml:trace>
  <inkml:trace contextRef="#ctx0" brushRef="#br0" timeOffset="3597">248 117 78,'-1'-2'244,"-1"1"21,0 1-9,0-2-30,0-1-36,-1 2-26,0-4-33,-2 2-32,0-1-17,0-1-10,-2 2-7,2-1-7,0 1-4,0 0 2,2 1 0,1-1-3,-1 3-6,1-2-6,2 2-9,2 0-8,0 0-6,3 0-6,3 0-2,6 0-3,2-1-2,2 1 0,2-1-3,2-1-1,1 2 0,1-1-1,-2-2 0,2 1 0,0-1 0,-1 0 0,-2 0 0,3 0 1,-2 0 1,-5-1-2,2 1 0,-2 0 0,-4-2 0,3 1 0,-5 1 1,-1-2 0,-2 2 3,1 0 1,-4 0 0,-1 0 1,0 2-1,-3-2-1,2 1 0,-3 2-3,2 0 1,0-1-1,-2 1 1,0 0-2,0 0 0,0 0-2,0 1-1,-2-1 1,0 2-4,2-1 0,-3 2 5,2 2 1,-1-1 3,-1 2 3,0 2 3,-1 1 4,3 0-1,-2 1 2,-1 2-1,2 0 3,-2 2 0,1 1 1,2 1-1,-1 1-2,0-1 0,2 2-1,-1 2-2,1-2 0,0 1-2,0-1 2,-2 2 0,2-2-1,0 0-3,-1 0 5,-3-2 3,3 1 1,-1-1 3,0-1-2,2 0 1,-1-1-6,1-2-6,0 0-1,0-2-1,0-2-2,1-1-1,-1-2 1,0-2-16,0 0-26,0-2-43,0-1-50,0 0-81,0 0-149,-3-3-65,-6-1-15,0-4 20,-4 1 37</inkml:trace>
  <inkml:trace contextRef="#ctx0" brushRef="#br0" timeOffset="4395">201 112 179,'-3'-4'245,"1"1"14,-1 1-55,1 1-73,1 2-49,-1 4-26,0 1-9,-1 6-3,3 3 3,-1 0 3,1 6-2,0-2-3,0 4-8,0 1-8,0 0-7,0-2-8,1-1-5,2-1-3,-1-4 0,3-2-1,-2-1 3,2-4 3,1-2 1,4-2 2,-1-2-8,8-1-30,-4-2-112,3-2-99,1-1-52,1-2-29,-1-2-9</inkml:trace>
  <inkml:trace contextRef="#ctx0" brushRef="#br0" timeOffset="4969">350 436 154,'3'-9'244,"-2"0"30,3 2-42,-3 1-38,-1 1-22,0 1-15,0 1-19,0 1-24,0 2-27,-1 0-22,1 5-23,0 2-16,-2 5-10,4 5-3,-1 4 3,2 3 1,3 4 1,1 2 0,-1 5 2,2 4 0,0 1-2,-2 2 0,1 2-3,-3-1-2,0 2-1,-3-1-1,-1 1-4,0 1-2,-1 1 2,-4-1-1,2 2 1,-2-1-1,1-1-2,1 2 1,-3-1-2,3 1-2,0-1 1,1 0-2,-1 1 3,2-1-2,-3-2 0,1-2 0,-2-2 4,1-1-2,-1-2 1,0-1 2,1-2 0,-1-1-1,0-1-3,2-1-1,-2-4 2,4 1-4,-1-2 2,2-2 0,0-1 4,0 0 3,0 0-1,0-1 0,0 1 0,0-2 1,-1 1-2,-3-1-1,3 1-2,-3-1 2,3-1-2,-1 0-3,1 0 0,-1 0 0,0-3 2,2 0-2,-1-1-2,-1-4 2,1 1-2,-4-4-12,2 1-19,-2-4-26,0 1-35,1-2-55,-4-4-109,0 0-80,2-4-28,-4 0 0,4-6 22</inkml:trace>
  <inkml:trace contextRef="#ctx0" brushRef="#br0" timeOffset="5567">0 2124 95,'-3'-3'268,"3"1"17,1-1 5,4 0-90,3-1-79,3 1-44,5-2-21,2-3-6,4 3-2,4-3-2,1 2-4,2-3-6,2 0-5,-1 0-10,2 0-8,-2-1-5,-2 0-5,-1 0 0,-3 0-3,0-1-1,-2-1-1,-4 0 1,-3 2 1,-2-1 1,-1 2 3,-4 0 10,1 3 10,-5-1 7,2 2 8,-3 1 7,1 1 3,-3 0-4,-1 3-12,2 0 0,-1 1 9,-1 5 18,4 3 22,-4 4 29,1 4 31,-1 4 18,0 3 0,-1 2-14,-3 2-22,-2 1-24,0-1-28,-5 4-27,1-2-18,1-1-22,-4 2-39,5-3-43,-1-2-46,-1-2-46,2-5-43,2-2-34,-1-4-32,0-4-75,-1-6-47,-2-5-1,-4-3 19,2-6 30</inkml:trace>
  <inkml:trace contextRef="#ctx0" brushRef="#br0" timeOffset="5989">52 2013 210,'0'3'324,"2"4"31,6 2 32,1 5-98,7 4-61,5 3-24,2 4-22,4 4-21,3 2-27,5 2-43,1 5-96,1 2-128,-2 2-184,-4 0-99,-9-1-53,-8-2-16,-12-6 46</inkml:trace>
  <inkml:trace contextRef="#ctx0" brushRef="#br0" timeOffset="10503">345 1231 74,'0'14'279,"0"4"32,1 4 25,3 7-63,0 2-61,3 5-24,0 4-11,0 6 8,-2 3 7,-2 2 6,2 2-5,-1 1-16,1 1-21,-2 1-25,0 1-27,2-3-26,-3 1-22,1-2-13,-2-2-9,-1-3-12,0-1-7,0-1-5,-1-4-12,-2-2-34,-2-2-60,1-5-84,1-5-91,-3-4-156,2-9-95,-1-6-27,-2-10 30,6-13 68,-3-11 84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9:29.94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322 1309 42,'0'2'111,"0"-2"-19,2 1-20,-2 0-11,1 1-12,-1 0-5,0-1 3,0 1 8,0-2 16,0 1 22,0-1 19,0 0 13,0 0 6,0 0-6,0 0-17,0 0-20,0 0-23,0 2-22,0-1-13,0-1-13,0 2-6,2-1-4,-2 1-1,1-1 5,-1 1 3,0-1 5,0 2 3,-1 0 5,1 0 0,-2-1-1,2 1 3,0-2 0,-1 1 3,1 0 2,-2 0 12,2 0 9,-2-1 11,1-1 8,-1 2 3,1-1 0,1-1-9,-2 0-11,-1 0-9,3 0-7,-1 0-7,1 0-1,-3 0 1,3-1 6,0-1 0,-4 1 4,4-3-2,-1 3-2,-3-2-3,3-1-1,-1-1-3,1-1-5,-3 2 2,1-2 3,0 0-2,-1 0 3,2-2-5,0 2-1,1-3-4,-1 2-3,2-1-6,0-1-6,0 0-3,0 0-2,2 1 0,-2 0-2,0 0 2,0 1 0,-2-1-2,1 1 3,-1-1-3,-1 2 1,0-1 0,1-1-3,0 2 1,1-1 0,-1-1-2,2 1-1,-1 1-1,1-2 3,0 1-2,0-1 2,-2 1 0,2 1 5,-2 0 1,0-2 0,0 2 2,0 0 0,1 0 1,-1 0 1,1-1-5,-1 1-4,0-2-2,1 0-2,1 1 3,0 0 0,-2-2 0,1 1 3,1-1 3,0 0-2,-2 1 2,0 1-2,2-2 0,0 2 2,-1-1-4,1-1 1,-4 2-2,4-3-1,-3 3 3,3-2-2,-1 0 2,-2 2-3,1-2 1,1 1 1,-1 0 8,1 1 1,-3 0 0,0-1 3,0-1 5,1 2 0,-2-2-4,-1 0 2,2-2-3,-1 3 5,2 0-3,-1 2-1,3 0-1,1 3-1,-2-2-5,0 4-22,2-1-43,0 1-60,0 1-68,2 0-63,1 0-70,-3 0-116,4 1-57,-4 2 4,1 0 40,2 2 46</inkml:trace>
  <inkml:trace contextRef="#ctx0" brushRef="#br0" timeOffset="1088">275 756 26,'-2'-9'232,"1"0"32,-1 0-4,0 0-37,1-2-43,1 2-29,-2 0-17,1 0-13,1 2-9,0 2-5,0 1-11,0 1-5,0-1-12,0 3-14,1 0-5,1 2 0,-2 0 10,3 4 13,-1 1 16,1 1 17,-2 3 16,3-2 11,2 5-5,-3 0-2,-2 4-10,3-1-13,-3 4-15,2 1-16,1 3-18,-3 0-19,3 4-13,-1 1-8,-2 2-9,5-1-6,-3 2-2,2-1-3,0 1-2,0-4-2,1 2-1,0-1 1,1-2 0,-4-3 0,2 0 1,-4 0 0,3-2 0,-3-2 1,1-1 3,-1-1 1,-1 0-3,0 0-1,0-1 0,0-3-9,0 0-18,0-2-25,0-3-28,-1-1-46,-1-4-61,1-1-65,1-4-67,-4-2-102,3 0-83,-3-5-15,1-2 30,-2-5 56,1-5 73</inkml:trace>
  <inkml:trace contextRef="#ctx0" brushRef="#br0" timeOffset="1652">115 853 112,'-6'0'304,"1"0"28,-3 2 23,7-2-78,1 1-79,0-1-55,4 0-32,2 0-19,6 0-11,3-1-1,6-2 10,6 0 27,5-1 36,4 0 38,6 0 30,1-1 11,3 0-10,-2 1-31,2 1-42,-5-1-48,-3 1-39,-4-1-26,-4 0-15,-4 1-8,-4 0-5,-7 0-19,-4 2-48,-3-2-104,-4-1-116,-4 0-145,-3 0-139,-3-2-62,-7-2 10,-1 2 80,-2 0 104</inkml:trace>
  <inkml:trace contextRef="#ctx0" brushRef="#br0" timeOffset="1970">294 541 126,'-4'-4'282,"1"1"25,-3 1 1,1-1-66,1 1-65,-1 1-38,-2 0-18,-1 3-4,-1 2-1,1 2 2,-2 2-2,0 3-4,-1 6-2,-1 1-10,-2 1-11,1 5-16,-4-1-15,3 2-14,-2-1-11,-1 2-11,-1-2-9,4-2-3,-2 1-7,2-4-3,2-1-8,0-3-6,6-5-14,0-2-11,3-3-17,1-5-16,4-3-10,4-5-6,2-2-2,1-4 5,3-4 9,2-3 14,-2-3 16,2-3 13,2-3 13,-2-1 14,1-1 13,-1 2 17,-5 3 18,1 3 28,-1 3 27,-2 5 27,-2 2 17,-2 4 2,0 1-4,0 4-13,2 2-11,1 2-5,2 2 3,2 4 7,3 2 5,2 4 2,5 4 4,1 3-13,8 3-14,1 1-17,3 2-13,3 0-33,-3 0-46,-1 1-87,-2-2-161,-5-3-252,-6-2-134,-2-5-54,-8 1-12,-6-4 52,-3-1 137</inkml:trace>
  <inkml:trace contextRef="#ctx0" brushRef="#br0" timeOffset="7286">1260 1285 126,'-2'0'287,"1"-1"31,-1-1-1,0 1-50,1 1-48,-1-4-35,1 3-20,-1 0-11,0-2-2,2 1 0,-1 1 1,1-2 5,0 1-2,-2 1-2,1-1-13,1-1-15,-5 2-25,5-1-23,-1-1-20,-1 0-17,0 0-12,-1-1 0,2-2-6,-3 1 4,3-1 4,-1 0 6,1-1-1,-3 1-5,3-3-3,-2 0-3,1 0-8,-2-3-8,2 0-2,-1-2-2,1 0-3,1 1 2,-1-2-1,2 2 1,-2-3 4,2 3 1,0 1 3,-1-1 3,-2 1 1,-1-2 6,3 1-2,-4-1 0,2 1 0,-2-2-4,1-2 5,0 1 1,1-4 2,2 1 0,-3 1 4,3-2-1,1 1 0,-4-1-4,3 1-2,-2-2-5,0 1-3,0-1-3,0 0 1,-1 0 4,-1-1 3,2 1 0,0-2 4,1 1 3,-1 1 2,-3-2 1,5 1-2,-4 2 2,2-1-1,-4 3-6,4-1-5,0 1-4,-2 0-4,1 2-2,1 2-3,-2-1 0,3 1 1,-1 1-3,1 2 1,-1-1 2,1 2 0,-1-2 2,2 0-3,-4 0 6,4-2-7,-1 1 2,0-4 1,-1 0 2,2-1 5,-3 2 7,3 0 6,-2-1 3,-1 2 4,3 2 8,-2 1 8,-1 1 0,2 2 5,-2 2 2,3-1-2,-1 2-3,1 2-8,1-1-3,0 1-10,-2 1-5,2 1-9,0 0-14,-2 1-30,2 1-51,0 0-52,0 0-52,2 0-92,0 1-112,1 4-99,2 3-145,1 2-50,-5 3-6,-2 5 68,-3 1 102,2 1 118</inkml:trace>
  <inkml:trace contextRef="#ctx0" brushRef="#br0" timeOffset="8152">1005 527 178,'-3'4'254,"-2"-3"21,-1 2-31,0 0-61,-1 0-41,-1-1-14,3 0 1,1-2 11,-1 2 19,4-2 11,1 0 9,1 0 7,5-2-1,2 1-11,7-2-27,4-1-19,3-2-15,2 0-9,3 0-8,3 0-6,0 0-5,3 1-7,-3 1-8,-2 1-18,1 0-17,-6 0-14,-1 0-12,-6 0-5,0 1-8,-3 1-26,-5-1-45,-1 2-68,0 0-82,-2-1-81,-4-1-122,-1 2-99,-3-5-23,-4 1 34,-3 0 64,-3-2 70</inkml:trace>
  <inkml:trace contextRef="#ctx0" brushRef="#br0" timeOffset="8501">1072 70 263,'-7'-18'323,"2"5"32,1 1-15,-1 3-58,0 0-45,2 4-35,2 1-26,-3 4-25,3 1-24,-6 5-21,3 5-19,-4 2-3,2 7-3,-1 1 0,-1 2-3,-1 5-12,-1-1-13,1 1-20,-4 1-8,2 1-12,-2-1-6,3 0-1,-2-2-10,3 0-9,-4-1-15,7-4-24,-1-1-27,3-3-44,-1-4-42,4-4-39,2-4-47,4-3-75,-2-4-76,-2-5-16,3-4 19,-1-4 30,3-3 58</inkml:trace>
  <inkml:trace contextRef="#ctx0" brushRef="#br0" timeOffset="8760">944 172 175,'4'-24'305,"0"5"34,-1 1 0,-2 6-61,-1 1-57,5 4-43,-4 1-29,2 1-6,1 5 5,1 5 10,3 1 12,4 4 9,1 5 7,4 2-11,2 5-29,5 1-31,3 4-30,3 0-23,0 1-25,0-1-17,-2 2-23,-4-2-41,-2-3-59,-1 0-76,-4-3-72,-1-2-89,-5-2-128,-2-5-55,-4-2 5,-3-2 49,-1-6 60</inkml:trace>
  <inkml:trace contextRef="#ctx0" brushRef="#br0" timeOffset="9712">1725 284 264,'0'-7'315,"0"1"18,1 5-17,-1 4-82,5 3-50,-2 6-15,0 3 11,0 3 21,1 4 9,0 2 2,1 3-12,3 0-25,-2 3-33,2 0-36,0 0-29,1-1-23,1-1-26,0-2-14,-2-3-15,1 0-23,-4-5-32,-1-3-51,-4-3-52,0-5-63,-4-2-52,-1-5-62,-4-3-75,-3-6-36,0-2 12,-2-5 40,1-3 50</inkml:trace>
  <inkml:trace contextRef="#ctx0" brushRef="#br0" timeOffset="9934">1662 339 160,'-7'-27'306,"2"3"29,5 1 13,0 3-82,5 2-69,3 2-49,3 0-30,3 2-27,5 2-19,0 2-17,7 2-16,-1 2-15,3 3-11,-1 3-16,1 3-31,-2 2-38,-1 4-60,-3 1-124,-1 4-83,-5 1-36,-2 1 3,-5 2 22</inkml:trace>
  <inkml:trace contextRef="#ctx0" brushRef="#br0" timeOffset="10146">1772 591 80,'-3'9'281,"3"-2"18,1-1 11,7-3-84,4-1-96,5-2-69,2-2-44,2-1-36,4 0-43,3-1-68,2-2-87,0 0-41,2 0-13,1-2 6</inkml:trace>
  <inkml:trace contextRef="#ctx0" brushRef="#br0" timeOffset="10296">2281 484 129,'5'-4'267,"-2"-1"21,-2 0-5,-1 1-65,0 0-51,-1 1-23,-2-2-10,-3 1 7,-2 1 7,-2 1 12,-2 1 11,-4 2 25,-2 2 21,2 5 9,-1-2-7,3 2-19,-3 5-23,5-1-41,0 1-40,2 1-34,4-1-22,1 1-15,2-2-10,1 0-5,4-2-6,-1-1 0,8-1-1,0-1 0,5-2-1,1-4-2,3-1 0,2-1-3,-2-4-4,1 0 4,-3-2 3,1 0 5,-4-4 2,0 2 12,-5 0 32,-3 3 43,-1 2 44,0 0 41,-1 3 26,-3 1 8,0 1-9,0 3-15,0 3-17,0 2-21,0 6-7,1 3-6,4 3-10,-2 5-25,3 1-25,1 3-22,-1 2-14,2 4-12,-2 1-11,-1 1-5,0-1-7,-5 0-7,0-1-14,-5-1-17,-2-2-27,-3-2-31,-1-1-23,-1-3-13,-2-3-1,1-3 12,1-6 20,1-1 24,0-4 16,-2-4 8,4-5-6,-1-1-7,2-5-4,4-4-9,2-5-7,4-4-19,1-6-9,3-1-18,7-7-8,-2-4-7,4-3 3,0-2 11,2-3 13,1 0 16,1 0 19,-1 1 14,-2 0 17,3 2 15,-4 4 11,-1-1 12,-3 5 7,-5 2 3,2 2 0,-3 4 1,-2 1 4,-5 4 7,1 4 2,-5 2 4,1 5 1,-2 3 5,1 3 2,-5 5 2,3 4 3,-1 3 2,1 3 6,-2 3 3,4 1-2,1 2-5,2 0-7,1 2-6,4-1-4,3 1-5,0-1-6,3-1-1,2-1 1,2-2-3,3-2 0,0-2-1,0-2-4,1-4-6,0-1-6,-2-3-3,3-4-3,-4-3-2,1-3-1,-2-1 4,-4-5 4,0-4 3,-2 1 6,-2-2 4,-2 2 10,0 1 12,-2 2 12,0 5 10,0 2 8,-2 3-1,0 3-3,-1 4 0,-2 6 5,1 2 0,-1 4-1,0 0 2,2 1-5,0-1-11,1 0-10,2 1-15,2-3-5,3 0-6,0-1-5,-1-2-12,7-3-24,0-2-31,2-1-25,4-4-21,-1-2-24,-2-2-25,4-2-10,-6-2-1,3-5 7,1-1 10,-5-3 26,1-3 32,-2-3 36,-2 0 53,-3 0 49,1 3 43,-2 3 22,0 4 14,-3 4 4,1 2-12,3 6-23,-1 2-22,1 6-13,4 1-6,-1 7 4,2 1-4,-1 3 3,-1 1-1,-1 4-3,1-1-2,-2 1-6,-3 0-14,-3 0-29,-8 0-84,-1-2-173,-9-2-242,-10-1-130,-13-1-60,-16-2-14,-13-1 54,-9 2 160</inkml:trace>
  <inkml:trace contextRef="#ctx0" brushRef="#br0" timeOffset="13375">578 213 187,'13'0'277,"-2"1"23,-1-1-31,0 0-77,-3 0-67,-1 2-40,-1-2-29,-2 1-15,0 2-10,-3-1-2,0 1 5,-3 1 5,-2-1 4,1 2 2,-4-1 6,-2 0-2,1 0-5,-1-1-3,-2 0-3,1-2-4,-2 2-6,0-3-2,2-3 3,0 2 3,2-4 9,1 0 11,1-2 11,1 1 10,2-1 0,4-1-7,0 2-12,3 0-11,3 0-20,-2 3-12,1 0-8,2 1-3,-1 2-3,0 2-2,-1 1 4,0 0 1,-2 2 0,-2 0 0,1 3 3,-4-2 3,1 2 0,-4-2 4,-1 0-1,-3 1 0,-3-1 1,-2-1 2,3-1-1,0 1 4,-2-4 7,4 1 8,1-2 9,-1-2 4,1-1 5,1-3 5,1 0 0,2-3-3,3 0-5,2 0-6,3 0-8,-1 2-14,2-1-7,1 4-8,3-1-2,-2 5-5,1 0 1,-2 2 0,1 1 4,-1 1-2,-3 2-1,0 0 4,-3 0 6,-2 2 1,-2-2-1,-4 0 6,-2 0 4,-2-2-2,-2 1-2,-1-2-2,0 0-1,2-2-4,-1 0-3,2-1 1,4 0 0,-1-1 1,5-2-2,-1 0 1,3-1-2,2-2-3,2 0-4,3 0 2,-1 0-5,5 1 1,1 2 0,0 2 1,0 1-1,-1 1 2,-1 1-1,-2 2 2,0 2 4,-5 0 0,1 2 3,-4-1 1,-2 2 1,-4 0 3,0-1 4,-2-1 9,0-1 13,-2-1 19,1-1 13,-1-2 13,1-2 4,-2 0-4,5-2-12,0-2-14,2-1-13,3 1-9,-2-3-14,10 2-3,-2-3-3,3 2-5,2 2-18,3-1-44,0 2-102,4 0-144,3 0-200,0 0-106,-5 0-43,-1 0 10,1 3 91,-4 0 132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9:45.02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158 138 26,'-3'-12'268,"-1"-1"37,1-1 26,-2 1-33,4-1-36,-5 2-19,3 0-9,-1 3 6,3 0-3,-3 1-7,1 3-13,3-1-23,-1 1-25,1 2-28,0 2-27,0-1-24,0 2-23,0 0-22,0 0-13,0 4-8,0 4 2,0 2 3,0 7 3,1 1 13,-1 2 5,0 2 8,2 2 3,-2 2 6,0-1-2,-2 1 1,2 1 1,0-2-1,0 1 4,0-2-7,3 1 0,1-1-10,-1 0-6,2 0-11,1 0-9,-2-1-6,0-1-8,1 0 0,-1 0-2,0-1-4,-1 0-4,3-2-3,-5 1 2,2 1 1,1-2-3,-4 2 1,1-1-1,-1-1 2,2 2-8,0-2-2,-2 1-5,0 1 1,0 0-2,0 0-4,-2 0-2,0 0 1,2 0 0,-1 0-2,1 0 6,-2 0-1,0 0 6,2-1 3,0-1-2,0 1 0,0-1-11,4-1 2,-3 0-9,3 0-12,-1 0-8,-2-1-5,3-1-2,-4 1-3,1-2 9,-1 0 6,0 0 13,-1-1 10,1 2 13,-4-1 1,3 1 1,1-2 4,-3 0 3,3 0-2,0 0-1,-2-2 3,0 0-1,2 0 2,0-3-4,0 1 2,0 0-2,4 0-2,-1-2-5,-2 2-11,4-3-14,-2 1-34,3-1-67,-1-2-92,-2-1-86,4-1-85,-6 0-137,-1-3-63,0 0 22,-4 0 63,4-3 79</inkml:trace>
  <inkml:trace contextRef="#ctx0" brushRef="#br0" timeOffset="990">77 1125 122,'-1'0'161,"-4"0"19,2 0 8,1 0-4,0 0-16,1 0-20,-1 0-25,2 0-26,0 0-19,0 0-14,0 0-13,0 0-12,0 0-5,0 0-6,0 0-3,0 0 2,2 0 2,-2 2 5,1-2 5,-1 0 6,0 0 4,0 0 4,0 0 2,4 0 0,-1 0-2,2 0-3,4 0-5,0 0-5,3 0-8,2 0-5,0 0-6,5 0-4,1 0 0,3 0-3,2-2-1,2 2-5,1 0-1,-1-1-6,0 1-1,-3-2-3,0 1-2,-4-1 1,-2 1 1,-1-2 0,-3 1 2,0 1 2,-1-3-1,-1 3 2,0-2-1,-1 0-1,1 2 0,-2-2 0,1 0 0,-3-1 4,0 3 0,-2-2 1,-1 0 3,-1 0 1,-1 2 10,-3-2 11,2-1 12,-2 2 12,-2 0 11,2-1 10,-1 2 4,-1-1 3,1 1-4,-2 1-9,1 0-7,1 0-9,-2 1-12,-1 4-12,0 2-2,-1 2-6,-3 5-1,-1 1-2,-1 1-5,-1 3-2,-3 3-4,-1 0 9,0 2 4,-1 1 6,0 1 7,0 1 6,0-1 0,0-1-9,1 1-8,0-2-7,0 0-5,2-3-10,-1 0-16,3-2-28,-2-4-40,4-1-54,1-4-61,0-1-56,-1-3-53,4-3-66,-5-1-80,-1-5-6,2 0 27,-3-5 43,6-1 51</inkml:trace>
  <inkml:trace contextRef="#ctx0" brushRef="#br0" timeOffset="1688">3 1183 55,'-3'-5'288,"3"0"27,3 5 27,3 0-48,5 5-74,2 0-48,6 6-26,-2 0-15,5 2-21,-1 2-21,0 3-22,-3 0-21,3 3-22,-5 0-34,1 0-49,-1 2-62,-5-1-143,2 2-93,-4-3-47,-1 0-1,6-3 25</inkml:trace>
  <inkml:trace contextRef="#ctx0" brushRef="#br0" timeOffset="1994">833 1274 48,'-5'-6'309,"0"-2"51,-1 2 41,5-1-32,-3 0-72,1 3-64,2 0-46,1 1-39,0 0-36,0 1-28,1 4-7,2 1 6,1 1 9,0 5 7,-1 3 7,0 2 4,1 2-15,-3 1-24,1 1-21,-2 0-19,0 0-15,0-5-9,-2 1-3,2-6-2,0 0 4,-1-3 6,-1-2 4,0-3 3,2-5 0,-1-2-2,-1-5-3,1-5-4,1-1-7,-2-4-3,2-1-7,2-1 3,1 3 1,2 0-1,3 5 4,0 2 8,2 4 6,2 1 2,2 4 1,0 2-4,2 3 0,-3 3-2,4-2-4,-4 7-1,1-2-3,-2 3 3,1 0-4,0 2-1,-4-1 0,-2 1-2,-1 0-2,-3 2-10,0-3-2,-1 1-6,-2-2-3,0-2 3,-2-1 5,-1-1 2,2-5 6,-3 0 2,1-5-1,2-2 0,-1-3 0,2 0 0,0-3 2,3-3-1,0 2 3,7-1 1,-1 0 6,6 1 10,0 1 12,7 1 18,-1 2 17,3 3 14,-1 3 11,-1 2 4,-2 2-4,0 3-8,-4 5-11,0 1-15,-7 2-17,-1 6-16,-2 1-19,-6 3-22,0 3-21,-6 0-39,3 0-79,-2 2-94,0-2-90,1 0-114,-1-1-118,0 2-29,1-6 40,1-2 76,4-4 90</inkml:trace>
  <inkml:trace contextRef="#ctx0" brushRef="#br0" timeOffset="2635">1586 1289 181,'14'-15'360,"-3"-1"44,0 3 33,-7 0-70,1-1-87,-2 1-57,-3 1-38,0 0-26,-3 0-17,0 0-16,-2 1-13,-1 2-9,0 2-11,-1-1-10,-1 5-7,-2 0-5,-2 5-8,0 4-6,-2 3-6,-3 4-5,-1 2-1,2 3-9,-2 3-10,3-1-8,4-1-6,1-1-7,2 0-1,4-4-6,1-1-4,3-4-2,3 0 9,3-4-1,0-2-1,4-5 1,-1-1 7,5-5-2,-1 0-6,1-2 2,-1 0 6,-1 1 12,0 0 9,-1 0 13,0 3 12,-2 2 19,2 2 13,2 2 19,-4 3 12,4 4 6,0 4 6,-4 3-5,-1 4-14,0 3-21,-3 1-18,-4 4-15,-1 1-15,-1 2-16,-3 2-3,0 0-8,-2 1-6,3-1-4,-2 1-9,0-1-4,0-2-14,0-2-16,-1-3-13,2-3-12,-1-5 2,0-4 7,-2-3-1,-2-4 14,3-4 3,-2-4 5,-3-5-11,0-2-8,3-5-3,-2-3-3,4-3 6,0-4 0,6-4 8,0-3 4,7 0 9,1-1 7,5-2 7,4-1 9,-1 3 4,6 0 7,0 3-5,-2 3-5,-2 4-29,1 3-119,-7 2-173,-3 3-201,-4 3-100,-7 0-50,-4 1-2,-9 2 102,-3 0 166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9:59.09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146 225 21,'-8'2'273,"0"-1"25,0-1 15,-3 0-45,0 0-100,1-1-63,-2 1-38,2-2-20,-2 2-12,1 0-9,1 2-1,1-2 2,1 1 5,3-1 3,0 1 2,2-1-1,0 0-3,1 2-4,2 0-3,0-1-6,2 1-6,3-1-3,3 1 0,6 1 1,5-2 0,8 1 1,8-2 1,7 0-2,4-2 0,8 1-1,1-2-1,5-2-1,-1 0-2,7 0 0,-1 0-4,3-3 0,0 3 0,-3 0-3,0-1 4,-2 1 0,-4 3-2,-4-3 2,-3 2 0,-6 0 0,-4 0 0,-4 1-2,-6 0 1,-4 2-2,-6 0 1,-4-2-2,-1 2-4,-6 0-11,-1 0-21,-1 0-23,-4 2-33,-2-2-56,-3 0-107,0 0-66,-6 0-23,-2-2 1,0 1 22</inkml:trace>
  <inkml:trace contextRef="#ctx0" brushRef="#br0" timeOffset="469">990 20 78,'-5'-5'281,"1"1"22,1-1 17,1 3-77,-1 0-81,1 0-53,2 2-34,0 0-20,0 0-17,0 2-13,0 0-9,2 2 0,0 2 3,1 0 7,0 4 7,3 2 5,-1 2 8,0 2-3,-1 4 0,3-1-4,0 5-6,-2 0-1,2 3-5,-1 0-8,-1 0-3,2 2-2,-2-2-2,-3-2-4,1 1-2,-3-2 0,0-3-1,-2-2-11,1-2-20,-1-4-27,-1-2-23,1-4-41,-2-2-90,-1-5-100,-1-5-37,-1-4-9,1-4 9,0-2 33</inkml:trace>
  <inkml:trace contextRef="#ctx0" brushRef="#br0" timeOffset="768">870 97 73,'-3'-4'270,"3"0"17,1 1 8,3 1-84,4 1-88,4 2-52,4 1-27,6 2-15,3 1-6,1 1-1,7 1-4,0-1-1,2 2-2,3-2 1,-2 0 1,2 1-1,0-2 0,-3-2-1,-4 0-1,-2-1-2,-7 2-3,0-3 0,-6 1 2,-5-1 8,-3-1 14,0 2 8,-5-2 5,-2 1 5,-1 1 1,-3 3-2,-6 2-5,1 4 0,-3 5 0,-1 0 6,-3 4 0,0 3-4,-3 3-6,-1 1-5,0 2-9,-2 1-9,-1 0-7,2 1-4,1-2-6,-2-1-16,5 1-28,1-4-36,3-1-51,-1-1-127,3-2-97,0-5-35,1-2-1,6-5 19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50:48.0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191 912 70,'0'-6'206,"0"2"12,2-1-45,-2 2-47,1 0-33,-1 0-21,2 0-17,-2 2-4,0-1-2,0 2 1,0-1 0,0 1 1,0 0 0,0 0-2,2 0-7,-2 0-3,0 0-10,1 1-5,-1 1-3,2 1-1,3 1-3,0 1-1,2 2 1,1 1-3,2 2-1,-1 2-3,4 2 1,0 2-2,2 4 1,-2 1 0,4 1-1,-2 1-1,0 1-2,1-2 1,0 0-2,-3-2-5,-1-1 4,-1-1-1,-1-4 1,2 0 5,-2-5 5,1-3 11,8-6 2,8-5 5,6-7 3,10-7-6,9-8-6,11-10-10,12-6-2,8-8-7,9-7-3,6-5-1,5-6-4,3-2 4,6-4-13,5 1-27,-5 6-81,5 4-130,-9 6-64,-12 5-36,-13 6-12,-22 5 19</inkml:trace>
  <inkml:trace contextRef="#ctx0" brushRef="#br0" timeOffset="169603.27">0 890 38,'3'-11'123,"-1"2"-6,-1-1-16,1 1-10,-1 0-14,1 0-11,0 0-13,-1 0-12,1 3-6,-2-2-7,0 2 0,1 2-2,-1-2-3,0 1 5,0 2-2,-1 0 3,1 2-1,0-2 0,-2 1-2,2 1 2,0 1 2,-1-2-3,-1 2-3,2 0-3,0 0-3,0 0-5,0 0-8,0 0-3,0 0-2,0 2 0,0-2-1,0 1 0,2 1 1,-1-2 0,-1 3 0,2-2 0,1 2-3,0 0 0,1 0 0,-1 0 3,3 2 1,-2-1 1,3 0 3,-1 1 0,1 1 2,2 3 0,2-1 0,-1 2-2,4 2 0,-1 3-1,0 0-2,2 3 2,4 3-2,-3 0-1,4 2 1,-1 1 1,-1-2 1,0 2 0,0 0-1,1-1-1,0-3 0,-3 0-1,1-2 2,-1-1-1,0-4 0,-4-1 1,1-1 2,0-4 0,-2-1 3,1-3 0,-2-4 5,4-4 3,2-4-2,4-4 1,1-4-2,3-6-2,4-5-5,2-5-1,5-4-2,3-7 2,4-3-1,6-5 0,4-3-4,5-7 4,5-2-4,4-4-2,2-2-2,2-1-1,4 2 2,2 0 0,1 5 1,1 2-1,-2 7 3,-5 7-3,-6 7-16,-7 11-52,-7 6-110,-12 9-56,-10 3-31,-13 3-13,-13 0 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51:21.8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 8 100,'-4'0'222,"0"0"10,1 0-24,0 0-32,1 0-25,1 0-17,1-2-13,-2 2-9,2 0-4,0 0-6,-2-2-2,2 2-5,-1-1-7,1 1-2,-3-1-5,3-1-8,-5 2-5,5 0-7,0 0-6,0 0-7,0 0-5,0 0-2,0 0-2,0 0 0,0 2 3,0-2 3,0 1 0,0-1-3,3 0-4,-1 0-6,1 1-2,-2 3-8,4-1-3,0 0-6,3 3 0,1-1 0,1 2-3,3 0-3,-1 1 0,1-2-2,1 1-1,-1-1-1,-4-1-1,4-1 0,-4-1 0,1 0 0,-2 0-1,-2-1 2,0-2 0,-1 0 2,-2 0-2,2-2 0,0 1 0,-2-1-3,-2 2 2,-1 0-4,4-2 4,-4 2-2,0 0 6,0 0 2,0 0 4,0 0 2,-2 2 2,0-2 3,2 0-1,-1 2-1,-4 1-3,1 1 0,-3 2-1,1 3-4,-1 3 1,-1-1 1,-2 2-1,2 2 0,-4 0 0,2-1 6,-3 1 3,0-2 8,0 1 2,4-1 4,-3-2 2,2 1-4,2-3-6,0-3-6,4 1-6,0-4-4,1 0-1,1 0-2,2-1 2,0-2-8,0-2-40,4-2-85,-1-1-122,3-4-193,0-3-101,-3-1-50,1-1 9,-6-1 70,0-1 112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53:02.9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2411 32 16,'-12'1'119,"4"-1"-23,-2 3-10,1-1 3,0-1 12,-1 1 10,3 1 4,-2-2-5,1 1-8,2-1-16,-1 2-15,-2 1-13,1 0-15,0-1-7,-1 3-5,-2-2-3,1 2-3,-1 2-1,0 1-3,0 0-1,-3 3-2,3 0 2,-1 1-2,0 2 1,1 0 0,1 3 0,-2 0-2,2 0-2,2 3-1,-1 2-1,1-1-2,0 2-2,0 0 1,2 2-1,0-1 0,1 1-1,0-1 0,2-1-2,0 0-1,-1 2-3,2-4 3,0 2-2,-1-1 1,1-1-1,2 1 2,0-1 0,-1-1-1,1 2 0,0-1 1,0 1-1,1-1 2,-1 2-4,2 0 3,-1 0-3,1 0 3,0 0-3,0 0 4,0 0-2,1-2 0,0 3 2,1-4-1,0 1 0,1-1-1,0 0 3,4-1-2,-2-1 1,1 1-2,0-1 1,2-1-2,2 0 0,0 0 0,-1 0-3,1-1 1,0-1 1,-1-2-2,2-1 0,-1-2 1,1-1 2,1-1 1,1-3 1,0 2 1,1-2 1,3-2 1,-1 1-3,2-2 1,0 1-2,1-2-1,0 1-2,-1-2 1,-1 2-2,0-1 0,2-2 0,-4 1 0,2-1-2,-1 0 1,-1-1 1,3 1 0,-2-2 0,1 2 0,-2 0 0,2-2 0,0 1 0,-1 1 0,-1 0 1,-1-1 1,-1 1-2,0 0 0,-1-2 0,0 1 2,0-1-1,-1-1-1,2 0 0,0-3 1,1 2-1,1-1 0,2-1 0,-1 0 0,2 0 0,1 0 0,-2 0 2,3-1-2,0-1 0,-3 1 2,3-1-2,-3-2 0,0 1 0,0-3 0,0 1 0,-3-1 0,0 0 0,0 0 2,-2-1 0,0 1-1,-3-2-1,2 1 0,-2-1-1,0 2 1,1-1 0,-2-1-2,1 1 0,2-2 2,-4 0-2,4-2-1,-4 1-2,-1-2 2,0 0 0,-2-3 1,-1 0 1,-2-2-2,-1-1 3,-2-1 2,-2-1-1,-1-1 0,0 0-1,0 2 0,-3-2 0,-1 0 0,1 0-1,-1 1 0,-2-1 1,1 0 1,-3 0 0,0-1-1,-2-1 0,-1-1 1,-2-1 2,0-2-3,-6 0 0,0-2 0,0 2 3,-2 0 6,-1 2 3,-2-1 6,-1 2 5,-2 0 7,-2 3 2,-1 3-1,-2 0-6,-1 5 0,-4 2-5,4 2-5,-4 5-8,1 4-1,-4 3-6,-3 6-19,-3 6-33,-6 6-68,-5 7-140,-8 7-76,-7 5-37,-5 2-1,-2 3 18</inkml:trace>
  <inkml:trace contextRef="#ctx0" brushRef="#br0" timeOffset="10996">119 540 107,'-14'-6'243,"-2"-1"22,0 1-24,2 0-62,4 1-45,-1-1-36,0 2-23,5 1-18,-2-2-14,3 2-11,2 2-10,1-1-9,-1 2-5,3-2-5,0 2-3,3 2-3,0 0-1,4-1 1,3 1 3,2-1 0,4 1 3,4 1 2,4-2 2,4 2 1,4-1 6,6-1 4,5 1 1,7-1 2,7-1 3,3 2-2,8-1 0,2-1-1,1-3-1,5 0 2,-2-1 0,4-2 0,-4-2-2,0-1-1,-4 0-6,-2-1-2,-1 2-4,-4-1-2,-5 2-2,-1 1-1,-7 0-1,-5 1-1,-3 2 0,-7 0 3,-6 3-2,-4 0 1,-6 0-1,-2 0 0,-5 0 3,-4 0 1,-5 0 0,-2 0 0,-2 0-2,-2 0-3,-4 0-7,-1 0-12,-1 0-13,-2-2-16,-1 2-16,0-1-25,-1 1-45,-1 0-81,-2 0-57,-1-1-26,1-1-2,-1-1 14</inkml:trace>
  <inkml:trace contextRef="#ctx0" brushRef="#br0" timeOffset="11470">1382 237 196,'-6'-10'231,"-2"-1"-10,1 1-44,-2-1-45,1 0-38,-3 1-21,0 0-12,2-1-6,-1 4 1,0-1-3,1 0-3,1 4-1,0 0-6,2 1-6,0 3-11,1 0-6,2 3-6,0 1-6,-1 2-4,3 5 3,1-1-2,1 5 1,3 3 5,0 3 0,1 2 1,0 2 1,4 4-3,-1-1 0,-1 4-5,-1-3 1,3 2-4,-2-3 1,1-1-3,-2-2 2,0 1 2,0-3-3,-4-1-8,3-4-11,-2-3-23,0-3-27,-1-3-60,-2-6-107,0-3-53,-2-4-15,-1-6 5,3-3 18</inkml:trace>
  <inkml:trace contextRef="#ctx0" brushRef="#br0" timeOffset="11778">1293 312 41,'-7'-21'238,"2"3"22,0 3-4,0 3-71,2 3-67,3 2-47,0 2-27,5 3-21,1 2-9,1 4-7,5 2-1,1 0-2,4 3 3,2 2 0,3 0 0,4 0 1,-1 1 1,3-3 2,2 0-4,0-2 1,-1-1 0,0-1-1,-1-1-1,-3-3 0,-4 3 1,-4-3-1,-1 1 2,-5-1 5,-2 1 5,-4-1 8,0 2 10,-5 2 11,0 4 8,-3 2 12,-2 6 4,-4 4 1,-4 5-3,-6 5-10,-8 5-10,-4 6-29,-6 5-65,-4 4-172,-8 4-95,-11 2-46,-16 2-28,-16-2 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3:51.3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14440 147 70,'-1'0'197,"1"0"12,-2 0-43,2 0-62,-2 0-39,2 0-27,-3 1-12,2-1-7,-1 2-4,0-2 2,-1 0 6,2 1 8,-3 1 10,2-2 5,0 0 6,0 0-2,-1 0-4,3 0-6,-1 0-12,-1 0-7,0 0-7,2 0-5,0 0-3,-1 0-5,-1 0 1,2 0-2,0 1-2,2-1 0,-1 0 1,1 0 2,1 0 3,0 0-1,3 0 2,4 0 1,1 0 3,3 0 0,2-1-3,5 1 2,2-3-1,1 3-2,5-3-3,1 1-1,3 0-1,3 0 0,2 0 0,2-1 0,1 2 0,5-1 0,0-1 0,1 0 0,3 0 0,-2 0 0,1 0 0,-1-1-1,0-1-3,-2 2 4,0-1-2,-3 1 1,-1 0 0,-2 0 1,-4 0 0,-1 1-1,-1 0-1,-4 1 2,0-2-1,0 0-1,-2 2 2,0-4 0,-1 2-3,0 0-7,-2 0-10,-4-1-17,0 1-22,-5 0-49,-4-1-89,-2 2-43,-7-1-14,-3 0 3</inkml:trace>
  <inkml:trace contextRef="#ctx0" brushRef="#br0" timeOffset="674">14440 267 77,'-6'1'217,"1"2"7,0-3-25,2 0-79,-1 2-56,2-2-27,0 0-14,-1 0-5,3 0-4,-1 0 5,1 0 4,0 0 3,1 0 5,2 0-2,3 0 5,2 0-3,4 0-2,3 0 0,8 0-3,4-2 0,7 2-3,10-3 2,10 0-1,8-1 0,9-1 5,8-2 2,8-1 5,5-1 2,1-1 4,4-1-3,0-1-2,0 0-7,-1 0-6,-2 0-8,-4 0-7,-7 2-9,-7 1-25,-11 0-40,-8 3-132,-16 0-77,-15 1-41,-21-1-15,-22 2 9</inkml:trace>
  <inkml:trace contextRef="#ctx0" brushRef="#br0" timeOffset="3601">18804 216 162,'-3'1'210,"1"0"-5,0-1-47,1 2-46,-1-2-29,2 0-15,0 0-15,2 0-11,-2-2-11,1 2-10,-1-1-8,0 1-1,0 0-2,0 0-1,0 0 3,0 0 0,0 0 6,0 0-3,-1 0 4,1 1 0,0-1 2,0 0-3,0 0-5,0 0 0,0 0-4,0 0-3,0 0-4,-2 2-1,2-2 0,0 0 1,0 0 0,0 0 5,0 0 2,0 0 2,0 0 1,0 0 0,0 0 1,0 0-1,0 0-1,0 0-3,0 0-1,0 2-1,0-2-2,0 0-3,0 0-1,0 0 3,0 0 0,0 0 4,0 0 0,0 0 2,2 0 3,-2 0-1,0 0-3,0 0-2,0 0-1,0 0-2,0 0-3,0 0 0,0 0-2,0 0 1,0 0-1,0 0 2,0 0 0,0 0 0,0 0 2,0 0-1,0 0 2,0 0-2,0 0 3,0 0-1,0 0-3,0 0 5,0 1-4,0-1-1,0 0 1,0 0 1,0 0-2,0 0 0,0 0 0,0 0 0,0 0 0,0 0 0,-2 0 0,2 0 0,0 0 1,-1 0 2,1 0 0,0 0-1,0 0 2,0 0-1,-3 0 0,3 0-3,0 0 3,0 0 1,0 0 3,-2 0 1,2 0 6,0 0 0,-1 0 2,1 0 1,-2 0-3,2 0-2,-1 0-3,1 0-2,0 0-2,-2 0-4,2 0 2,0 0 0,0 0-1,0 0 3,0 0 1,2 0 3,-2 0 1,0 0 2,0 0 2,0 0 1,0 0 0,0 0 1,0 0 2,0 0-5,0 0 2,0 0-7,0 0-2,0 0 0,1 0-6,-1 0 2,2 0-1,-1 0 1,4-1 0,1 1 1,4-4 2,-1 3-4,7-3 2,0 1-1,3-2-1,4 2-1,3-3 0,-1 2 0,5-2-1,5 1-1,-1-1 2,5 0 0,0 0 0,5-1 2,1-1-1,4 1 0,-2-2-1,4 1 0,2-1 0,0 0-1,4 0 0,-4 2-2,1-1 0,-3 1-3,-1-1 0,-4 2-1,-2 0-2,-2 0 1,-4 3-2,-2-1 2,-3 1-1,-2 0 2,0 1 2,-1 1 0,-5-1 0,2 0 1,-2 1 1,1 0 3,-3-1 0,0 1 0,0-1 0,-1 1 1,0-2 1,-2 1 0,-2 1-10,-2-1-14,-2 0-19,-2 1-27,-3 1-42,-6 0-80,-3 0-81,-6 1-32,-4 1-6,-3-2 15</inkml:trace>
  <inkml:trace contextRef="#ctx0" brushRef="#br0" timeOffset="4779">19196 261 35,'-11'3'253,"6"0"18,4-2 8,6-1-77,5 0-80,10-1-54,10-2-31,12-3-14,15-2-11,17 1-5,16-4-14,15-1-42,9-1-115,6-4-59,3-4-33,-4-3-15,-5-9-3</inkml:trace>
  <inkml:trace contextRef="#ctx0" brushRef="#br0" timeOffset="27538">79 2574 112,'-5'-3'207,"2"3"9,-3-2-54,3 1-59,-2-1-32,2 2-21,-4 0-14,2 0-9,1 0-3,-4 2-3,3-1 4,0 1 3,2-2 7,-2 1 4,2 1 7,0-2-2,0 0-3,0 1-5,3-1-7,0 0-2,0 0-7,3 0-4,2 0-2,1-1-4,5-1-2,3-1-3,4 0 0,4-1 1,5-1-2,3 1-1,3-2-3,3-2 2,4 1 0,4-1 0,1 2-1,3-1 2,3-2-1,5 1 0,2 1-2,5-2 0,2 0-1,2-2 0,2 0-1,-1 0 4,-2-1-2,-1 0-2,-5 0 2,0 1 3,-6 1-1,-5-1 0,-3 2 1,-3 0 1,-7 2-2,-4-1-2,-5 4 0,-4-1-2,-4 2-8,-4 2-39,-5 1-129,-3 0-66,-7 0-36,-7-2-19,-5-4-2</inkml:trace>
  <inkml:trace contextRef="#ctx0" brushRef="#br0" timeOffset="28981">4775 2350 83,'-5'-1'211,"2"-1"15,-2 1-31,4-2-63,-3 1-45,1 1-27,0-1-15,0 2-13,-2-1-11,2 1-8,-2 0-5,2 1 3,-2-1 5,0 2 8,1-1 3,-1 1 5,2-2-2,2 1-1,-3 1-6,3-2-8,-1 0-4,2 1 0,0-1-4,0 2-2,3-2 0,1 1 3,0 1-1,5-1 0,3 0 1,2 1-1,2-2-1,4 0-2,-1 2 1,5-2-2,1 0-3,4 0 1,-1 0 1,4 0 0,1 0 0,2-2 3,0 2-4,1-2 2,3 0-2,-1 0 0,2-1-1,1 0 0,3 0 0,1-1 0,2-1 0,-1 2 0,3 0-1,-3 0 0,1 0 1,-1-2 0,0 4-1,-2-2 1,0 0 0,1 0 1,-1 0-1,-1 2 0,0-3 1,-1 2 0,3-1 1,-2 1-1,-1 1 1,1-2-2,-1 1 0,1 2 0,-1-1-1,0 1 0,-1 0-2,0 0 2,-2 0 0,-1-2 1,0 2 5,0-2-2,-2 1 2,-1 1 0,0-3-1,-2 3 0,1-1-4,-1-1 0,-1 1 0,1 1 0,0 0 1,4-2 1,2 1 1,-3-1-1,5 1 4,0-2-4,2-1 0,3 0 1,1 0-2,2-1 1,2 0 0,1 1-1,0 0-1,-3-2 0,-1 1 0,-4 2 0,-2-1 1,-2 1 0,-2 0 5,-1-1-3,-1 2-1,-2-1-2,0 0-6,-1-2-34,0 2-120,-4-2-76,-7 0-42,-10-3-18,-12-4-6</inkml:trace>
  <inkml:trace contextRef="#ctx0" brushRef="#br0" timeOffset="30817">11178 2511 70,'-8'1'221,"2"1"12,-2-1-29,-1-1-65,1 2-52,-2-1-32,3-1-17,-3 2-9,2-1-3,-2 0 0,1 1 1,1 1 0,2-1 2,-1-1-3,3 1-2,-1-1-4,4 1-5,1-2-2,1 0-6,2 1-2,3 1 0,2-1-1,4 0-3,3 1 4,3-2-3,5-2 1,6 1-2,2 0 1,4-2 1,3 1-1,3-1-1,2 0-1,3 0 2,1-1-2,2-1 3,2 1-1,4-1 0,1-1 0,0-1 0,4 1 0,4-2 0,1 1-1,1-1-1,2 1 0,1 1 0,-1 0 0,1 0 0,-5 0 0,1 0 3,-1 0-2,-4 0 1,0-1-2,-3 2-24,-2-1-118,-4-3-76,-6 0-40,-8-5-21,-9-4-9</inkml:trace>
  <inkml:trace contextRef="#ctx0" brushRef="#br0" timeOffset="35214">1287 3634 159,'-18'6'230,"1"0"6,4-1-45,1-2-90,6 1-47,1-1-28,3 0-8,2-2-2,5 1 2,3-2 2,7 0 6,3 0 4,9-3 0,3 0-3,8 0-6,6-1-2,7-1-8,9 2-4,6-1-1,5-1-2,4-1 0,4 1 0,0 1 2,6-2 3,-1 0 1,4 0 3,2-1 1,4-1 0,2 1 3,1-2-4,-1 0-1,-1 0-1,-3 0-3,-2 1 3,-5 1-2,-1 1 1,-5 1-2,2 0-2,-3 3 0,0 0-5,-2 1-1,0-1-1,-3 2 1,-2 0 0,0 0-1,-3 0-1,-1 0 1,-2 0 1,-1-1 1,1 1 1,-3 0-1,0 0 0,-1 0 0,-1 0-1,0 0 0,1 1-1,-5-1 0,1 2 1,-2-2 0,-1 0-1,-1 0-1,0 0 0,2 0 2,2-2 1,3 1 3,2-2-2,1 0 0,2 0 3,3 0 0,4 0 2,6 0 1,3 1 6,3 1 2,3 1 2,0 0 1,0 0-3,-2 1-3,2-1-4,7 0 0,2-1-1,6-2-13,3-2-22,5 1-60,-2-4-118,1 2-64,-3-4-34,1-2-8,-5-3 14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8:36.2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1745 0 56,'-9'0'209,"-1"-2"12,-1 4-21,0-1-85,-1 2-55,-1 4-27,-3 1-17,1 4-9,-3 0-1,-1 3 1,1 3-1,-2 2 6,1 1 5,2 3 4,-4 3 5,2 1 5,-1 7 4,-1 2 1,2 4 4,-1 4-1,-2 3 1,1 3 0,-3 3-4,0 1-3,-1 4-3,4 1-2,-4 1-1,3 4-5,0-1-1,4 2-4,-4 1 1,4 3-4,0-1 3,-1 1-3,2-1 1,-1-1 0,0-1-3,2 1 0,-3-2 0,3 1 2,-1-2 1,0 1-2,0-2 2,1 2-1,-3 0-4,-3 0-2,3-1-2,-3-1-3,-1-1 1,2-1-2,-3 2-2,2-1 1,0 0 1,4 0 1,1 0-2,1 2 3,1-1-1,2 1-3,-1-1 1,3 1-1,-2-1 1,-1 1-1,1-1 0,1-1 1,-1 0 1,-1-1 1,2-1-3,1 1 4,-3-1 1,5 1 3,-3 1-1,3 0 1,1-1 2,2 2-1,-1-1-2,0-2-1,0 1-4,3-2 3,-1 0-1,-2 0-2,0-4 3,-1 3 0,-4 0-1,-1 1-4,0-2 0,-3 1 0,2-2 0,-2-3 0,5-2 0,0-3 0,-2 1 2,4 0-2,-3-2 0,2 0 0,0 1 0,0-1 0,0 2 2,-2 0 0,3 2 1,-4 0-2,4 2 2,-4 0-2,2 2-1,1-1 0,-2-1 1,1 1 1,1-1-2,-1 3-2,0-1 5,2 0 1,-1 2-1,2-1 0,-1 0 1,-2 0 3,1 2-5,2-1 2,-1 2 1,0-1 0,2 1 2,1-2 1,2 1-1,0-1 0,1 2 0,1-1-1,2 2-4,-1-1 2,1 0-2,0 0 2,-2-1-2,2 1-2,-1-2 0,-1 1 0,0-2 0,-1 0 0,1-4 0,-1 1 2,3 1-2,-1-1 3,1-2 1,1-2-2,4-1 2,0-2-2,3-1 0,1 1-1,-1-4-1,3 2-1,2-1 1,0-1-2,0 0 2,0 0 0,5-3 0,-2 1 0,4-2 0,-1 0 0,7 0-1,-1 1 1,3 1-3,2 2 3,0-1 0,3 1 0,-1 1 0,1 1 0,-1 0 2,0-1-2,-1-2 0,1-2 1,0-1-1,-1-1 0,2-2 0,3-3 0,-2-2 0,2-1 0,2-3 1,0 0-1,3-1-1,0-1 1,2-1-1,3-2-1,-2 0 2,7-3-4,2 1-5,1-2-4,2 0-3,2-3-2,0 0 1,-1-2 1,3 1 7,-3-2 4,2-3 5,-2 1 5,0-2 3,0-1-2,-2 0 3,0 1-1,-1-2 1,0-3-5,0-2-3,-1-1-2,1-1-6,-2-3-1,0-4-9,2-1 1,-1-3 3,0-3 4,2-3 6,2-1 9,-1-2 10,1-2 8,0-1 0,-4 0 3,-1 0-4,-2 0-6,-3 0-6,-3-1-6,-1-4-3,-2 1 3,0-5-2,0-3 0,0-5 0,1-3 1,0-5 2,1-5 0,1-3 10,5-4 3,3-4 6,-1 1 8,4-2-2,-3 0-3,-4 3-4,-2 1-8,-5 1-4,-5 2-7,-2 2-2,-4 0-4,-4 2 1,0-1-2,-3-3 1,-1 1 1,-1-3 0,4-2 0,1 0-2,0-3 0,1 2 1,2 2-1,-4 3 0,2 5 1,-3 2 0,-1 2 2,-3 2 0,-2 2-1,3-4 0,-2-2 3,1-2 2,2-5-1,-1-4 1,1-4-2,4-5 0,-1-6-9,2-3-3,-3-2-6,1-1-5,-2 0 2,-1 2 0,-4 1 2,-2 3 4,-10-1 4,1-1 4,-7-1 2,-7-3 3,1-3 4,-7-3 5,-1-5 4,-5 1 2,1-4 0,0-1-4,-4-1-4,2-1-8,-2 1-6,2 1-4,1 1 1,-5 2-5,2 3-4,-5 2-3,2 1 0,-5 1-3,-4 2 0,0 2 5,-1-1 3,2 4 6,0 2 4,1 0 6,0 3 0,2 2 0,0-2 3,2 1-1,0 1-4,-1-2-1,1 4 1,-2-1-1,1 1-1,-6 2 3,4 1 2,-2 1 2,1 1 1,-1 2 0,1 2 2,-1-1-1,1 1 1,0 1 0,2 0 0,-3 3 1,3 3-2,-1 1 1,0 4-4,1-1 0,0 2 1,0 3-2,4 0 2,-3 3-2,-1 0 0,2 2-2,-1 1 0,2 0-3,-3-1 0,1 2 2,-1-3-2,4 2 1,-3-1 1,2 1-1,1-2 0,-3 2 1,2 0 2,3 0 0,-3 0 0,1 0-1,-1 2 2,2-2-1,1 1-4,2 4 3,0-2 0,-2 3 0,5 0 0,-5 1 1,2-1-3,-2 0 2,-1 1 4,1 0 0,-3-1-2,1 1 5,-3 1 0,1-1-1,-2 3-2,0 0 0,0 2 0,0-2-1,-2 4 1,0-2-1,1 1 3,-1 2-5,-3 0 0,-1 3 0,-7 2-2,-3 5-2,-7 7-3,-15 10-5,-15 13-23,-24 17-74,-31 20-142,-36 22-75,-52 21-38,-50 22-14,-52 16 11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49:25.41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889 0 48,'1'5'282,"2"-4"25,-3 2 8,0-1-65,0-1-98,-3 2-68,0 1-38,-2 3-18,-3 0-11,2 4-5,-5-1 3,1 4 3,2-2 4,0 2 2,-1 3 2,3 3 4,1 2 1,2 4-5,-1 2 1,0 4-2,-1 5-3,2 4-3,-2 4 1,1 4-3,-1 5-5,-3 5 1,-1 2-2,-3 4 0,1-1-3,-1 4-1,-3-2-1,0 1 0,2-1-1,-3 0 6,2 2 2,-2-1 4,2 2 2,-3 3 2,0 2-1,-1 2-1,0 1-2,-2 1 0,-2 1-2,-2-1-1,2 3 2,-4-1 3,3-1-1,2 2 2,2 2 2,0 1-1,3 0-1,2 1-6,0 2-4,0-1-1,1 1 0,1 1-3,0 1 3,-1 2-1,1 1 0,-1-2-4,1-2-4,1 1 0,-1-4-1,2-1 1,2-2 1,-2 1-1,-1 0 2,2 1 0,-3 1 1,2 1-3,-2 2-1,0-1 0,-1-1 3,0-1 2,-1-1-1,5-1 3,-3-1-1,2 1-1,2-1-4,3 1 0,0-2 0,3-2-3,2 1 0,0-2 3,2 0 0,0 0 3,-1-1-3,-1 0 2,0 1 1,-1 2-1,-1-2-2,0 0-2,2 0 2,2-4 0,1 0 5,4 0 5,-1-2 1,5-2 2,-1 2 0,2 0 2,1 3-5,0-2-4,1 1-3,-3 0-2,2-2 2,-3-2-1,2 1 0,2-1 0,-2-1 0,1 2 1,4-2-2,2 0-1,1 1 0,0-2-1,2 1 1,0-2 0,5-2 1,2 1 2,1-2 4,1-1 1,3-1 2,0-1-3,1-1-3,3-1 2,0-1-5,0-1 0,4-1-1,0-6 0,-1 0 3,1-5 1,3-3 0,-1-3-1,3-3-1,2-1-1,2-4-2,3-1 1,3-1-2,-1-1-3,-1-1 0,2 0-1,-5-1-4,1-3-3,-2 2-1,-1-4-1,-1-2-4,1-1 2,-2-1 0,2-4 1,0-1 2,2 0 2,-1-1 2,3-1 0,-2 1 3,3-1 3,1 0 0,-1 0 2,2-2 1,-4 0-1,3-2 2,-4 0-5,2-1 2,-1-4 0,3-1 2,-2 0 1,3-3 0,3-2 3,-2 1 0,2-2 3,2-3-2,1 0-2,0-1 0,1-1-1,-4 1 0,0-1 0,-2-1 4,-1 1-2,-2 0-1,-1-3 2,3 1 1,2-4 3,-2-3-2,3 1 4,0-3 0,1-4-1,-1-1-1,4 0-4,1-2-3,-2 1-1,2-2-2,-4 0 0,-1 0 2,-3-2-2,-2-2-1,0-2-1,-2-1 3,-2-6-2,0 2 0,-3-6 1,3-4 2,-3-6 0,4-4 0,0-8 0,0-5-1,3-8-1,2-5-1,-2-5 0,1-2-5,-2-1 1,-4 2 5,1 2 1,-7 4 1,-3 1 1,2 0 1,-7 3 1,1-3-4,-6-1-2,1 2 1,-4-4-3,1 1 5,-6-4 3,-2-2-1,-4-4 1,-4-5 1,0-4 1,-7-3-2,-3-2 6,1 1 2,-1-3-1,-2 3 0,4-3 2,-2 1-6,0 1-6,2 1-3,0 0-1,-2 0-1,2 2-2,-5-2 3,0 0 2,-5 3 2,-1-2 0,-4 5 6,-6 3 3,2 3 4,-3 2 0,-1 2-3,1 1 3,-4 1-9,4-2-2,-2 4-4,1-2-1,0 3-1,-1 0 2,-1-1 0,-2 3 0,-1-2-2,-2 0-2,-5 0 0,-4 0-4,0 3-2,-5 2 4,-2 1 6,-3 4 1,0 2 2,-5 3 1,0 3 1,-2 2-4,-2 1-3,-3 1-1,1 2 3,-4 2 1,-1 1-1,-2 3-1,2 0 3,-1 1 0,1 4 0,-4 1-2,1 0 2,0 3 2,0 1-1,1 1-2,2 2-1,0 1-1,0-1 1,1 5 1,1 0-3,-2 2 3,0 2 1,-4 1 0,3 2 1,-4 1-1,-2 4 2,1 0-4,0 2 1,1 3-1,2 1-3,3 2 2,1 1 2,5 1 1,-1 2 1,1 2 5,2-1-1,3 4 1,0-2-2,1 3-1,0 0-2,2 0-3,0 1-1,1 1-1,-2-1 1,4 1 0,-2 1 1,0-2 1,6 2 0,-5 2-1,6-1 0,-2 2 0,1 0-2,2 2 2,-2 2 2,-1 1-1,-2 2-3,-3 4 3,-1 2 1,-1 2 0,-4 3-2,-1 4-1,1 4 1,-5 3 2,-5 2-2,-3 7 2,-8 0 0,-3 9 0,-11 7-11,-4 12-39,-9 9-174,-20 13-118,-22 13-56,-34 9-33,-39 5-6,-31 1 29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50:25.5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367 364 145,'2'-4'185,"-1"1"-19,-1 0-33,0 0-17,0 0-11,0 0 2,-3 0 0,1-2-2,-1 2-10,-1 0-12,2 0-4,-2 0-5,0 2-6,-1-1-7,1 2-11,-3 0-8,1 0-13,-2 2-8,2 1-11,-4 0-4,-2 0-1,2 2-2,-1 2 1,0-1-3,0 3 1,-1 0 2,2 1-3,-1 4 1,-2-1-1,2 4 0,1 2-1,-2 2 2,-1 3-2,2 2 0,-3 2 2,1 4 0,-1-1 0,1 3-2,-2 3 0,5 0 0,-1 1 0,2 0 0,1 3 0,3 0 0,0 1 0,2 0 0,1-1-1,2 0 1,0 1 0,0-1-1,0-1-3,0 0 4,-1 1 0,-2-2 2,1 0 1,-1-1-1,0-1 4,1-1-1,-1 0-3,0 0 0,3-3 0,-2 2 2,2-4-2,0 0 1,0 0 1,0-1 1,0 0-2,2-2 0,1-1 2,0 0 0,4-1-2,2-1 1,-1-1 2,3 0 0,2 2-1,-1-4-1,4 1 0,0-1-1,3 1-1,0-2 0,3 0 5,3-1-1,2 0 1,3-2 4,0 0 3,5-1 0,0-2 2,5-2 0,0-1-2,3 0-2,0-1-4,3-2 0,0 0-2,3 0-2,1-2-2,-1 1 1,3-2-1,2-2 0,-1 2-2,2-3 0,0 0 0,3 0 0,-1-1 1,3-2 3,-1 0 0,3 0 2,-2 0 2,3 0 1,3-2-2,-1-1 0,2 2-2,1-4 3,0 2-5,1-2-1,-1 0-2,0-3 1,0 1-1,0-1 2,3 2-1,-3-1 1,0-2 1,2 3-2,1-2 1,-1 1-2,-1 1 1,1 0-2,-1 1 1,-2 0 1,-3 1-1,3 0 2,-2 1 5,0 0-1,-2-1 1,3 0-2,-1 0 2,1-1-3,2 0-1,1 1-2,1-2-2,-2 2 1,2-3-1,-2 3-1,0 0 2,1 1-2,-2 0 2,-1-1 0,-1 2 2,2-3-2,-1 2 0,2 0 0,0 0 0,3-1 0,-1 1-2,4-2 1,-1 1 0,1-1-1,0 1 0,-1-1 2,0-1 0,-2 1 4,-1 1-2,1 0 1,0 1 0,-1-2-2,-1 1 0,4 1-1,-5-2-1,-2 2 0,2-2 1,-3 0 0,1 0-1,-1 1 1,-2-2 1,2 0 1,-1 0-2,-3-1 1,2 2-2,1 0 0,1-1 0,-2 2 1,0-1-1,-1 1 0,-2-1 2,-3 2-1,0-1 0,-4-2-2,1 1 1,-2-2 2,0 2 1,-2-1 0,-1-1 0,-1 1 2,0 0-1,1 0-3,-3 0-1,1 0 0,-1-2 1,1 2 0,0-2 0,0 0 1,-3 0 0,0-2-1,-3 1 0,2 0 0,-4 0 0,1 0 0,-2-2 0,0 2-2,1 0-1,-4 2 1,3-2 2,-3 1 0,-1-1 0,-1 0 4,-2-1-1,1-2-3,-2 0 1,-2-2-1,3-2 4,-5-2-2,3-2-2,-1-2 0,-1-1 0,-2-2-3,-1-1-2,0-1-4,-4-3 0,1 0 0,-5-3 0,-1-1 4,-3-1 1,-6-2 2,-3-2 4,0-4 0,-6 0 0,0-3-2,-2-2 0,-3 1 2,-3 1-2,2 1-2,-3 1 2,-1 5-3,-4 0-2,0 5 0,-2-1 2,-3 2-1,-2 2 1,1-1 2,0 2 0,-4 0 0,2-2-1,-5 3 0,2-1-4,-4 0 0,-1 0-4,-2 1 1,-1 1 0,-3-3 1,0 5 1,-4-1 1,1 1-2,-2 2 4,-4 2 0,2-1 1,-2 2 1,-2 2-3,-2 2 3,2-1-4,0 3 2,-3 2 0,1 1-2,-1 1 1,-2 1 2,-2 1 1,0 1-1,-1 2 0,0 0 0,-1 1 1,-1 3 0,1-1-1,-1 3 0,-2 0-1,-1 0 1,0 0 3,0 3-4,-2-2 3,-3 4-1,2-2 4,-4 3-1,-1-2 2,-2 1-2,0-1 1,-4 1 1,-1-1-2,-1 1-1,-1-2-1,4 1-2,1-1 1,1 2-2,1 1 0,1 0-5,2 0 0,-1 3 0,1-2 2,-2 2 0,-1-1-1,-1-1 1,1 1 3,-2-2 1,3-1-3,-1 0 4,5 0-2,0-1 1,4-1 1,2 2 0,6-1 2,3 2-1,2 0-4,3 2-6,0 1-9,2 1-6,0-1-6,1 2-6,0-1-1,-3 2 3,1-1 5,-1-2 4,-1 1 7,1 1 4,0-4 7,-1 2 4,1-1 2,1 1 1,3-4 2,-2 3-2,3 0-3,2-1-8,-3 2-11,1-2-11,-2 1-6,0 0-3,-4-1 4,1-2 7,-4 1 12,-3-2 9,-2-1 6,-1 0 2,2-1 4,-2-2 4,1 0-1,0 0 1,2-2 3,2 1-3,1 1 1,0-2-2,0 2-1,3 0-2,-3-1 0,1-1-2,-4 2 4,-2 3 2,-2-1 7,-1 1 5,-1 1 5,-1 2 4,-1 2 4,1 2-2,-1 2-1,1 3-6,-1 3-8,-4 2-13,-3 2-27,-8 5-61,-9 5-113,-11 4-59,-17 6-30,-17 7-5,-18 10 13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56:46.0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2603 2949 84,'0'0'259,"-1"-1"23,-1-1-15,1 2-61,1-1-65,0-2-49,-2 3-26,-1-2-19,3 0-7,0 1-4,-1 0 4,1 1-1,0-2 5,0 2 5,0 0 5,0 0 7,0 0 4,0 2 4,0-2 5,0 0-1,0 0-1,0 1-3,1-1 3,-1 1 14,3-1 3,-1 2 0,-1-2-1,1 2-4,1-2-7,0 3-14,0-2-5,1 1 4,-1 1 1,2 0 1,1-2-3,-2 4-1,3-2-4,1 0-8,-2 0-8,3 1-6,0 1-8,-1-2-8,-2 1-6,1 1-4,2-2 0,-5 0-5,1 0 1,2 1-1,-1 1 0,-2-2-1,1 1-2,0 1 1,0-2-1,1 1-1,2 0-3,-3 0-2,-1 0 3,1-1 2,2 2 0,-1-1-1,-2 1 0,1-2 0,0 1-2,-2 1 2,4-1 1,-1 2 2,-2-1-1,3 0 0,-1 2 0,1-1 0,0-2-7,0 2 3,-1 0 1,1-1 1,-1-1 0,1 1 0,-2-1 4,2 1-2,-2-1 0,-1-1 0,2 0-1,1 2 1,-2-2-2,-1 0-1,1 1 2,-2 1-1,3-1-1,-1 1 1,-2-1 0,4 2-3,-4 0 0,2 0 3,1 2-1,0-2 0,1 0 2,-1 0 1,1 1 2,2-1-1,-3 0 1,0 0 0,-1 0-2,2 0 2,-1 2-2,-2-2-1,0 0 1,1 1 1,-1-1 0,1 0-1,0 2-1,2-2-1,0 0 2,-1 0-2,1 0 1,0 0 0,0 0 1,-2-2 0,1 2 1,-1 0 2,0-1-1,1 1 3,-2 1-5,3-2 0,-2 1 0,-1 1-2,1-2 4,4 1-4,-4 0 4,3 1-2,0-2 0,0 1 1,-3 1-1,1-2 0,1 1 0,-3 1 2,4-3-2,-3 3-2,-1 0 4,1-3-2,2 3 2,-1 0-2,-2-1 0,3 2 2,-2-2-2,1 1 0,2-1 0,-2 2 0,1-2 2,1 1-1,-2 0 1,3 1-5,-1 0 3,0-1 1,0 2-1,0-1 0,0 1 2,-3-1 0,1 0-2,2 0-1,-4 1-2,1-2 2,2 1-1,-2-1 1,-1 0 1,4 0 0,-3 0 1,1-1-1,1 2 0,-3-2-1,2-1 0,1 3 1,-1 1-2,-1-3 2,1 0 0,0 1 0,-1 0-2,0-1-1,0-2 3,0 2-1,-1-1-1,0-1 0,2-1 3,-2 1-1,0 0-3,-1-1 3,0 1-1,0-1 0,2 0-1,-3 0 0,2 2-1,-1-2 2,0 0 1,1 0-2,-1-1 1,-2 3-2,3-2 1,-3 0-6,4 0-5,-2 0-7,2 2-9,-2-2-4,0 0-6,0 0 1,0 1 0,1-1 3,1 0 5,-4 0 4,2 0-2,2-1 4,-2-1-1,0 2-4,-1-3-4,1 3-3,-2-2-2,1 1-1,0 0 4,-1 1 6,-1-2 10,2 1 5,0-1 5,-2 1 4,0-1 4,0-1 1,0 2 2,-2-1 0,0-1-1,2 0 0,-1 0 0,1 0-1,-2-1 2,0-1-2,1 2 1,-1-3 2,1 2 1,-3-2 0,1 0-2,-3-2 2,3-1-2,-2 0 0,0 0-6,-3 0 3,2-1-2,-2 1 2,0-2 2,2 2 0,-2-1 4,0-1 1,2 0 3,0 1 0,-1 0-1,0-1 4,0 1-2,1-2-1,-2 1 3,1 1-3,0-2 0,0 1-4,1-1 1,-1 2-3,0-1-3,1 1 0,-1-1 1,1 1-1,-1-1 0,0 0 1,0 0 1,2 0 2,-1-1-3,1 2 1,-2-1 1,0 1 0,2-2 0,-3 0-1,4-1 1,-6 3 2,6-2-2,-3 0-1,-1 2-2,1-2 0,-1 0 0,0 0-2,1 0 0,1 1-1,-3-1 0,1 0 3,1 2-1,-2-3 0,3 3 1,-3 1 0,3-1-2,0 2 1,-3-1-1,0-2 1,5 4-2,-3-2 3,0 0 0,0-1 0,1 1 0,-1-1 0,3 0-3,-4 1 2,2 0 2,1 0-1,-3 0 0,1 0 0,-2 2 2,3-2 0,-2 0-2,0 0 0,-1 0 0,1 0 3,1-2-2,1 2-2,-3-2 0,2 3-1,-1-1 2,2 0-2,-3 1 3,4-1 0,-3 2-2,1-1 0,0 1-1,-1-2 1,1 0-5,-1 1 4,-1-1-2,1 2 3,0-3 1,0 3-1,-1-2 3,2 2-1,-1-2 1,2-2 1,-2 4-3,0-3-1,0 3-3,2-2 2,-2 0 2,0 0-5,2-1 4,-2 0 1,0 0-2,0 0 1,0-1-1,0 1-2,-2 1 3,0-2-3,-1 1 3,-2-1-1,4-1 4,-4 3-2,4-1 0,-3-1 0,4 2 1,-1 0 1,1 0-4,2 2 2,-2-2 2,2 1 0,-1 1-1,3-1-1,-1 1 0,1-1 3,0 1-1,-1-3-1,2 3 0,-2-2 1,2 2-2,0-1 0,0 1-2,-1 1 2,0-2 0,-1 4-1,4-2 0,-2 1-1,1-1 1,0 3-1,1-1 5,-3-1 0,3-1-2,-1 2 2,1-1 0,-3 1-1,4-2-1,-1 1 1,-1 0 0,1 1 0,-1 0-2,-1 1 0,3 0 0,0 0 0,0 0 1,0 0-1,0 0 1,5 1 4,-4 2-1,1-1-1,1 2-2,0 1 1,0 0-2,1 3-1,-1 1 0,2 0 1,1 3 2,0-1-2,2 2 1,0-1 0,1 0-1,3 2 0,-3-2-1,2 1 2,-1-2 0,-1 1 0,2-2-1,-1 2 4,-2 0-3,1-1 0,0 1 1,-1-2 0,2 2-2,1 0-2,-2 0 2,0 0 0,3 0-2,-4-1 2,2 1 0,0-2 4,0 1-2,0-2 0,-1 1 0,0-1-2,1 1 1,0 1-1,0-2-1,0 2-1,0-1 1,0-1 0,0 2-3,0-2 2,-1 0 2,-1 1 0,0 1 0,-2-1 0,3-1 2,-2 2-2,-1-1 0,2 0 2,1 1 0,-2 0 0,1-1-2,0-1 0,1 0 2,1 0-5,-2-1 0,1-1 1,1 1 0,-2-1 0,0 1 0,1-1 0,0 0 2,-1 1-1,2 0 2,-2-3-1,-2 3 0,2-2 2,1 2 0,-1-2 0,0 1-2,0 1 4,5-1-1,-5-1-2,1 0-1,-1 0 1,0 0 1,0 0-3,-2 0 1,3-1 0,-4 1-2,2-2-1,-1 2-2,-1-2 4,3 1 0,-4 0 1,3-1-1,-2 0 1,-1 3 0,1-3 0,3 2-3,-3-1 3,-1-1 2,0 1-1,1-1 0,-1 0-1,1 3 0,-1-4-2,0 1 0,-1 0-2,2 0 1,-2-1 0,2 1 1,-1-2 1,1 1 0,-4-1 0,4 2-3,-2-1-1,1-2-1,1 2-1,-2 0 1,-2 0-2,4-1 2,-1 1 1,0 0 0,-3-2 2,3 1-1,-1-1 1,-2 2 2,3-1-3,-1-1 0,3 2-1,-3-2 2,0 3-1,0-3 0,1 1 1,0-1-2,0 1-2,-1-1-2,0 1-2,-1-1-2,0-1-4,-2 0-2,0 0-6,0-1-2,0-1-2,-2 1 0,-3-1 6,2 1 8,-2-2 7,2 3 7,-2-4 5,1 3 2,1 0 1,-1-1-1,1 2 0,1-1-1,1-1 0,-3-1-3,3 2 3,-2-2-2,-1-2-1,1-1 1,-2 0-2,-1-2-1,-2 0 0,0-2-1,-1-1 0,-4-3 1,2 1 0,-4-2 1,2 0 0,-5-2 1,2 2 0,-1-1 2,3-1-4,-3 0 1,2 1-2,0 1 1,0-1-4,0 1 2,2-2 1,0 1-4,0 0 5,1 0-1,-2 0 0,1 1 1,-1-2 0,1 2 0,2 2 1,-3-1 0,1 2 1,1 0-1,0 3 0,0-2-2,1 1-2,1 1 1,-1 0 2,2 2 0,-1-2 0,-1 0 0,2 0 2,-3-2 0,2 2-2,-2-1-2,1-2 2,-3 0-1,3 0 0,0-2-1,-3 2 2,2 0 0,0-1-1,-1 1 0,4-2 1,-5 2 1,2 2-1,0-1 0,2 1 0,-1 1 0,0 0 0,2 0-2,-1 0-1,1 0 5,-1 0-1,2-2-4,0 2 3,-1 0 0,1 0 0,0 0-2,-1 1-2,3 1 4,-3 0 0,3-1 0,0 1 2,-2 1 0,2-3 0,-1 0 2,2 1-3,-1-1 0,0 0-1,1 2-1,2-1-2,-2 2 1,2 0 2,0 1 3,0 3 0,-2-3 1,4 2 2,-3 0 3,4 2-1,-1-2-1,-1 1-2,2 2 0,0-2-2,0 2-3,0 0-1,0 0-1,3 2 0,1 1 1,2 2-2,-2 1 4,1 3-1,3 0 0,0 1 2,1 2-3,3 0 0,-3 2-1,5 1 2,-2-2 0,1 2-1,-1 2 5,-1-2 0,1 1-4,0 0 0,0 1 0,1 0 0,-4-1-3,4 1 2,-2-1 4,3 1-1,-1-2 1,0 0 1,2 0 1,1-2-3,0 2 0,-2 0-2,4 0 1,-4 0-1,2 0-1,-2 0 1,2 0 0,-4 0 0,2 0 0,-1-1 0,0-1-1,-1-1 1,1 2 0,0-1 0,-2 1 0,1-1 0,0 1 1,-1-3-1,1 3 0,-2-2 0,-1 0-1,1 0 0,-2 0 0,0 0 0,0-1-2,1 1-1,-1-2 1,0-1 1,1 2-1,-1-2 1,2 1 2,-2-1 0,2 0 0,0 0 1,0 0-1,0 0-1,-1-1-1,-1 0 1,1 2-4,-1-3 5,-2 2-2,1-1 2,1-1 0,-1-1 0,1 2 2,-1-2-2,1 1 0,1-2 3,-3 2-3,1-1 0,1 0-1,-1 0-1,0 0 0,-1 0 2,-1 0 0,0-1 0,1 1 2,-3-2 3,2 1-2,-4-2 0,2 0-1,1 0 1,-3-2-1,3 1-1,-4-1-4,0 0-22,0-1-45,1 0-76,1-1-173,-2 1-93,-3 0-45,-9-1-6,-3-1 34</inkml:trace>
  <inkml:trace contextRef="#ctx0" brushRef="#br0" timeOffset="6148">18 126 151,'-3'-3'252,"0"0"27,1 3-35,0-1-61,2 1-46,0 0-28,0 1-18,0-1-16,2 0-11,2 2-11,-1 1-4,0-1-8,3 3-9,1 1-8,2 3-4,-1 0-5,2 3-8,2 2 0,-1-1 1,2 4-2,1-1 2,-1 4 1,2-1 2,0 2 2,0-1-4,2 1 0,0 1-3,0 1 0,2-1-3,0 1-2,-1-1 2,0 1 3,0-1 4,1 1 2,1-1 4,0 1 2,-2-2 0,4-1-2,-1 1-6,3-1-1,-1 0-3,3-1-3,-2 2-2,-2-1 0,0-1 3,-5 2-1,2 0-3,0-1 4,-5 1-3,2 0 0,-2-1-2,2 2 1,-2-3 0,1 2 0,1 0-1,1 0 1,0 0 1,2 2-1,0-1 0,3 2 0,0 0 0,2-1-1,-1-1-1,-1-1 0,-1 0 1,-1-3-1,-1-1 0,-3-1 0,-1-1 1,-2-1 1,1-1-1,-3 0 0,0 1 1,-1 0-2,-1-1 2,1 1 0,1-1 0,-2 2 0,4-1-3,-4-1 2,3 1-1,-2-1 2,3 2 0,-2-1 0,3-1 3,-1 1-3,3-1 2,-3 1-2,1-1 0,-2-3 0,6 3 1,-6-1 2,3-2-2,1 2 2,-4-2-1,2 3 1,-1-3-1,-2 1 0,0 1-2,-3-2 0,3 2 0,-1-1 0,-1 1 0,4-2-4,-4 2 3,3 0-1,1 0 0,0 0 2,4 0 0,-4 0 2,4 2 0,-2-1-2,2 2 0,-1-1 0,0-1 0,-2 2-2,3-1 4,-4-1-1,1-1-1,-3 0 0,1 0 2,-2-1-2,-1-1 2,0 1 0,2-2 0,-1 1 0,-2-1 0,2 2-1,2-1 1,-3-1-2,0 0 3,1 0 0,0 0 3,-1-1 0,0 1 3,1-2 1,0 0-1,-1 3-2,0-3-3,0 2 1,0-1-2,0 1 0,-1 0 3,0 0 5,3 0 9,-1 0 6,-2 1 9,2-1 3,0 0 6,-2 2-4,5-2-6,-5 1-6,0 1-6,0-2-4,1 1-4,-1-1 2,0 2 4,-2-2 7,3 0 5,-4-2 1,3 2 1,-1-1-4,-1-2-5,0 1-7,-1-1-8,1 2-6,-1-2-1,-2 1-3,3-1-2,-3 1 1,2 1 0,-1 0 3,0-2-2,1 1 2,-2 0-2,3 1 0,-1 0-2,0-1 0,1 1 0,-1-2 2,2 1 2,0-1-2,0 0 1,-3 0 0,3 0-1,-1 0-1,0 0 0,1-1 1,-3 1 2,3 0-2,-2 0 0,1 0 0,-2-1 0,1 0 0,2 1-2,-2-1 0,-2 1 2,3-2 0,-2 2 0,0 0 3,-1-1-2,2 1-1,0-2 2,-1 2-2,2 0 2,1 0 0,-2 0-2,3 0 0,-4 0-2,2-2 2,1 1 0,-2 0-2,-1-1 0,0 0 2,-1 0 0,0 0 0,0 1 0,0-1 2,-2 1 3,3-1-2,-3 2 2,1-3-2,0 1 2,1 0-4,-2 0 3,1-1 1,0-1 1,-2-1 1,0-1 0,0 2-2,-2-2 0,0-2-4,1 1-1,-2-1-5,-1-1 3,-1-1-3,1-4-1,-4-1-1,2-1 1,-2-2 3,0-2-3,-5-1 3,4 0-1,-5-1 4,1 1-1,0-2 0,-3 1 0,-1 1 1,1-2 2,1 2 0,-1 0 2,-3 0-2,3-1 2,-1 1 1,-3-2 0,1 1-3,1-2-1,-2 1-1,0-1 0,0 0 0,0 0 0,-2 2-1,2-2 1,1 1 0,-3 2 1,0 2 1,1-3-1,-1 3-1,1-2 2,2 0-1,-1 0 0,-1-2 1,4 1 0,-4-3 2,4-1-2,-2 0-1,2-1 1,1 1-2,-2-1 0,2 0-2,-1 1 1,3-1 1,-2 2-2,2-1 4,-3 2-2,0-1 0,0-1 0,0 1 0,-2-1 0,0 1-3,0-3 0,-2 2 1,1-1 0,1-2-2,-2 1 3,1-1 1,2 0 1,-2 1-1,2 1 0,-2 0 4,-1 2-1,4-1-2,0 2-1,0 2 0,0-1 0,1 1 0,1 0 0,0 0 1,0 0 0,0-1 2,3 1-1,-3-1 3,1-1-1,-2 0 1,-1-1-2,1-1 1,-3-1 0,-1 0 1,1-1 0,-2-3-3,4 3 2,-4-2 2,2 0 0,3-1 2,-2 1-1,0-2 1,1 1 3,-4 1 0,0-2-2,-1 1 2,-1-1 2,-2 1 0,-1-2 5,1 1 4,0 2 4,-1 0-3,3 0 0,0 2-3,1 1-5,4-1 0,0 0 0,1 1 0,4 0 0,-3-1 1,3-1-1,1-1-4,1 0-2,-2 0-6,-1 2 1,-1-2-1,2 3-2,-2 0 2,0 1 0,2 2 3,-1 2-3,1-1 1,2 2-2,-2 0 3,4 0-1,-1 0 1,-1 2 0,5-4 0,-2 2-2,-3 0 3,3 0-2,-2 0 1,2 2-5,1-1 3,-3 1-3,2 0 1,0 3 0,1 0 1,-2 2 1,3 1-2,0-2 1,-4 3 2,6-1-2,-4 2-1,3-1 3,-2-1-1,0 3 0,0-2 1,3 2-2,-3-1 1,2 1-3,-1 1 0,3 0 0,2 1-2,1-1-5,0 3-12,0 0-23,1 0-42,4 3-66,6 0-77,-3 3-180,-2 2-88,-3-2-27,-6 0 15,-5-4 50</inkml:trace>
  <inkml:trace contextRef="#ctx0" brushRef="#br0" timeOffset="11625">2668 2899 85,'2'0'152,"0"0"4,-1 0-14,1 0-20,-2 0-28,0 0-24,0 0-22,0 0-16,-2 0-12,1 0-3,1 0-3,0 0-4,-2 0 1,0 0 2,2 0-1,0 0 1,0 0 3,0 0 1,0 2 3,0-2 2,0 0 3,-1 2 4,1-2-2,-4 1-3,4-1-2,-1 0-2,-1 2-2,1-2-7,-2 0-1,3 0-1,0 0 2,0 0 2,0 0 3,0 0 4,0 0 0,0 0 4,0 0-3,0 0 0,0 1 0,0-1 0,0 0-2,3 0-1,-3 0 2,1 0-2,2 0-2,1 0-3,-3 0-2,3 0 0,0 0-3,0 0-3,0 0 1,2 0 1,1 0-2,-1-1-1,1 1-1,-1-2 1,2 1-1,0-1-1,-2 2 1,0-2-2,4 2 1,-2-2-2,-2 2 3,0-2-1,2 2 2,-2-3 1,1 3 0,-1-3 3,1 2 0,2-1-2,-3-1 1,2 1-2,0 1 1,1-2-4,0 2 1,2-1-1,-4 1-2,3 1 1,-2-2-1,0 2 0,0-1 0,0 1 2,-2-2-2,0 1 1,4-3 2,-2 3-1,-2 0 2,0-2 1,4 1-1,-2-1 0,0 2-4,0-1 2,1-1-2,-3 1 0,2 1-2,2-2 2,-1 2 0,1-2 0,-1-2 0,2 4 2,-1-4-1,-1 1 0,4-1-1,-4 2 0,-1-1 0,2 0-1,-1 2 0,-1-1 1,0 0 0,0 1 0,-2 1 1,2-2 0,0 1-1,0 0 0,-2 1 2,2 0-2,-1-1 0,2 1 0,-3-1 1,2 2-1,0-3 0,3 2 0,-3-2 2,2 1-4,0-1 2,-1 2 2,0-4-1,2 2-1,-3 0-1,2 0 1,-2-2-2,1 4 2,-1-2 0,-2 0 0,2 2 0,1-1 2,-1 1-1,1-1-1,0 1 0,-1-3 0,1 3-1,1 0-2,1-1 3,-2-1-2,1 0 2,1 0-1,-3 0 0,1 1 1,1 0 0,-2 0 0,-2-1 0,0 2 0,2-1 0,-2 2 1,2-1-2,-1-1 1,-1 2 0,3-1 0,-1-1 0,-1 0-2,2 1 4,-1 0-2,0-1 0,2-1 0,-1 2 1,-1-1 2,0-1-3,0 2 1,1-2 2,-1 3-2,0-2 1,-1-1-2,2 2 2,-1 1 0,1-2 3,1 1-1,-1-1 2,1-1-1,1 2 2,0-2 1,0-1-1,1 2 0,-2 0 5,0-1 2,0 0 4,2 2 1,-4-4 4,2 2 0,2 2-1,-3-2-4,2 0-3,-1 0-4,-1 0-1,4 1-2,-2-2-1,0 1 3,0 0-2,0 0 3,2 0 2,-2-2-1,0 2 3,1 0 1,0-1 2,2 1-1,-5-2 1,4 1-3,-1 1-2,0-2-3,-1 1-2,1-1-3,1 1-1,1-1 0,1-1 3,-1 0 7,2 2 6,-1-2 11,1 0 8,0 0 4,-3 0 1,2-1-6,-2 2-6,0-1-7,1 1-8,-1-1-3,2 0-1,-2 2 2,3-2 7,-2 1 4,3-2 9,0 1 0,1 1 0,0-2 0,2 0-7,1 0-7,-4 0-3,5-1-6,0 2 1,-2-2-5,2 0 0,-4 2-2,2-3-1,0 1 2,0 2 0,-2 0-4,3-1 1,-4 0 1,4 0-1,-3 0-2,2 1-2,2-2 1,-2 1-1,-1 1-1,2-2 1,-1 2-1,-1 0 1,2-1 0,-2 0 2,-2 2-2,0-1 0,1-1 2,-1 2-2,1-3 0,1 4-2,0-2 2,-2-2 0,2 4-1,-1-4 2,0 2-1,1 0 3,-3-1 0,5 1 1,-5-1-4,1 0 2,2 1-2,-3-1-2,1 1 2,-1 0-2,3-2-2,-3 2 3,3-1 1,-3 1 0,2-2 1,3 2-1,-3 0 1,0-1 0,0 0-2,2 0-1,-1 1-1,1-2 2,0 3-1,-1-1 1,0-2 1,1 2 1,1-1-1,-2-1-1,1 1 1,0-1-2,-2 1-2,1-1 0,-3 1 0,5-1 0,-5 2 0,-1 0 0,6-1 1,-5 0 0,1 0 0,-1 1-2,3 0 4,-5 0 1,3-1-2,0 0-1,0 0 1,-3 1 1,2 0 1,-2 0-3,2 0 3,-2 0 0,2 0 1,0 2 1,3-1-2,-2 1 1,4-1-1,-3-1-1,2 3 1,-2-1 0,0-1 3,-1 2 0,0-1 5,-4 1 4,3-2 6,-3 2 1,-4-1-1,4 1-3,-4 0-2,0 1-4,-2 0-7,-1 1-3,-1 0 1,-2-1-1,1 2 0,-3 0-2,-1-1 1,0 1-8,0-2-10,-1 2-26,-4 0-51,2 2-67,-11-1-132,-2 2-120,-6 3-54,-5 0-11,-2 1 34,-4 3 59</inkml:trace>
  <inkml:trace contextRef="#ctx0" brushRef="#br0" timeOffset="14298">2663 2928 69,'2'-3'230,"0"2"17,-1 1-27,-1-2-48,0 0-47,4 2-35,-4-1-22,3 1-10,-2-1-7,6-1-3,-1 1-2,-2-1 0,3-1 2,-1 2-2,2-1 1,2 1-5,-1-2-1,-1 1 0,5 0-4,-2 0-2,0 0-5,3-1-6,-1 2-5,2-2-8,3 0-2,-1-1-1,4 0 2,-4 0 2,5-1 0,-2-1 3,2-1 0,0 1 0,0-2 0,-1 2-2,-1 0-4,0 0 2,0 0-5,0 0 1,0 0-2,0 0 0,0 0 1,-1 0 3,3 0 8,0 0 4,0-1 9,1 1 6,-1 0 2,0-2 1,-1 1-3,1-1-3,0 1-7,0-1-8,-1 1-4,1-1-5,-2 2-6,1 0 0,-1-1-3,2 1 0,-3-2 2,0 2 0,3-2-1,-4 3-1,2-1 0,2-2 1,-2 2 2,2-1-2,0 1 3,-2-2 0,2 2-1,2-1-3,-3 1 0,1-2 0,0 2 0,0 0-2,-1-2 0,-1 1 0,2 0 1,-2 1-1,1-2 2,0 1 0,0-1 1,-1 1 1,0-1 0,0 1-2,2-1 1,-3-1-2,-2 2-1,4 1 2,1-3 0,-3 1 2,1 1-2,4-2 0,-2 1 0,4-1 2,-1 0 6,2 0 7,-1 0 5,3-1 6,-1 1 3,2 0-1,2-2-3,0 1-6,1-1-2,-2 0-1,3 0-3,-3 0 1,-1 1-3,0-1 0,-1 1-3,-2-2 0,0 1-1,0 2 3,0-1 10,-1-1 6,3 1 12,-1 1 9,-1-2 6,1 1 1,-2-1-5,-1 2-7,1-1-12,-4 1-8,1-2-7,-2 0-7,-1 3-4,1-2-2,-2 0 0,2 2-6,-1-2 0,1 3-1,1-4-2,0 2 3,-1 0-2,2 0 2,1 0 1,1 0 1,0 0-2,1 2 3,1-2-2,1 1-2,1 0-2,-3 0-2,5 2-8,-5-2-8,1-1-7,0 3-5,-1-1 2,-3-1-1,2 1 8,-1-1 5,0 0 6,-3 1 8,1-2-1,0 2 6,-3-1-1,1 1 2,1-1 1,-4 1 2,2-1-1,-1 2-2,-3-2 1,0 4 2,-1-2-4,-3 0 4,-1 2-1,-1-1 2,-3 2-1,-1 0-1,0 2-1,-4-1 1,3 0 1,-3 2-1,-1-1 0,3 1 0,-1-1-2,-2 1-1,0 0-4,0 0 0,0 0-4,0 0-3,-2 0-6,-1 0-5,2 0 0,-3 0 1,0 1 2,-1 0 5,-3 3 9,-1 0 4,1-1 4,-2 0-2,0 0 3,0 2 0,-3-1-2,0 1 1,-1-1-2,-2 2-1,-1 2-2,-4-2-1,2 3-4,-5 0-7,1 0-4,-2 1-4,-1 1-2,2-1-3,-3 1-1,4-1 4,-4 1 2,2-1 1,0 1-2,2-1 1,0 0 0,-3 3-2,3-4-5,0 1 1,0 2-3,-3-1 3,1-1-1,-2 0 4,3 1 4,-3-2 6,2 2 7,-2-3 5,2 3 1,2-2 4,-3 0 1,1 2-2,0-4 3,-1 2 0,3 0-1,-1-1 1,0 1-2,0 0 2,1-2-4,2 2 1,-3-1-1,2-1 0,3 0 3,-3 1-2,-2 0 3,2-2-1,-2 1-3,-3 2-2,1-1-4,-3 1-1,-1 0 0,0 0 0,-1 1 5,2-1 1,1 0 1,-1 0 4,3 2 0,3-1 0,-1-1 1,4 1 2,0 1-3,0 0-2,2-2 1,0-1 1,-2 3 0,1-2 0,-1 0 0,2 0 5,-3 2-5,0-2 1,1 1-1,0-1 1,-1 0 2,-1 2-1,0-1 0,-1-1 1,1 0-2,-1 2 1,1-2-2,-2 0 0,2 1-1,-2 1 2,0-2-1,2 1 0,-3 1 0,1-2-1,-1 0 1,0 0-1,0 0-1,-1 0 0,-1-2 2,0 4 0,-1-2-2,1 0 2,2 1 0,-3-1 2,5 0-2,1 2 0,0-4 0,1 2 0,0-1 0,3-1-2,2 1 2,-3-1 0,4 1 0,0-2 0,-1 0 0,0 0 0,2 1 0,0-1 0,-1 2-1,0-2-2,2-1 2,-3 2 1,3 0 0,1-1 1,-4 0 1,3 0 0,-1 0-2,1 0 0,-1-1 0,2 1-1,0-2-1,-2 2-2,1-1-2,-2 0-1,0 0-5,2 0-1,-4 1-2,2-2 1,0 2 0,-2 0 3,3-1 4,-5 1 1,1-2 2,0 2 3,-1-2-1,-1 3 2,-2-3 0,0 1 0,0-1 0,-2 1 0,2-1 2,0 1-2,3-1 0,-1 1-2,-1-2 2,5 1 0,1-1 0,0 0 0,1-2 2,5 3-1,-3-3 0,2-1-1,0 2 0,0-2-1,1 0 1,-4 0-1,2 0 1,-1 1-2,0 1 2,3-1 0,-3 1 0,3-1 0,5 1 0,-1-2 0,2 1 0,3-1 0,1-1 2,2 1-1,1-2-1,0 2-5,0-3-8,1 3-17,-1-3-20,1 2-24,-1-1-21,1-1-7,2 1 4,-1 1 12,2-2 25,0 0 29,0 0 32,0 0 20,1 2 16,-1-2 9,0 0 1,0 1 0,1-2-9,1 1-8,-1 0-8,5 0-5,-1-2-5,3 1-5,-2-1-2,3 1 2,0-2 2,1 1 2,3-2 9,0-1 7,1 1 0,0-2 2,2 1 0,-1-3-6,2 3-6,2-3-6,0 1-4,1-1-4,-1 1 0,1-2-1,-1 1 1,-1 1-1,1-1 0,-2 1 2,-1 1-2,-2-2 2,-1 2 0,1 0 3,-3 1-1,1 0 2,1-2-1,0 2 2,1-2-2,1 2-1,3-2-3,-2 2-1,4-1-1,1 0-1,-1 0-1,0 1 0,1-1-1,-2 0 3,-1 0 0,3 2 0,-4-2 0,-1 0 0,1 0 0,1-1 2,-5 3-1,4 0-1,-2-2 0,2 0 2,2 1-4,0-1 1,0 0 1,-3 2-2,3-1 2,-2-1 0,2 2 2,-4-2-1,4 0 1,-3 0 0,2 0-2,-1 1 0,-2-1 0,3-1 0,-6 1-4,4-2 4,0 2 0,-1-1 0,0 1 0,0-2 0,1 2-1,3 0-1,-2 2 1,1-2 1,-1 1 0,0 0 0,-1 1 0,-1 0 0,-3-1-2,-2 1-1,-2 1 1,3-2 1,-3 2-2,1-2 1,1 1-1,-1 0-2,2-1 0,0 1-2,2-1-1,2-1 0,-2 2 2,3-1 0,-1-1 3,-1 0 2,1 0 0,-1 0 1,-2 0-2,0 0 1,2-1 1,-2-1 0,-1 2 0,3-1 0,2-3 1,-2 3 1,0 0-1,2-1-1,0 1 0,1-1 0,-3 2-3,2-1 2,-1-1 1,-2 2 0,0 0 0,-1 0-3,-1 0 2,0 0 1,2 2-2,-1-1 2,3-1 0,0 2 0,1-3 2,2 3-2,0 0 0,-2-2 0,1 1 0,-1 2 0,-1-1 1,-2 1 1,-1-1-2,-1 3-2,-3 0 2,3-1-1,-3-1 1,1 2 0,-1-2 4,3 1-4,-3-1 0,3-1 0,0 1 0,0-2-3,2 2 0,0 0 3,0 0 0,3 0 0,0 2 0,-2-1 3,0 1 0,-2-1-3,1 1 4,-2-1 0,-2 1-1,1 1-1,-1 0 3,0-2-2,-2 2 1,2 0 3,-1 0 5,1 0 6,-2 0 6,0 0 6,-2 2 5,-2-3 1,2 3 1,-4 0 2,-1-1-2,1 1-3,0-1-2,-5 1-3,1 1-10,-2-2-27,1 2-41,-8 0-117,-4 2-113,-1-1-59,-8 2-30,2 1 2,0 0 28</inkml:trace>
  <inkml:trace contextRef="#ctx0" brushRef="#br0" timeOffset="17820">6035 1578 70,'-4'3'275,"3"0"31,1 1 27,1 0-64,3 2-52,0-2-31,6 2-19,1 2-11,2-2-14,5 1-13,4-1-15,4 2-11,-1-1-8,7 1-9,1-3-11,3 3-8,-1-2-18,0 2-12,0-2-15,-4-2-11,-1 1-5,-1-1-6,-6-1-2,-3 0 2,-5 0 0,-3-3 9,-3 3 9,-5-3 12,1 2 14,-3-2 15,0 0 7,-2 0 0,0 0-4,0 0-10,-2 1-14,0 0-13,1 3-9,-3 0-5,1 2-1,-3 0 3,0 2 0,-2 2 7,-3 1 0,-5 1 8,-3 1-2,0 1 1,-5 1 2,1 1-4,-6-1-1,4 1-6,-4 0-7,2-1-8,2 0-10,2-2-28,2-1-38,4 0-57,3-3-60,2-1-60,6-1-53,3-3-69,3-4-94,1 4-14,-1-4 24,4-2 47,0-1 49</inkml:trace>
  <inkml:trace contextRef="#ctx0" brushRef="#br0" timeOffset="18342">6318 1118 68,'1'-11'322,"4"4"36,-2 2 26,0-1-29,-1 3-107,-1 0-64,3 2-32,-1 2-8,0 2 0,2 3-4,1 2-8,0 4-3,1 1-8,-1 2-15,0 2-18,2 1-12,-2 0-15,-1 0-14,2 0-14,-3 1-8,4-1-14,-2 0-14,-1 0-18,-2-1-28,2-2-28,-2-2-32,-1-2-29,0-2-23,-1-2-14,-1-2-6,0-2-6,0-3-3,-1-3-15,-3-3-22,0-2-19,-1-2-10,-2-4 0,-2-2 15,1-2 53,-1-3 84,-3-2 96,2 1 86,-2-2 75,3 0 49,-2 1 18,5 2-10,1 2-27,0 1-28,3 1-17,2 4-12,3-2-7,2 1-8,2 2-8,2 0-14,4 0-16,1 2-22,2-1-15,1 1-14,4-1-10,-1 2-9,1 2-5,-1 0-5,2 2-15,-2 2-28,-3 0-30,-3 1-36,0 4-44,-4 1-73,-4 1-95,-4 2-31,-5 2 3,-4 0 19,-1 3 39</inkml:trace>
  <inkml:trace contextRef="#ctx0" brushRef="#br0" timeOffset="18772">6332 1161 173,'-16'9'302,"5"0"21,3-3 16,0-1-102,5-2-72,3-1-42,3 0-20,8-2-17,4-2-12,3 1-20,6 0-19,2-2-19,4 1-16,4-1-28,4 0-30,5 0-54,1 0-128,-1-1-78,4 1-38,-2-2-1,6-1 17</inkml:trace>
  <inkml:trace contextRef="#ctx0" brushRef="#br0" timeOffset="18950">7088 1077 236,'-7'0'306,"1"0"17,-5 2-8,-2 1-84,4-1-49,-5 5-4,1 0 25,-3 2 33,2 4 27,-3 3 6,1 0-13,-2 4-28,4-1-42,3 2-44,2-1-39,4 0-31,5 0-26,5-2-14,4-1-11,5-2-11,6-2-5,5-1-4,5-3-2,1-3-6,5-1-2,-3-5-4,1 0 0,-3-5-9,-2 1-27,-2-2-54,-6-2-86,-1-1-95,-7 0-184,-3 0-97,-5 0-34,-5 3 28,0 0 75,-3 3 88</inkml:trace>
  <inkml:trace contextRef="#ctx0" brushRef="#br0" timeOffset="23057">3253 2829 136,'2'-1'233,"-2"1"0,2 0-15,-2-2-28,1 0-23,1 1-24,-2-2-21,0 0-24,1-1-18,-1 1-19,0-1-14,0 2-7,0-3-6,0 2-1,0 2 4,0-2 1,2 3 1,-2-2 7,0 2 4,0 0 6,0 0 9,0 0 9,0 0 10,0 0 15,0 0 12,0 0 7,0 2 0,0-2-9,0 0-15,2 1-20,-2 1-19,0-1-15,3 4-12,-2-1 0,4 4-6,-4-1 2,4 4-4,-2-2-3,1 1-1,0 3-4,0-2-6,-1 3-2,0-3-1,1 0 1,0 1-2,-3 0 1,1-1 4,-1-1 5,-1-1 1,2 1 0,-2 1 0,0 0 0,0-1-4,0 2-4,-2-1 0,2 1-3,-1-2 0,-1 2 1,1-3-1,-3 2-2,2-2 3,-2 0-1,1 0-2,2-2-2,-4 2 1,2-1 2,-2 1-4,-2-2-2,0 2 3,-1 0 2,1 0 1,-1 2-2,1-4 2,0 2 4,-1 0-2,2-1-2,-3-1-1,2-1 0,1 0-1,-1 0-2,1-1 0,-1-1-2,0 1-4,1-1-5,-2 1-4,-2-1-7,2 1-2,0-2-1,2-2 0,-3 2 3,2 0 9,3-1 4,-1-1 5,1 1 5,0-2 2,-1 1 2,4-1 1,-2 2 0,-1-2-6,3 0-2,-2 0-3,-1 0-3,3 0-2,-1 0-2,0 0 2,-1 0 0,2 0 1,1-2 5,-3 2 1,3-1 1,0 1-2,0 0 4,3 0 0,-2 0-4,1 0-1,-1 0 2,-1 0-2,2 0-1,0-2 4,-1 2 4,1 0-1,1-1 0,0-1 0,2 2 0,3-3-1,-4 0-4,5 2-1,-1-2 2,0-2 0,2 2-1,-2 0 4,0 0 1,2-1 2,-2 0 0,-4 0 2,5-2-2,-5 2 3,4-2 1,-2-2-3,1-1 2,1 0 0,-1-2 2,0 0-4,1 0-1,-2-1 2,3-1 0,-2 1-1,-2-2-2,1 1 2,-1-1-1,1 1 2,-2-1-3,0-1-1,1 0 0,-2 0 0,0 0-1,0-1-2,0-1 2,1 1 0,0-1-1,-1-1 2,0 0 2,-1 3 0,1-3 0,-1 3 2,-2 2 3,0-1-2,-2 2 0,2 2 3,-1-1-1,-3 1-4,3 1 1,-2 0-2,-1 0-3,0 1-2,2 0-1,-1 1 1,0 1-1,1 1 3,1 1 1,-1 1 1,1 0-1,1 3 2,0-1-1,0 1-1,0 0 1,0 0-2,0 1 2,0 1-1,3 1-1,-2 0 1,3 3 1,-3 1-1,4 4 1,-1 1 1,1 1 0,2 4 0,-3 1 0,3 0 0,-1 1 3,2 1 0,0-1-3,-3-1 5,0 0-1,-1 0 1,1-1 0,-2-1 1,-2-1 2,-1 2 0,-1-2-1,-1 0-2,1-2 1,-5 2-4,1 0 1,0-1-3,-1-1 0,-1 1 4,0-2-2,-1 1-1,0-1-1,0 0 2,-3 0 1,3 0-4,-4-1 2,3 1 0,0-3 2,-1 1-4,-1-1-1,2 0 1,-3 0-2,2 0-2,0-3 3,0 2 1,1-1 0,0-1 1,1 0 0,0 0 0,-2 0-3,6 0 2,-3 0 0,2 0-2,1-1 2,-2-1 1,1-1 0,0 0 0,0 0 0,0-1-2,0-1 1,1 1 1,-2-1 0,-1-1 1,6 2 1,-2-1-1,-1-1 0,3 0-1,1 0 2,0 0 5,0 0 8,1-1 0,3-1 5,-1 2 1,-2-3-4,6 2-3,-1-2-7,0-1 2,1 2-6,-1-1-2,4 0-1,-1-2 2,0 0-2,3 1-2,-2-3 3,0 0 1,0 0 2,0 0-4,-2-4 1,1 2 3,0-3-2,-1-1 1,0-3 0,0 0 1,1-2-4,-1 2-2,0-2-2,-2 3-2,3 0-4,-2-1 3,-1 5 0,-1-3 5,-2 3 0,3 1 2,-2 0 0,-3-1 0,1 2-2,-1-1 0,1-1-2,0-1-2,-2 0 0,0-1 3,0-1-1,-2-1 1,0 0 1,2-1 2,-1-1-1,-2 1 0,1 0-1,-2 2-1,0 0 3,1 1 0,2 1 0,-3 1 0,3 0 0,-2 3 0,-1 0-1,3 2 0,-1 0-5,0 2 0,2 0-2,-1 2 3,-1-1-2,2 1 1,0 2 2,0-1-3,0-1 1,0 2-4,0 2-3,2-1 1,-1 1-2,1 1 1,0 1 2,-1 2 3,3 3 5,-3 3 3,1 0 0,-1 1 2,-1 4 1,4-2-1,-3 2-1,2-1-2,-1 2-2,2-1 0,0 1 2,-1-2-1,0 0 2,0 1 2,-1-2-2,-2 0 0,0 0 0,0 0-2,-3 0-1,-1 0-1,0 0-1,-4 0 0,2 0-3,-1-1-2,1-1-3,-1 2 4,1-2 1,2 1 0,0-2 3,0-1 5,-1-1-1,1 2 1,0-3 0,-2 2-1,-1-4-1,2 2-5,-1-1-5,0-1-1,-3 1-3,2-2-1,1 0-1,-1 1 5,1-1 6,2-1 2,-1-1 3,1-1 2,1 0 0,2-1 2,1-1 1,-2-1 2,2 2-5,0-2-3,0 0-2,0 0-7,2 0-8,-2-2-4,1 2-2,1 0 0,-1-1 4,3-2 0,1 0 8,-2-1 0,4-3 7,0 1 4,-1-1 1,1-4 4,2 2 2,-1 0 2,0-1 0,0-1-2,1 1 0,-1-1-3,0-1-1,-2 2 0,3-1-3,-2 1 0,-1 1 2,-1-2-1,2 1 2,-1 1 0,-2-2 4,1 2 1,-2-1 2,2-1 1,-2 0 3,2 1 1,0-2-1,-2 2-1,-2-4 1,3 3-5,-3 0 0,1-1-2,-2-1 0,0 3-3,-2-2 0,1 2 0,1-2 0,-2 1-1,0-1 0,2 0 0,0 0-1,0-1-2,0-1-2,0-1 2,0 2-3,0-1 4,0 2 1,0 0 1,0 3 0,0 2 0,0-1 2,0 4-1,0 1-1,0 1-1,0 1-2,0 1-1,0 0-1,0 0-2,0 0 0,0 1 1,0 2 3,0 2 1,0 1-1,0 1 3,0 2 0,2 0 1,0 1 0,-2 3-1,0-1 1,1-1-2,1 3-1,-1-2 2,-1 1-2,0 1 1,2 0 1,-2-1 0,0 0 0,0 1 0,0-2 0,-2 1-1,2 1 0,0-2 1,-1 2 2,1-1 1,0 1-3,0-1 2,0 0-2,0 1-1,0-2 1,0 2-1,-2-1 0,1 1 0,-3-2 1,0-2 2,-1 2 1,0-1 2,1-1-1,-1 0-2,-2 1 1,3-2 0,-6 0-2,6 0 0,-4 0 1,3-1-2,-3-1-2,2 2 1,-2-3-2,1 2 0,-1-2-2,1 1-2,0-1 1,-1 0 0,3-1-2,1-2 3,-2 1-1,3-1-1,-2 2 1,1-4 1,0 4-3,0-4 2,3 2 2,-2 0-2,1-1 3,-1-1-1,2 1 1,1-2 1,-2 1 0,2-1 1,0 0-3,0-1-3,0 1-3,0-2-9,0 1-6,0-1-5,2-1-6,-1 2-1,4-2 1,-2-2 7,2 2 5,-1 0 7,3-3 8,-1 2 5,2-1 3,-2-1 0,2 0-1,-1-1 2,2 1 0,-1-4 0,0 2-2,3-3 4,-3-1 1,0-1 0,1-1 3,1-3-1,-4 1 1,2 0 1,-2-2 1,2 1-1,-3 1 2,0-1 0,-1 2 1,0-2-1,-1 1-2,-1 0-2,1 1-3,-3-2 0,1-1-2,-1 2 0,0-1-1,0-1 0,3 1 1,-3 3 0,0 0 0,0 2 0,0 2 0,0 1 0,0 3 3,0-2-1,0 4-1,0-1-1,0 1 0,-3 1 2,3-1-2,0 3 0,-1-2 0,1 2-2,0-1-4,-2-1-10,1 3-14,1-3-22,-2 3-37,0 0-67,1-1-141,-3 1-69,-4 0-29,-4 1 2,-4 2 26</inkml:trace>
  <inkml:trace contextRef="#ctx0" brushRef="#br0" timeOffset="36142">3068 3481 11,'0'0'225,"0"2"26,0-2-10,2 2-28,0-2-36,-1 0-32,1 0-26,-1 0-17,3 0-13,-4 0-6,1 0-7,1 0-7,-2 0-2,0 0 2,0 0-1,1 0 4,-1 0 9,0 0 8,0 0 13,0 0 8,0 0 5,0 0-3,0 0-13,0 0-15,-1 1-20,-1-1-21,1 2-17,1-2-12,-4 3-5,3-2-2,-2 4-1,-1 1 0,1 0-2,0 2-1,-3 2-1,3-1 3,-4 3 0,3 0-3,-3 1 1,2 2 5,-2 0 1,0 2-5,2-2-1,1 1 4,-3 0 2,0 1-2,2-2 5,0 0 3,0-1 4,-1-1 1,-2-1 1,3 0-1,1 0-2,-1-1-4,2-1-1,-2 1-1,2-3 1,-1 2 3,0-3 4,2 1 7,1-2 2,-1 0 0,2 0-1,-1 0 0,1 1-6,0-2-3,0-1-4,0 2-1,0-2-4,1 1-3,-1 0-4,2-2 1,-1 0-4,-1-2-2,4 1-4,-4-2-24,2 0-45,0-2-77,1 1-78,0-2-93,-1 0-156,0-3-63,-6 1 3,1-2 50,-2 1 68</inkml:trace>
  <inkml:trace contextRef="#ctx0" brushRef="#br0" timeOffset="36834">2638 3630 178,'-1'-6'284,"-1"2"21,0-3-22,-2 3-74,-1 0-56,1-2-32,-1-1-16,0 3-7,0 0-1,2 1 0,-5 0 0,7 1-5,-4 0-7,2 4-8,-1 1-12,0 2-13,-3 2-11,0 1-9,0 2-6,1 2 1,-2 2 3,-1-1 3,1-1 6,0 3 4,-1-2 0,2 1 2,1 1-5,1-1-2,2 1-4,-1-2-4,4-1-5,2 2-2,0-2-6,2-2 0,0 0-5,2-2-1,1 1 1,0-3-1,1 0 0,0-3-1,1 0-2,-1-1 0,0-2-3,0 0 1,0-2-2,0-2 1,-2-1-2,2-1-3,0-3 1,-2 0-2,1-1-1,-2-2 1,-2-2-2,1 1 0,-2-2 0,-1 1 0,-1-3-2,0 4 1,-1-2-1,-1 3-2,-1 0 0,0 0 1,-2 1-1,4 4 0,-3 0-2,1-1 5,0 4 0,1-1-1,1 2 4,-2 0 2,-2 2 7,4-1 6,-1 2 6,-1 0 9,0 0-2,-1 4-2,0 1-3,-1 3-6,-3 1-7,7 1 1,-3 1 1,1 0 1,3 3-2,3 0-1,1-3-9,2 3-25,-2-2-52,6-2-75,6 1-89,0-3-171,4-1-87,-1-2-29,2-1 22,1-4 61</inkml:trace>
  <inkml:trace contextRef="#ctx0" brushRef="#br0" timeOffset="37833">3293 2881 210,'-3'0'276,"-2"0"29,2 0-41,1 0-49,0-1-31,2 0-20,-1-1-8,-1 1-5,2-1-5,0 1-2,2-1-10,-1 1-12,-1 1-17,0 0-16,0 0-19,2 1-21,0 2-15,-1 0-10,3 3-6,-1 2-5,2 0 0,-1 5 4,2-1-4,-1 2-1,2 2 0,-3 2-1,1-2-2,-2 2-4,2 0 0,0 2-4,-5-1 1,1-1-5,-1 0 1,-1-1 2,1-1 0,-5 2 1,4-1 0,-3-1 2,0 0-1,-1 0 1,-2-1 0,1 0-3,-2-4 0,0 3 1,0-3-1,0 1 0,-1-2-2,0 0 0,0 0-3,0-2-4,1 2 0,0-2-5,2-1-1,-2 0 2,4-1 2,-1-1 0,1-1 3,1-1 2,2-1 2,1-1 4,-2 1 0,2-2 2,0 0-2,2 0-3,-2-2-1,3-1-2,2-1-2,-2-1-1,2-2 3,2-1-2,0-1 2,-3-1-2,1-4-2,2 2 0,-1-1-2,-2-1 4,3-1 1,-2 0 0,0-2-1,-1 1 3,2 0 1,-3-1 3,2 1-1,-1 1 2,-1 0 1,-2 0 3,3 0-1,-3-2-3,-1 4 4,3-2-4,-1 0 2,0 0-2,0 1 0,-2 1-2,4-1 1,-3 2 0,1 1-1,-1 1-2,3 0 1,-3 1 3,1 0-3,1 0 0,-1 1 3,-2-1 0,0 3 0,0-1 0,0 1 3,0 0-3,-2 0 0,0 1-2,1 1 1,1-1 0,0 2 1,-2 0 0,2 2 0,-1-1 1,1 1-1,0-1 0,0 2 0,0 0 0,0-1 0,0-1 0,0 2 4,0 0-4,0 0 1,0 0-2,0 0 2,-2 0-5,2 2 0,0-1-2,0-1 2,0 2-1,0-1-1,2 1 1,-2 1 2,0 1 0,1 2 0,-1 2 2,2 1-1,-2 2 1,1 0 1,1 3 0,0 0 1,-1 3-1,-1 0 0,2-1 0,-2 1-1,0-1-1,-2 1 2,1-1-1,-1 1-2,-1-2-1,0 1 1,-1 1 1,0 1-4,0-2 1,-2 2-5,2-1-5,-1-1-4,-2-1-1,2 0-3,1-3-8,-4 2-14,3-4-17,1-2-37,-1-1-47,1-1-88,1-3-114,-3-3-45,2 0-8,-1-3 19,-2 2 40</inkml:trace>
  <inkml:trace contextRef="#ctx0" brushRef="#br1" timeOffset="40564">3252 2844 97,'-2'-1'236,"2"1"16,0 0-26,2 0-68,-2 0-53,0 0-31,0 0-16,1 1-7,-1-1-6,0 1-3,0-1 2,0 2 2,0 0-2,2-1 0,0 1 2,1 1 2,-2 0-4,3 0 1,-1-1 1,-2 5 5,5-3 2,-3 2 0,1 0 5,1 0 0,-1 1 1,0 1-6,-1 1-6,0 2-3,1-1 1,0 2 3,-1 2 1,-2-3-2,3 3 1,-3 0-3,1 1-7,-2-1-13,0 2-8,0 0-7,-2-1-2,1 2-4,-1-2-2,0-1 0,1 2 0,-1-3-1,1 2 0,-3-2-1,2 1 2,-2 0-2,3-2 3,-2 0-2,-1-3-1,3 1-1,-2-1-4,-2 0 2,1-1-2,1-1-3,-3 1 4,3-2-2,0 0-1,0-2 2,0 2-2,1-1 1,-1-1-2,1 1 2,0-3-2,1 2-2,-1-1-1,1-2-1,-2 1-1,0-1 0,0 2-3,-1-1-3,1-1 0,0 0 0,0-1-2,3 2 1,-4-2 2,4 0 6,0 0 0,0-2-2,0 0 0,4-1 1,-4-2 0,1 1-1,2-1 1,1-1 3,-1 2 5,0-3 4,0 3 2,3-3 4,-1 1 0,-2-2-4,2 2 0,0-2-2,0 0-5,2-2-5,0 0 0,-1-2-6,1-1-1,1-2-2,1 0 3,-3-2 3,1-1 1,-3 2 7,4-1 1,-3-1 4,0 1-1,-2 1 0,2 0-1,-4-1-4,3 2-13,-1 0-23,3 2-32,-2 1-57,1 0-120,0 0-75,0 1-29,-3 2-1,2 0 24</inkml:trace>
  <inkml:trace contextRef="#ctx0" brushRef="#br1" timeOffset="42293">3627 3039 57,'0'-4'278,"0"0"31,0 0 26,0 1-61,0 0-60,-2 2-30,0-1-12,2 1-1,-1-1 2,1 0-1,-4 2-8,4 0-15,0 0-22,-1 2-22,1 0-25,0 1-14,0 0-4,1 3 7,-1 1 5,4 4 9,1 1 4,-2 1-3,2 2-9,-2 2-18,3 1-17,-3 0-15,2 1-12,-2 1-7,2 0-8,-2-1-5,-1 0-6,1-1-11,-2 0-31,3-3-48,-2-1-59,-2-3-64,3 0-64,-1-4-62,-4 0-98,-1-4-40,-3-2 17,2-1 44,0-3 53</inkml:trace>
  <inkml:trace contextRef="#ctx0" brushRef="#br1" timeOffset="42656">3600 3042 209,'1'-6'273,"1"-1"21,1-2-42,0 1-57,3-1-42,-1 2-24,2-4-16,-1 2-10,0 0-11,5 2-6,-1-2-11,-1 3-8,4-2-7,-4 2-7,3 3-9,-2 2-4,2 1-3,-3 1 6,0 5 10,-1 2 3,-3 1 2,-1 1 1,-1 2-4,-2 2-11,-1-1-17,0 2-9,-3-1-6,-2 1-8,0-2 2,-3 1-2,-2-2 0,2-2 1,0-1 1,1-1 1,0-2 0,3-2-2,1-1-3,3-2-3,0 1-3,3-2-2,3 0 1,1-2 0,1 2 2,1-1 3,5 1 0,-2 0 1,-3 0-1,2 1 0,-3 1-2,-3 0 0,0 1 6,-4 0 0,-1 1 8,-1 1 0,-2 1 4,-2-2-2,-3 2-5,0 2-15,-5-1-25,2 0-27,-1 3-45,2-3-50,0 1-58,2-1-104,-2-2-82,3-2-25,1-2 17,6-1 34,0 0 53</inkml:trace>
  <inkml:trace contextRef="#ctx0" brushRef="#br1" timeOffset="43173">3906 3063 14,'7'0'265,"-1"-1"25,3-1 18,-1 1-53,2-2-80,2 0-56,0-1-35,2 0-21,-2 0-16,6-1-15,-1 0-9,0 1-9,1-2-9,-1 2-14,-1 0-23,0 0-26,-3 1-53,-2-1-85,-7 1-71,0 0-31,-4-2-2,-2 2 16</inkml:trace>
  <inkml:trace contextRef="#ctx0" brushRef="#br1" timeOffset="43386">4035 2913 7,'-2'-3'261,"0"0"35,2 2 21,-1 1-56,1 0-71,0 1-42,0 2-24,1 2-9,1 2-11,0 2-3,1 2-7,-2 2-15,1 4-19,1-1-24,-2 2-15,-1 0-20,0 3-23,2-3-30,-2 2-44,0-1-59,-2-2-117,2-2-71,-1-2-27,1-1 9,1-4 24</inkml:trace>
  <inkml:trace contextRef="#ctx0" brushRef="#br1" timeOffset="43682">4319 2934 42,'0'-6'268,"-1"2"24,-1-1 16,0 2-70,-1 2-76,2-1-48,-1 2-38,-1 2-22,0-1-12,-2 2-9,0 2-4,-3 1 6,4 1 5,-4 2 11,0 3 8,0 0 4,0 3 1,2-1-5,-3 0-11,5 2-10,-1 0-12,2-1-6,2 0-8,-1 0-5,4-1-3,-1-1 3,2-2 5,3-2 3,1-2 2,-1-1 5,2 0 2,1-3 2,1-1-2,0-2-5,0-2-2,0-1-5,0 0-4,-2-1-4,1-2-2,-1 0-2,-3-3 0,1 1 0,-3-2-1,3-1 1,-4-1 0,-1 0 0,-1 0 0,0-2-1,0 1 1,-1-2-1,1 2 1,-3-1-2,-2 2 1,5 2-2,-1 1-2,-1 1 4,1 4-1,-1-1 5,0 4 2,1-1 4,-3 2 3,3 0 0,-1 2-1,-1 1-1,0 1-1,0 0-3,-2 4-1,0 0 1,4-1-3,-1 2-1,2 0-4,0 2-1,0-2-2,3-2-2,1 2-3,0-1-11,1-1-21,0-1-41,1-1-57,-3-1-117,4-2-101,-3-1-43,1-1-4,1-1 24,2-1 51</inkml:trace>
  <inkml:trace contextRef="#ctx0" brushRef="#br1" timeOffset="44214">4483 3077 78,'0'6'366,"0"-1"43,0-1 18,0 0-49,4-1-195,-4 0-282,-2 0-166,-4-2-89,-5-1-44,-5-2-7</inkml:trace>
  <inkml:trace contextRef="#ctx0" brushRef="#br1" timeOffset="47917">2831 2838 105,'-1'3'254,"-3"-1"17,1 0-24,0 0-63,0 0-59,0-1-42,-2 2-28,2-3-12,2 2-6,-3-1 1,4 1 4,-1-2 6,1 1 5,0-1 5,0 0 0,0 0 0,0 2-4,0-2-6,0 0-10,1 0-7,-1 0-8,4 0-4,-4 0-7,1 0-4,1 0 4,-1 0 0,-1-2 2,5 2 1,-5 0 9,3-1 4,-2 1 2,3-2 2,-3 2-3,2-1-7,1-1-6,-3 2-16,3-1-13,-1-1-12,-2 2-7,4 0-1,-4 0 0,1 0 3,-2 0 5,0 0-8,-2 0-32,1 0-66,-4 2-132,1-1-67,-5 1-33,0 1-1,-3 0 24</inkml:trace>
  <inkml:trace contextRef="#ctx0" brushRef="#br1" timeOffset="48455">2782 2942 217,'-3'3'287,"0"0"15,1 0-41,-1-2-82,3 1-60,-1-1-44,-1-1-17,2 1-8,0-1 5,0 0 5,2 0 5,-1 0 6,1 0-2,-1 0-6,3 0-10,0-1-9,1 0-14,1 1-9,2-3-4,0 1-4,5-2-1,-2 1 2,1-3 0,3 1 3,0-1 0,1-1 3,5-1-3,-4-1-4,4 0-2,-2-2-5,2 1-1,-1 1-3,2-3 1,-1 2 3,2-2 5,-1 1 10,4-2 10,-2 2 13,-1-1 9,2 1 4,1 1-3,-1-1-1,-3 0-10,5 0-8,-2 1-9,1-1-4,0-1-1,0 2-7,1-2-2,1 1-1,1-1-3,1 1 0,1 1-3,0 0 3,0-2-3,-1 3-2,0 0 1,-1 0-2,-1 0 0,-3 1-2,-1 1 2,-3 1-2,-1-2 0,-1 2 1,-1-1-1,-1 1-3,0-2 2,1 0 1,-1 1-1,0 0 1,4 1 0,-3-2 2,2 2-2,0 0 0,0 0-1,-2 0 1,2 0 0,-2 0 0,3 0-2,-3-1 1,3 1 1,0 0-1,-2-2 1,2-1 0,-1 2 0,-1-2 1,2 0 0,1 1-1,-2 1-2,2-2-1,0 1 0,1-1 3,1 0 2,1 2-2,0-2 1,0 0 1,-1 0-4,5-1 1,-2 2-2,-2-2 1,2 2 2,-2-3-4,0 2 4,1-1-1,-3-1 1,1 1 0,-1 1 0,3-2 0,-4 2 0,2-1 3,-1-1-3,3 1-2,-4 1 1,2-2 1,-2 0 0,1 3 0,-2-2 0,0 3 0,1-2 3,-3 0 1,1 2 0,1-2-1,-4-2-3,4 2 3,-2 0-2,1 0-1,2 0-2,-1 0 0,0 0-1,-1 1 0,-1 3 2,2-3-3,-3 2 2,2-1 2,-3 1 0,2-2 0,-2-1 0,0 3-1,0-1-4,0-1 1,0 1 1,1 1 0,-2 0-1,1 0 2,-3 1 1,2 1-2,-2-1 1,0 1 0,1-1-1,-1 1 0,-3-1-1,1 1 0,3-1-3,-2 1-5,1-1 1,0 1-2,2 1-1,-3-2-3,4 2-2,-4 0-2,2 0-3,0 0-2,0 0 0,0 0 0,0 0 1,0 0 2,-1-2 4,2 3 1,-2-3 4,-2 2 0,4-1 5,-2 0 3,-1 2 1,0-1 2,0-2 0,0 4 2,0-2 0,1 1 1,-1-1 0,-2 2-2,2-1 0,-4 1 1,3-1-1,0 2-2,-1-1 2,2-1 0,-1 2 4,0-1-2,2-1 0,-1 1 0,0-1 1,0 1 0,1-1-1,-1 0 3,-2 0-2,3 0 1,-1-1-2,0 3 6,-2-1-4,-1-1 1,0 1-1,-2-1 0,-1 2 3,1-1-5,-2 1 1,0-2 2,-1 0-1,0 2-2,0 0 2,-1-1 1,4 0-2,-5 1-1,0 0 0,2 0 0,-3 0 0,1-2-6,-1 2-6,-2 0-18,1 0-20,-1 0-25,0 0-28,-1 0-19,1 0-17,-2 0-8,0 0-4,-1-3-11,0 0-11,-4 0-13,0-2-12,1-2-1,-4 1 14,0-1 32,0 1 61,0-2 75,-1 3 75,0 0 53,1 0 43,1 1 22,-2-1-4,0 2-17,-1 0-22,0 0-17,1 2-12,-2-2-10,5 3-13,0-2-9,2 2-4,3 0-5,-2 0-5,4 0-3,1 2 1,1-2-4,1 1-7,4 1-5,-1 1-9,3 0-1,1 1-3,4 1-2,0-1-4,4 2 0,-1-2-5,3 4-5,1-2-4,-1-1-5,2 2-2,-2-2 0,1-1-1,1 0 1,-4 1 0,2-2 0,-3 0 1,1 0-1,1-1 4,-6-1 0,0 0 2,-3-1 2,-1 0 5,-5 2 6,-1 0 5,-2-1 9,0 2 6,-5 3 8,-2-2 0,1 4 0,-5 1-6,-2 2-5,-2 0-16,-4 3-25,-2 0-60,-2 1-79,-1 1-178,-2 0-96,-4 2-44,-7 0-11,-1 2 38</inkml:trace>
  <inkml:trace contextRef="#ctx0" brushRef="#br1" timeOffset="52450">2583 2903 28,'0'-2'263,"0"2"27,2-2 14,-2 2-68,3 0-77,0 0-54,3 2-34,0 0-20,2-1-10,1 1-3,1-2-2,-2 3 0,4-2 5,-2 2 0,-2-1 0,4-1 2,-3 2 0,0 0 0,1 0-1,0 2 1,0-1 2,0 2 3,0 0 0,0 2 4,-2-2-1,4 1-1,-2 2 0,0-1 2,0-1 6,0 2 13,2-1 8,-3-1 10,2 1 6,-1 0-3,1 0-12,1 0-14,0 1-18,0 0-11,1 0-16,0 1-7,1 1-5,-2 0-2,4 0-1,-1 1-3,2 0-1,-1-1 0,-1-1 1,0 1 0,-1 1-1,0-2-3,0 2 1,-3-1-1,3 1-2,-2 0 1,-3-2 1,4 2 1,-4-2-4,-1 3 2,0-3 2,1 1-1,-1-1 1,1-1 1,0 2 3,-1-2-2,0 0-2,-2-2 0,3 2-1,-1 0-5,0 0 0,-1 0-1,0 0 0,1 0 1,-1 2-3,-1-1 3,3 1-1,-2 1 0,1-2-1,-2 2 2,1 0-1,2-1-3,-1 0-5,-2 0-6,1-1-10,2 3-9,-3-3-6,1 2-5,-2-1 0,2-1-1,-2 1 4,0-1 1,-1 2-3,0-3-2,1 0 0,-2 0 2,0 0 0,1-3 2,-1 0 4,1-1-5,-3-1-11,3-1-9,-3 0-16,-1-1-18,0-2-14,-1 0-12,-1 0-14,-1-4-14,-4 0-16,1-2-27,-3-1-41,-3-4-15,0-4 11,-2-3 20</inkml:trace>
  <inkml:trace contextRef="#ctx0" brushRef="#br1" timeOffset="53303">2616 2994 87,'-9'-9'276,"-4"2"27,4-2 15,1 0-79,1 3-77,0 1-46,0 1-31,6 1-22,-3-1-15,3 2-14,-2 2-10,3-2-5,0 2-4,3 2 2,2 2 3,-1 2 4,7 3 1,-1 2 3,4 2-3,0 4 0,2 0-4,3 1-3,-2 5 0,3 0 2,-2 1-1,0-1-2,1 3-1,0 0-2,-3-1-2,2 1-3,-1-2-2,1-1-2,0 2-1,1-1-1,-2 0 0,1-2-3,0 2 2,-2-1 0,3-1-2,-3 1-2,1-1 2,-1 1 0,-2-2-2,-1 0 1,1-2 1,-1 1 1,-1-2 1,0-2-2,-3 1 0,4-4 0,-2 1 2,-1-2-1,0-2-1,2-1-1,-4 1-1,2 0 2,-2-3-2,-1 1-1,-1-1 3,2-3-1,-5 1-2,0 0 2,0-4-6,-1 1-4,0-1-5,-2-1-2,0 0-6,0-1-2,-2-2-3,0 0-2,1 0 1,-1-3-1,1-2-2,-3 0-3,1 0-2,-3-4-1,0 0-9,-2-5 0,0-1-5,-5-3-4,1-2-8,-2 0 0,-1-3-2,-2 2 8,-1-1 10,3 1 17,-3 1 22,-1 1 20,2-1 14,-1 1 8,0-1 2,2 1-4,-3-1-4,3-1-4,-1-3-4,0 1-2,4 1-3,-2 0-2,0 2-2,2 3-3,0 3 1,0 0 0,2 5 3,-1 0 4,1 2 6,1 1 1,-1 1 0,3 2 4,0 0 0,-1 0-2,3 2 0,-1-3-1,1 3 1,1 1 2,2-1 0,-3 1-4,3-1-1,1 4-5,0-2-4,2 2-5,2 2 1,1 2-3,0 0 2,6 4-2,0 2 1,2 2 0,4 3-4,1 2 1,5 4 0,1 0-1,3 4-1,1 1 0,2 2 3,2 1-2,0 1-2,0 0-2,2 0-3,0 1-2,-1-1-6,1-1 0,-4-1-5,1 1 0,-3-4 1,0 0 2,-4-2-3,-1-2-1,-1-3-9,-1-1-12,-3-3-8,-3 0-14,-1-3-25,-2-4-57,-2 1-84,-2-4-37,-3-1-14,-2-1-1</inkml:trace>
  <inkml:trace contextRef="#ctx0" brushRef="#br1" timeOffset="55970">2605 3020 81,'-6'-5'287,"0"2"24,3 0 18,-1 2-73,3-1-88,1 1-53,1 1-34,3 0-15,0 0-9,4 1-8,1 2-3,3 1-8,2 3 0,-1 0-7,4 2-8,-1 2-4,3 2-3,1 2-3,1 5 0,2-1-7,1 1 1,0 2 0,0 1-4,-1-1-1,4 1 0,-2-1 3,1 1-3,-1-2 0,1 0-2,-1-1 0,-2-2 0,2 2 0,1-1-2,-4-1 2,2 0 5,-1-1-2,1 1 0,-1-3-1,0 2-1,-1-2 3,2-2-3,-3 1-1,-1-1 0,-2-1 0,0 0 0,0 0-1,-4-2-3,0 0 4,-3 0 0,1-1 0,-2 1 0,-2-2 0,0 1 2,-1-1-1,-1-2 0,-2-1 0,0 2 0,1-3 1,-2 2-1,-2-3 2,3 2-3,-1-4 2,-2 2-1,3 0-1,-4-1 1,2-1-1,0 2 0,0-2 3,-2 1-2,1 0 1,-1-1 2,0 1-2,0-2 2,0 1 0,0-1 4,0 0-2,0 2-3,0-2 0,0 0 0,0 0-6,0 0-3,0 0-16,0-2-21,-1 2-32,1-3-59,-4 2-119,2-1-77,-5-1-31,-2 0-2,-1-1 23</inkml:trace>
  <inkml:trace contextRef="#ctx0" brushRef="#br0" timeOffset="59083">2551 2899 116,'0'2'243,"0"-2"19,0 2-34,0-2-57,2 0-51,0 0-30,-2 0-23,0-2-9,1 2-7,1-2-8,-1 2-3,1-2-8,0 0-3,-1 1-6,4-1-6,-2-1-4,-2 2-2,3-1 1,-1-1-1,-2 1 1,3 1 5,-3-2 3,3 2 2,-1-1 1,-2-1 1,4 2 1,-2-1-1,0-1-2,0 0-1,0 0 0,1-1 1,1-1-2,-1 0 1,2 1 5,-1-2-2,0 2 3,1-4-1,1 2-2,0-1-5,1 1-2,0-2-4,0 2-5,3-1-4,-1-1-2,-1 1-2,2-1 0,0 1 0,-1-1 0,1 1 2,-2-2 0,1 1-3,1 0 0,-3 0-1,2 0 2,-1 1 0,-1-1 0,0 0 3,0 1 0,-1 1 1,0-1 0,1 1 0,-2 0 1,2 0 0,-2-2-1,1 2 0,1-1 1,-2-1 1,2 1 0,0-2 0,0-1 0,0 3-2,1-2-2,-1 2 1,1-2-2,1 1-1,-4 2 2,2-1-1,0 1 1,3 1 1,-5-2 5,4 1-1,1 1 0,-3-2 2,1 1 2,1-2-2,1 0-1,-3 1 0,1 0-2,2-1 0,-1 1 0,-1-3-5,2 5 2,-1-4-2,-1 1 1,1 1 2,-1-1 3,-1 2 2,3-1-2,-3 1 5,0 0-3,0 0-1,0-2-3,0 2-3,0 2 5,-3-4-2,1 2-2,1 0 1,0-1-1,-1 1 0,1 0-6,0-2 1,1 2-4,0 0 4,0 0-1,2 0 2,-2 0 0,0 0-1,1 0 2,0 0-1,-1 1 1,1 1-2,0-2 2,-3 2 0,0-1 0,3 1 2,-2-1-4,-1 1 4,2-1-4,-1-1 4,-1 0-1,3 2-1,-2-2 4,-1 1-3,1-1 1,0 1 0,0 0-2,1 0 0,-3 1 0,3-2 0,-2 1 0,2 1 0,-4-1-1,1 0-2,2 0 0,0 0-2,-2-1-1,0 0 3,1 0-4,1 0 0,-1 0 0,-2 0 3,1 2 0,2-2 3,-2 0-1,-2 1 2,3 1 0,-3-2 1,0 1 0,0 2-1,0-1 1,2 0-1,-1 2 0,-1-3-1,3 2-3,-3 0 1,2-2-1,0 1 0,-2 1 0,2 0 2,-1 0 1,1-2 1,-2 3 1,2 0 0,-2-1 0,0 0-1,0 0 0,1 2 0,0-2 2,2-1-2,-1 2 0,0-1 2,0-2-2,0 2 0,-1 0 0,0 0 0,2 0 0,-3-1 0,0 1 2,0 0-2,0-1 0,1 2 2,0 0 0,0-1-2,-3 2 0,-1-1 1,3 1-1,-1-1-5,-2 2-9,0 0-16,-2 0-28,-1 0-30,2 0-44,-3 2-75,-2-1-106,-2 2-45,-2 0-5,-2 1 13,2 0 34</inkml:trace>
  <inkml:trace contextRef="#ctx0" brushRef="#br0" timeOffset="60516">3549 1980 206,'-1'-3'296,"1"0"28,0 0-19,0 0-66,0 3-53,0-1-30,0 1-18,0-2-14,0 2-9,1 2-8,-1-2 0,5 1 10,-2 2 4,0 2 7,0-1 6,0 2 1,2-1-11,0 1-18,1 1-17,-1 1-17,0 0-14,1 2-13,1 0-8,-3 1-9,5 1-4,-4-2-5,3 2-5,-1-2-4,-1 1-4,-2 0-1,1-4-3,-1 0-1,-1 1-2,0-2-18,-1-1-20,-2-3-35,0 2-53,0-3-66,0 1-57,0-1-51,0-1-65,0 0-89,-4-3-14,0 0 32,-3-1 42,2-4 55</inkml:trace>
  <inkml:trace contextRef="#ctx0" brushRef="#br0" timeOffset="60851">3546 1981 48,'-5'-4'268,"4"1"30,-3 0 15,3 0-65,1 3-64,1-1-47,1 1-30,1 0-20,4 1-11,-1-1-10,2 3-8,0-3-7,1 2-1,2-1-7,0-1-4,2 0 1,-4-1-5,3-1-6,0-1-6,-2 2-4,-1-3-5,0 0-3,-1 1-1,0 0 0,-3 0 5,2 2 5,-3-3 7,-1 3 10,-1 0 6,-1-1 9,1 2 3,-2 0 2,0-1-1,0 1-7,0 0-5,0 0-8,0 0-6,0 1-4,0-1-6,0 3 0,0 2 1,-2-1 0,2 5 2,-1 0-2,-1 5 1,-3-2-4,1 4-6,-1-1 0,-1 2-4,-1 1-2,2-4-2,0 2-21,-2-3-44,2-1-80,-1 1-132,-2 0-143,0-5-74,-1 2-24,2-4 25,1-4 67</inkml:trace>
  <inkml:trace contextRef="#ctx0" brushRef="#br0" timeOffset="63796">6311 639 32,'-5'-3'248,"1"0"21,-1 0 7,2 2-76,-3-1-74,1 1-46,0 1-23,0 0-9,0 0-5,1 0-1,-2 1-3,3 1 2,-2-1-3,0 3 0,2 0-3,-2 0-1,-3 2-1,2 2-4,-1-1-4,1 2-1,-2 3-4,-1-1 2,2 1-2,-2 1 0,1 1 2,-1 1 1,-1-2 1,2 4-1,-3-1-1,3 1-1,2 1-4,-1 0-2,1 1 0,2 2-1,2-1-1,0 1-3,2 0 1,4-1-1,-3 2-2,2-1 0,5 1 1,0 1 0,2-2 3,2 1-2,-2 1 0,2-2-4,2 1 0,-1-1-3,1 0 0,-3-1-3,2-1 0,0-1 0,-2 0 0,0-3 0,0 2 0,-1-2 3,2-2-3,-3 1 1,3-1 0,-2 0 0,2 0-1,-3 0-1,5-1 1,-2 0 0,0 0 1,1-1-2,-4-1-1,5 0 1,1 0-2,-1-2-1,0 2 1,2-2-1,2 0 2,0 0 2,0-1-1,2 1-1,4-2 0,0 1 1,0 1-1,3-1-1,-2 1-2,5-1 3,-2 1-2,1-2 3,1 1-4,0-1 1,-2-1 0,0-2-1,1 1-2,1-1 1,2-1 0,1-2 2,2 0 1,1 0-2,1-2 1,1-1 0,-1 0-1,-2-1 1,0-2-1,-2-3 1,-1 0 2,-2-3 1,-5-3 1,0-3 0,-4 0 0,1-5 1,-2 1 0,-2-4 2,-1-1-3,1 0 5,-1-3-1,-2 0 2,-1-3-1,-3 0 4,0-1 2,-5-1 6,0-1 9,1-2 16,-4 2 13,-1 1 14,-2-3 14,-2 2 13,-1 0 5,-2 0 0,0 0 1,-3 2-3,-3-1-8,2 3-10,-4 0-2,-4 2-5,-2 1-8,0 2-10,-7 2-7,-2 0-10,-4 3-7,-2 0-12,-8 4-6,-8 1-2,-10 2-2,-11 3-4,-7 3 1,-7 3-3,-8 5-1,-13 4-26,-10 7-93,-10 11-178,-12 6-171,-12 11-93,-16 7-49,-11 6 0,-17 9 76</inkml:trace>
  <inkml:trace contextRef="#ctx0" brushRef="#br0" timeOffset="69954">3317 2739 165,'-5'3'258,"2"0"20,-3-1-44,2 0-63,3 0-49,-1 1-35,2 0-21,0 0-11,0 2-4,0-1 0,2 2 0,-1 0 5,3 3-4,-2 0 0,3 3-1,-2 1 2,1 3-3,-1-1 0,2 1-3,-2 2-4,2 2-7,1-1-8,-2 2-6,3 2-5,-2-2-5,0-1-5,-1 2-3,1-1 2,-2 0-1,-2 0-1,1-2 2,-2 1-1,-2-2 1,1-2 2,-2 1-4,-2-2 0,4 0 2,-6-2-3,2 1 1,1-4 0,-1 1 0,-3-1-1,2-1 2,-1 2-2,3-4 1,-3 1-3,2 1 1,-2-3 1,0-1-2,3 2 2,-1-1 1,-2-1 0,0 0 2,2-2 0,0 0 4,2 0 2,0 0 2,1-1 2,0-1 1,1 1-5,-1-1-2,2-1-3,0 2-7,0-2-2,0 0-4,0 0 1,0 0 0,0 1 1,0 1 2,0-1 2,0-1 2,0 0 0,0 0 4,0 0 1,0 0 6,0 0 0,0 0 4,0-1 2,2-1 0,-1 1-4,3-4-2,-1 1-5,2-1-2,0-2-4,4-1-1,-1 1 0,1-4-1,3-1 0,-2 0 1,2-3-1,-3 0-1,4-3-3,-4 0-7,4-3-14,-5 0-15,0-1-22,1-2-26,0-1-37,1 2-49,-3-1-130,-3 0-59,1 0-20,-5 0 8,0 1 27</inkml:trace>
  <inkml:trace contextRef="#ctx0" brushRef="#br0" timeOffset="82532">3353 2781 184,'5'5'238,"0"1"-17,1-2-23,-2-1-23,1 2-27,2-3-29,-2 2-28,-1 0-22,1-1-16,-1 2-15,1-1-5,-2 2-10,2 2-3,0-3-2,-2 5-3,2-2-1,-1 2 0,0 0 1,-1 1-1,0 1 0,-1 0 0,-1 0 0,3 1-3,-3 0-2,1 4-3,1-2-2,0 3-2,-2-1-1,1 1-1,-1 0 2,1-2-2,-2 2 0,-2-1-2,1 1 2,-2 0-1,-3 1 1,1 1-2,-1-1 1,-4 1-2,1 1-2,-3-2 1,3 1-6,-3-1-11,0 1-13,3-2-30,-2-3-70,4-3-108,1-3-52,0-3-20,1-3 1,2-5 21</inkml:trace>
  <inkml:trace contextRef="#ctx0" brushRef="#br0" timeOffset="83896">3385 2796 165,'-2'2'237,"2"-1"9,0-1-40,2 2-44,-1 1-31,3-2-29,-1 2-21,-2 0-15,4 0-14,-1 2-9,0 0-5,0 3-4,0 1-2,1 0-5,-1 3-4,2 0-2,-1 3-4,2 2-1,-3-1-3,4 2 1,0 2 0,-2-1-3,1 2-2,-2-1-1,-1 1-1,0 1-2,-2-1-1,-2 0-4,0 0 3,0 0-1,-2 2-2,0-4 0,-1 2 0,0 0-2,-1 0 2,0 0-3,-1-1 3,-2 0-2,0 0 2,0 0-2,-1-2 2,0-1-3,1 1 1,-5-1-1,3 0-1,-3-1 2,2 1-2,-1-2 0,-2 0-3,4-1 3,-4 0-1,4-3-5,1-1-1,0-1-10,0-3-13,3 0-19,4-3-35,-3-1-110,4-2-70,0-5-30,0-1-8,5-3 11</inkml:trace>
  <inkml:trace contextRef="#ctx0" brushRef="#br0" timeOffset="84420">3393 2841 35,'1'-7'252,"2"1"22,-1 2 14,-2 2-79,1-1-76,1 1-49,-2 2-31,0 0-14,1 2-7,3 1 3,-3 1 0,2 2 2,1 2 5,1 1-1,-2 1-5,0 4-4,1 1-6,-1 0-4,1 1-6,-4 2-4,1 1-3,-1 1-5,0 0-1,-1 1-3,1 0 0,-4-2 0,3 2 0,-2-3-2,-2 3 1,4-3 1,-4 2-2,2-2 0,-1 1 0,0-1-1,0 0 1,0 0-1,-2 0-3,3-1 1,-2-1-2,0 0 1,0 0-1,-1-3 0,0-1-2,-2 0-5,1-1-5,1-2-3,-3 0-5,1 0-11,1-3-8,1-2-21,1 1-55,-3-2-95,4-2-47,0-2-18,0-1-3,4-1 17</inkml:trace>
  <inkml:trace contextRef="#ctx0" brushRef="#br0" timeOffset="84864">3360 2903 14,'1'-11'234,"1"5"22,-1 1-1,2 1-61,-1 4-60,1 0-41,0 3-27,0 3-16,2 3-10,-2 3-7,-1 5-7,0 1-6,-2 4-5,-2 2-3,0 3-6,-1 0 2,-2 5-5,-1-2-2,-2 1 2,0 2 0,-1 0-2,-4-1-1,4-1 2,-1-1-2,-2-1-2,0-3-1,3-1-9,-2-3-21,3-2-55,0-4-106,3-1-58,3-3-29,2-4-6,5-2 12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58:29.7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 3257 29,'0'0'112,"0"0"-9,0 0-10,0 0-1,0 0 3,0 1-1,0-1 2,0 0-5,0 3-2,0-3-6,0 0-7,0 2-10,0-2-12,0 0-12,0 0-10,0 0-12,0 0-13,0 0-26,2-2-40,-2 2-82,0 0-69,0 0-37,0 0-13,0 0 6</inkml:trace>
  <inkml:trace contextRef="#ctx0" brushRef="#br0" timeOffset="506">0 3348 58,'-1'0'206,"1"2"3,0-2-18,0 0-27,0 0-27,0 1-24,0-1-18,0 0-13,0 0-9,0 0-2,1 0-4,1 0-1,-1 0-3,-1 0-1,5-1-5,-5 1-3,1-2-9,1 2-11,1-1-4,0-1-11,2-1-5,0 0-2,0 0-3,1 0 1,0-1-4,1 1 4,-1-2-1,0 1 6,3-1 1,0 1 5,-3-2 6,5 0 5,-3 0 7,1 0-4,-1 0-3,5-2-5,-4 2-4,3 0-7,0-1-10,-2 1-1,-1-2-4,4 2 1,-4-1-1,5-1 0,-3 1 0,1-1 0,-2 1 7,3-2-2,0 0 5,-4 0 0,3-2 6,0 1 1,-1 1-2,0-2-2,2 0-3,-2 3-3,0-2-4,3 0-2,-1 0-2,1 1 0,1 0 0,-2-2 0,2 2 0,0-1 0,-2-1-1,3 1 0,-2-1 1,2 1 0,-2-2-1,4 0 1,-4-2 0,2 1 1,0-2 1,1-2-2,-3-1 0,2-1 0,-2 1 0,3-2 0,-2 2-2,1 0 0,-2 0 1,2 2 1,-5-1 0,2 1 0,1 1 0,-1 0 0,0 0 0,0 1 1,3-1 0,-3 2 0,1-2-2,0 0 0,1 0-1,2 0-1,-3-2 0,3 2 3,2 0 0,-3-1-2,3 1 2,-3 0 0,0 0-1,0 0-2,-2 3 1,-3-2 2,1 2 0,0 2 0,-3-1 0,-1 0 0,5 3-2,-5-1-1,1-2 1,0 4 0,1-2 1,-2 0 1,0 1 0,0-1 3,0 3-1,-2-1 2,2 1 3,-4 0 2,1 0 1,0 1-2,-2 1 2,2-1-3,-3 1-2,1 2-5,0-1-5,-3 0-16,0 2-22,0-3-23,0 2-29,-3 2-26,1-3-28,1 3-33,-2 1-46,-4 1-73,-3-2-24,0 1 2,-2-1 17</inkml:trace>
  <inkml:trace contextRef="#ctx0" brushRef="#br0" timeOffset="1318">1080 2236 184,'-8'-2'259,"2"-3"24,-3 2-44,5 0-53,-2 0-43,1 2-26,2-1-18,0 1-13,1 1-4,2 0-7,-2 0 1,2 0 1,2 0 0,-2 0-5,2 1-6,1-1-10,-2 2-6,3-1-6,0 2-6,1 0-3,1 2-6,1-2-1,1 1-6,0 2-8,2-1-5,2-1-6,3 1-1,0-2-2,2 0-2,-1 0 2,1-2-1,-1 1 1,1-1 1,-2 0 3,-1 1-1,-3-2 4,-1 2-1,-1-2 2,-3 0 3,-3 1 4,2-1 6,-3 2 2,-1-2 4,-1 1-2,0-1 2,0 2-1,-1 1-3,1 0 2,-2 1 0,1 2 1,-3 3 8,1 0 0,0 2 9,0 1 10,-4 0 20,1 1 14,2 2 8,-3-1 4,1 1-3,-1 1-12,0-1-25,0 0-23,1 0-27,-1-1-55,3-2-106,-5-2-138,-1 1-178,2-1-92,-6-2-39,1-2 18,-6-3 81</inkml:trace>
  <inkml:trace contextRef="#ctx0" brushRef="#br0" timeOffset="4536">536 1907 244,'-5'-8'364,"1"1"31,-1 1 26,2 1-110,-1 2-91,3 0-62,-1 2-44,1 1-23,1 1-13,0 3 7,1 1 16,1 4 18,1 3 15,0 3 14,2 1-3,1 4-18,0 0-28,1 2-29,-1-1-21,2 2-22,1-2-14,-1 0-13,1-2-11,-2-1-26,-1-1-40,-1-4-54,-2-1-59,2-3-58,0-3-64,-2-1-84,-3-5-66,0 0-5,0-6 33,0-2 46,0-2 63</inkml:trace>
  <inkml:trace contextRef="#ctx0" brushRef="#br0" timeOffset="4822">506 1918 114,'-9'-7'306,"2"0"23,1-2 20,-1-2-83,6 1-79,-3-4-44,4 1-24,2-1-1,1-2 4,4-2 8,1 1 5,1-2-7,2 1-14,0-2-15,5 2-22,-2 2-29,0 1-22,1 4-29,0 0-33,2 4-37,0 0-43,0 3-46,4 3-55,-3 2-95,-1 3-78,-2 0-19,-4 2 12,1 3 30,-5 3 51</inkml:trace>
  <inkml:trace contextRef="#ctx0" brushRef="#br0" timeOffset="5094">557 2007 210,'-4'4'306,"6"-2"20,1-2-17,5-2-86,3-2-71,5-2-48,0 0-29,4-1-20,1-1-13,3-1-11,1 0-9,2 1-11,-1 0-23,3-2-40,-2 3-67,-6-2-127,-3 2-66,-2 1-32,-2-2 1,1 2 22</inkml:trace>
  <inkml:trace contextRef="#ctx0" brushRef="#br0" timeOffset="5314">975 1797 20,'-1'0'274,"1"0"36,-3 2 21,-1 1-55,1-2-73,0 4-50,-3-1-27,1 4-10,2-1 6,-2 4 11,0 2 4,4 1-5,-4 4-13,2-2-19,3 3-26,0-1-23,5 0-19,-1-1-16,3 0-10,1-2-6,4-2-4,-1-2-8,7-2-23,-2-3-46,1-5-51,-1-1-70,-1-1-151,-3-4-74,-1-3-18,-2 0 22,1-4 42</inkml:trace>
  <inkml:trace contextRef="#ctx0" brushRef="#br0" timeOffset="5586">1173 1623 169,'-1'-3'368,"-1"0"33,-1 2 19,1-1-66,-1 1-114,0-1-82,-2 2-58,2-1-35,0-1-44,-2 1-53,4-1-63,1-1-90,0-1-134,0-2-67,0-2-16,1 1 15,4-4 40</inkml:trace>
  <inkml:trace contextRef="#ctx0" brushRef="#br0" timeOffset="5850">1369 1215 154,'0'-15'305,"0"0"23,0 0 19,-2 2-99,1-1-74,-1 2-41,-1 2-21,-1 0-10,1 5-8,-2-1-12,-2 3-13,-2 3-13,-4 1-6,2 2-3,-5 5 2,0 1 7,-1 2 3,-1 3 7,3 0-4,0-1-5,2 2-11,1-1-13,3-1-9,1 0-10,2 0-7,2-3-6,3 1-3,1-1 0,1-1 1,4-1-2,2-2 3,2 0 1,0-2 2,4-1-1,5-1 4,-4-1 0,5 1 6,-2-2 2,1 0 9,-1 1 5,0-1 2,-1 2 2,-1-1 0,-2 1-5,-1 0-6,-3 3-3,4 0-7,-5-1-3,0 2-2,1 3-2,-3-2-2,-1 4 1,-2-2 0,1 2-2,-4 1-1,0 0 0,-2 0 2,-3 0-5,0-2 2,-3 2-6,-2-3-6,0-1-24,0-1-39,0-2-49,0-1-53,2-2-53,-1-2-91,1-4-91,3 0-26,-2-5 21,6-1 33,1-3 49</inkml:trace>
  <inkml:trace contextRef="#ctx0" brushRef="#br0" timeOffset="6323">1499 1214 201,'5'-5'351,"-1"2"31,0 0 20,-3 2-101,2 1-101,-1 1-64,-2 0-30,3 4-7,-2 0 3,4 1 6,0 3 9,2 0-3,0 1-17,-1 1-18,2-1-26,1 2-22,0-1-19,-1 1-15,-4-2-29,3 1-49,-2-1-47,-2-1-54,3-1-73,-6-2-135,-3-3-49,-2 0 4,1-3 31,0-2 43</inkml:trace>
  <inkml:trace contextRef="#ctx0" brushRef="#br0" timeOffset="6563">1439 1157 168,'-7'-14'334,"2"2"25,2 3 10,2 0-90,2 2-117,1-1-74,1 3-47,4 0-32,-1 2-34,5 0-39,2 1-70,-1 1-116,2 2-57,1 1-21,0-1 3,5 2 24</inkml:trace>
  <inkml:trace contextRef="#ctx0" brushRef="#br0" timeOffset="6685">1646 1125 57,'9'9'266,"3"-1"29,-2 0 19,-2 2-74,0-2-76,3 2-52,-4-2-39,1 3-25,-2 0-17,2-2-13,-5-1-8,2 2-5,-4-2-3,1 0-2,-1-2 0,-1 0 2,0-3 1,0 0 3,0-1 10,-1-2 9,-2-2 9,-1-1 17,0-3 20,-2-1 22,-1-4 20,2-2 17,-1-1 17,0-4 15,0 0 7,2 2 1,1-1-5,2 0-7,2 4-13,1 3-21,1 1-21,3 3-24,0 1-24,2 4-16,2 1-17,1 3-9,0 1-10,-1 2-3,0 2-3,0 2-18,0 2-37,-1 0-65,-1 3-69,-2-2-71,2 3-68,-2-1-102,-3 0-75,-1-4 3,0 2 40,1-3 53,2-2 63</inkml:trace>
  <inkml:trace contextRef="#ctx0" brushRef="#br0" timeOffset="7101">2017 718 60,'-1'-38'315,"-3"1"31,3 5 25,-2 2-33,-2 4-105,4 5-61,1 5-35,-3 4-25,-1 3-19,3 5-9,-2 4-7,-1 8-9,-1 4 4,1 7 6,-2 7 7,3 2-3,1 6-8,0 2-14,2 3-13,2 2-17,0 3-9,1 0-11,3 0-5,2 0-5,3-3 0,4-2-4,0-2-2,4-4-2,2-3-6,-1-4-13,0-4-28,1-5-36,0-4-39,-1-4-41,-2-4-52,1-3-87,-2-6-77,-4-3-22,-2-4 10,0-3 29,-3-2 46</inkml:trace>
  <inkml:trace contextRef="#ctx0" brushRef="#br0" timeOffset="7401">2217 734 173,'-3'-18'317,"-2"2"25,2 3 23,-1 4-110,3 2-85,-1 4-42,2 4-7,2 4 10,-1 7 16,6 4 21,-2 5 18,4 3-3,-3 3-24,2 3-34,0 0-31,1 2-36,-2-1-28,1-1-24,-3 0-27,-1-3-44,1-1-53,3-4-51,-3-2-42,-1-2-52,1-5-67,-1-3-73,-4-2-14,-2-3 18,-1-5 31,-4-3 47</inkml:trace>
  <inkml:trace contextRef="#ctx0" brushRef="#br0" timeOffset="7646">2131 782 138,'-7'-20'302,"0"1"27,4-1 20,0 1-88,3-1-75,3 1-40,-2-1-20,4 2-6,3 0-7,1 2-4,-1 1-11,4 3-14,0 0-14,-1 3-14,5 1-16,-3 2-11,1 3-9,-3 3-6,0 2-5,2 2-3,-2 4-2,-2 0 0,1 3-2,-4 3-1,-1 2-4,-2-1 3,-1 2-1,-2-2 0,0 1 1,-4-1 0,3 0 2,-4-1 0,2-1-1,-2-1-1,1-1 1,-1-4 1,3-1 0,1-1 1,1-2-2,0 0 0,0-2 0,4-1-1,1 0 0,4-3 0,4 3-1,0-1 1,3 1-1,-2 0-3,-2 0 2,0 1 1,-3 2 2,-3 3-1,-2-1 0,-4 2 3,-4 2 0,-1 2-3,-5-1 0,-3 2-3,-4-1-2,1 1-16,-1-2-18,0 1-28,2-2-34,4-2-42,1 0-48,1-2-101,1-5-72,5 0-22,1-3 7,7-1 30</inkml:trace>
  <inkml:trace contextRef="#ctx0" brushRef="#br0" timeOffset="8110">2482 651 123,'2'-8'340,"3"1"30,0 0 22,2 1-57,3-2-106,3 2-70,2-1-36,3 1-19,4 0-14,5 0-16,-1 0-18,3 1-19,1-1-18,-3 0-26,-2 0-46,1 0-55,-4 0-82,-5 0-137,-4-1-72,-5-1-23,-4 1 19,2-2 40</inkml:trace>
  <inkml:trace contextRef="#ctx0" brushRef="#br0" timeOffset="8296">2647 395 84,'-10'-3'306,"1"1"25,3 1 12,1 1-71,0 3-82,2 0-50,1 2-22,1 5 1,1 2 8,1 2 15,2 5 0,4 0-12,0 4-17,1 1-18,0 3-22,0-2-27,0 4-25,-2-2-43,1 0-54,-1-1-56,1-1-59,0-1-89,-4-3-117,4-3-35,-2-5 9,0-3 34,4-3 47</inkml:trace>
  <inkml:trace contextRef="#ctx0" brushRef="#br0" timeOffset="8561">3058 245 209,'0'-18'336,"0"1"20,-2 2 12,-1 3-108,2 2-102,-3 2-58,3 4-29,-2-1-19,1 4-5,-1 1-5,-4 2-6,3 5-2,-6 2-2,1 1 8,-3 5 3,0 2 7,1 0 2,0 3-3,-2 0-5,4 1-6,-2 0-8,3-2-8,1 2-9,4-1-4,2-1-3,1-1-4,3-1-2,2-1-3,3-1-2,1-1-1,2-4-3,2 0 2,3-2-1,-2-2 0,2-3 4,0-2-1,-1-1 4,0-2-4,0-3 3,-2-2-2,-1-2 0,-2 0-1,0-3 1,-1-3 1,-3-1 0,1 0-1,-6-2 1,3 0 0,-3-3 2,-2 1 1,-1 1 0,-1 1 1,-4 0 4,1 3 0,-2 2 5,2 3 4,-1 3 0,1 3-1,0 2-2,-2 4-1,2 4-4,1 3 0,-2 3 0,6 1 1,-1 4 1,2-1-2,2 1-2,3-1-3,-1 0-1,3 0-2,2-1-4,1-2-2,1-2-14,1-2-31,-1-2-44,4-3-54,-3 0-104,3-6-107,-3-2-44,-2-4 1,1-2 27,-2-2 46</inkml:trace>
  <inkml:trace contextRef="#ctx0" brushRef="#br0" timeOffset="9064">3257 0 103,'10'-1'268,"2"4"24,4 4 22,6 4-88,3 5-45,4 7-13,1 5 1,1 8 7,3 3 6,-3 6 0,-2 5-17,-3 2-27,-8 5-31,-6 2-36,-8 1-62,-15-2-71,-12-1-60,-14-1-74,-12-5-160,-19-3-85,-11-5-14,-11-4 21,-10-3 36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57:52.8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346 3 57,'0'-2'269,"0"2"30,0 0 16,0-1-69,0 1-73,0-2-47,0 2-34,0-1-20,0 1-13,0 0-7,0 0 1,0 0-2,0 0 7,2 0 3,-2 0 5,0 0 4,0 0 6,0 0 4,0 0 9,0 0 2,0 0 4,-2 0 1,2 0-3,0 1-2,0-1-8,0 0-8,0 2-9,0-2-6,0 1-10,0-1-9,0 0-15,0 2-6,0-1-6,2 0-6,1 1-2,-3 1 7,1 0 8,4 2 7,-2 1 11,4 0 12,-1 0 4,3 1 5,-1 1 3,4 1-4,-2 0-13,2 0-6,-1 1-7,1 1-7,-2-1-4,1 4-6,1-4-2,0 4-2,-3-1-4,4 1-1,-2-1-4,4 1-1,0 1-2,2-2-2,1 1 5,2 1 0,1 0 5,-2-2 6,1 1 4,1 1-2,-4-2-3,4 1 0,-4 1-4,4 0-3,-3 1 0,3 1-1,0-1-2,1 0 1,-3 2-4,3 0 0,0 1 0,-1-1-4,3 0 7,1 0-3,-2 0 4,3-2 0,-1 2 2,1-1 0,0 1-2,-4 0-1,3-2 0,-5 1-3,0 1-6,-1-2 5,-1 2-2,-1-1-3,-3-1 2,2 1 1,-3-1 4,1 1-2,0 1-3,2 0 4,0 0 0,2 1 5,2 2-5,0-1 0,2 2 2,1 1-1,2 1-5,2 0-1,0 1 0,3 2 5,-2 0-2,4 0-1,-2 0 7,0 0-4,0-1-1,0 1 0,0-4 1,-2 2 0,-1-1 1,-3-2 1,0-2 2,-1 0-4,-2-2 2,0 1-1,1-1-1,-4-2-1,2 1 1,-2-2-1,2 1-2,-2-1-1,1 1-1,-3 0 5,3-3 0,-3 4 0,1-4-1,-2 2 0,0-1 1,-2-1 0,1 1 0,-3-2 0,1 0 1,-3-3-2,-3 0-2,1 0 1,-4-2 2,2-1-2,-4-1 5,4-1 1,-5-1-3,1-1 0,1 1 1,-2-2 0,0 1-6,1-1 3,-1-1 4,0 2 1,0-2-1,2 1 1,-2-1 1,0 0-2,2 0 0,-2 0-7,0 0-11,0 0-36,-2 0-94,0 0-137,-1 2-218,-6-1-107,-5 4-55,-10-4 6,-4 1 75,-6-5 130</inkml:trace>
  <inkml:trace contextRef="#ctx0" brushRef="#br0" timeOffset="1870">2149 1239 136,'-4'1'311,"-1"-1"37,2 0 26,2 0-73,-4-1-57,5 1-34,-1 0-24,1 0-13,0 0-17,1 0-19,-1 1-27,2-1-25,1 3-17,-2 0-12,2 3-2,1 3 6,1 3 2,-1 2 2,3 1 6,0 3-5,0 1 1,1 4-9,1 1-5,2 1-4,-1 1-7,0 1-4,2-2-11,-3 2-8,1-3-4,-1 0-6,-1-4-5,-1-1-5,1-2 1,-2-2-1,-2-3 1,1-4 0,-1 2 1,-1-3 1,-2-1 0,-1-1 2,2-4 2,-2 2-1,0-1-4,0-1 2,-2 0 1,2-1-2,-1 2-1,-1-2 7,-3 2-4,-1 1 2,-3 0-3,-6 1 4,0 2-1,-3-1-2,-6 2 2,-2 0 2,-4 1 0,-5 1 4,-3 2 6,0-3 3,-2 3 4,4 1 0,3 0-1,1-1-5,4-1-7,3 1-3,5-4-4,5 1-2,2-2-2,4-2-7,4 1 0,2-2-8,3 0-13,0 0-29,3-2-64,2 1-93,1-1-113,-2 1-171,-4-2-83,0 0-19,-3 0 35,-4-3 83</inkml:trace>
  <inkml:trace contextRef="#ctx0" brushRef="#br0" timeOffset="25469">1777 2262 100,'-2'-7'288,"-1"3"28,2 0 22,-1-1-75,0 2-67,2 2-29,0 1-2,0-2 3,0 2 2,0 0-4,0 2-7,0-1-7,4 4-8,-3 1-5,2 3-10,1 3-4,-1 1-9,2 4-19,-1-1-23,4 4-21,-2-1-17,1 1-16,-1 1-11,1-2-11,0-1-16,0 2-25,-1-2-39,-1-2-50,0-1-59,-1-2-52,1 0-46,-2-3-49,-1-1-85,-1-3-25,2-3 16,-3-3 35,0 0 44</inkml:trace>
  <inkml:trace contextRef="#ctx0" brushRef="#br0" timeOffset="25788">1757 2257 105,'-4'-10'286,"4"-1"27,0 1 15,4-4-87,0 2-79,6 0-43,-2-1-27,1 1-18,4 0-14,-1 1-13,1 1-11,1 2-15,-1 1-10,3 1-12,-3 1-16,0 2-17,0 2-20,1 1-24,-2 1-47,-1 2-82,1 0-74,-4 2-26,-1-1-2,-3 2 12</inkml:trace>
  <inkml:trace contextRef="#ctx0" brushRef="#br0" timeOffset="26025">1812 2302 131,'1'2'262,"3"-2"16,0 0-21,6 0-80,1-2-73,2 1-43,2-1-26,3 1-22,2-1-19,4 1-28,1 1-59,-2 0-98,-1 1-47,1 1-25,-2 1-1</inkml:trace>
  <inkml:trace contextRef="#ctx0" brushRef="#br0" timeOffset="26274">2172 2353 174,'-3'-5'288,"1"1"20,0 0-14,-2 1-88,3 1-68,-2 1-45,-1 1-29,3 0-17,-1 3-8,-1 0 4,0 0 3,-1 2 7,1 2 9,-3 2 8,2 1 2,0 0 2,1 3-4,0 0-8,1 0-10,1 1-12,2 1-12,1-1-6,1 1-8,2-2-9,1-1-10,3 0-13,1-1-22,1-2-31,3-2-38,2-1-46,0-3-92,0-3-90,1-1-30,-2-4 2,0 1 21,1-1 41</inkml:trace>
  <inkml:trace contextRef="#ctx0" brushRef="#br0" timeOffset="26572">2484 2281 126,'1'-6'325,"-1"2"24,2-1 13,-4 1-82,2 1-118,0-1-83,-1 3-68,1 0-59,0 1-96,0 0-106,0 0-53,0 0-19,-4-2 3,4 2 26</inkml:trace>
  <inkml:trace contextRef="#ctx0" brushRef="#br0" timeOffset="27072">2677 1981 237,'-3'-6'288,"-1"2"17,1-1-48,0 4-79,-3 1-61,3 0-36,-4 3-23,1 1-11,-1 4-2,-2-1 3,3 4 9,-2-1 10,0 4 12,-1-1 9,1 4 0,1 1-1,1 1-10,-2 1-15,7 1-19,-3 0-14,6 0-15,1 0-17,3-2-24,1 2-28,1-4-25,6-1-32,-2-2-32,6-4-38,-1-1-71,0-4-63,0-2-17,1-5 4,0-1 21</inkml:trace>
  <inkml:trace contextRef="#ctx0" brushRef="#br0" timeOffset="27344">2919 2062 48,'-2'-4'263,"-1"2"21,-1 2 13,0 2-78,-4 2-80,2 2-56,-1 2-32,2 2-21,2 1-10,2-3-8,-2 5-4,3-1-3,3-2 0,0-1 1,0 0-2,2-1 6,1-2 2,-1-2 6,3 0 7,-4-2 4,3-2 6,-2-2 4,0 1 4,-1-3 4,2-2 5,-2 0 10,-1-3 10,-2-2 2,-1 1 5,0-2 1,-1 0-1,-2-2-13,1 1-14,-2 1-15,2 0-27,0 0-39,4 1-50,2 2-49,3 2-70,1 2-110,0 2-64,4 0-15,1 0 19,6 0 33</inkml:trace>
  <inkml:trace contextRef="#ctx0" brushRef="#br0" timeOffset="27652">3181 1947 145,'-8'-5'289,"-3"2"26,-1 2 0,-3 1-87,2 0-82,-1 1-51,1 2-33,1 2-20,3 1-13,0 1-2,5 1-6,1 1 1,3-2 0,4 4-3,3-2-3,-1 0-3,4 0-6,0-2 0,3 1-3,-1-1-2,2 2 1,-3 0-3,3-1 2,-5 2-2,1-1 0,-1 3-2,-2-1 0,-4 0 1,-2 0 1,-1 1-3,0-1-3,-4 1-7,0-2-14,0 1-15,-2-3-23,3 0-38,-1-2-65,-1 0-89,2-3-36,2 0-10,1-3 9</inkml:trace>
  <inkml:trace contextRef="#ctx0" brushRef="#br0" timeOffset="28070">3494 1665 280,'-9'-10'311,"-2"5"14,1 0-32,-1 2-113,2 5-71,-1 1-39,-2 3-18,0 4-4,3 4 7,-2 2 7,1 2 8,2 3 6,-1 2-5,3 2-9,-2 2-11,3 3-15,2 2-10,3 1-12,0-2-9,4 1-5,1-1-3,2-1-1,1-1-4,2-4-1,0 0-7,1-3-13,2-4-21,-2-2-25,3-2-36,0-4-61,-4-1-101,1-5-56,-3 0-17,0-4 9,4-5 26</inkml:trace>
  <inkml:trace contextRef="#ctx0" brushRef="#br0" timeOffset="28337">3624 1884 271,'-5'-15'312,"-1"1"26,3 2-19,-2 3-87,2 0-55,-1 3-28,3 3-22,-2 0-15,3 3-10,0 3-1,0 4-3,3 4 2,-2 3 2,3 4-2,-1 1-11,2 4-19,1 2-21,-2 1-20,3-1-20,-2 2-15,-4-1-24,3-2-29,-3-1-32,-1-2-39,-1 1-32,-3-4-28,3-2-29,-2-1-61,-6-3-69,0-3-16,3-1 7,-1-5 23,4-2 38</inkml:trace>
  <inkml:trace contextRef="#ctx0" brushRef="#br0" timeOffset="28600">3586 1861 208,'-2'-15'282,"-1"2"26,2-1-30,1 2-70,0 2-49,1-1-24,2 2-8,2 0-1,0 0-2,3 2 0,0-1-5,1 1-6,1 0-10,-1 3-11,2 0-15,-1-1-10,1 2-17,-2 2-13,1 1-9,-2 1-8,-2 4 0,2-1-3,-4 5-1,0 2-1,-3 2-6,1 2-4,-2 2-4,0 0-1,0 1-1,-2 0-2,-1-1-2,1 0-6,-1-2-3,-2 0-2,3-4-3,-3 0-2,2 0-2,-1-4 5,0-1 4,0-2 0,3 0 3,-1-1 6,0 0 5,2-3 3,0 1 2,4-1 3,-3 2-2,3-2 2,2 1-2,0-1 1,4 2-5,-2-1 3,0 2-3,-2 0 0,2 2-3,-5-4 1,-2 4-2,-1-1-4,-1 1-1,-7-1-8,0 2-8,-3-1-23,-5-1-25,2 1-34,-3-2-29,2 1-41,-2-1-72,-1-1-100,5 1-37,-2 0-1,4-2 20,7-1 33</inkml:trace>
  <inkml:trace contextRef="#ctx0" brushRef="#br0" timeOffset="29096">3801 1830 63,'0'-3'288,"3"-1"30,0 2 16,2 0-63,1-1-89,7 2-53,-4-1-29,6 1-22,4-2-4,-1-1-8,2 2-5,2 0-14,3-1-12,0 0-10,1 2-15,-1-2-20,0 1-21,-1 1-29,-5 1-40,0-2-72,-6 1-115,-3-1-48,-3-1-16,-2 0 10,-4 2 30</inkml:trace>
  <inkml:trace contextRef="#ctx0" brushRef="#br0" timeOffset="29316">4029 1698 175,'-2'-3'289,"0"3"21,1 0-14,1 1-83,-2 2-66,0 3-36,1 2-15,-2 2-2,-2 2 1,5 3 4,-1 1-2,1 4-10,0-1-12,0 3-13,0 0-19,0 1-23,1-1-33,-1-1-37,0 2-40,0-2-41,2 0-73,-4-3-115,1-2-43,-1-1-7,1-4 19,4-4 27</inkml:trace>
  <inkml:trace contextRef="#ctx0" brushRef="#br0" timeOffset="29624">4316 1552 182,'0'-4'258,"2"-1"16,-2 5-50,0 0-64,0 0-54,0 0-32,0 0-26,-3 0-11,-4 0-8,3 2-2,-1 2 2,-2 2 1,0 2 6,-1 1 4,-2 3-2,1 1-1,1 1-4,0 2-5,1 1-4,-2 2-3,5 1-6,0-2-3,3 1-3,1 1-3,0-2-5,1 0 1,4-2 0,0-1 0,2 0-2,2-3 1,-1-1 1,1-1 0,-1-4-2,1 0-2,-1 0 2,2-3 0,-4-1 0,2-2-3,-2-2 3,4-1-2,-4-3 0,0 0 0,1-3 1,-1 0-4,2-1 2,-3-2 0,-2-2-3,2-1 1,-4-1-1,3-1 0,-4 1 3,0-1-3,0 1 4,-4 1 0,3 0 0,-3 4 1,0 1 0,-1 2 1,0 1 0,-1 4 2,1 1 1,-1 2 0,1 5-1,0-1 4,-1 5-4,3 0 1,1 5-1,2-3-2,2 3-3,0 0-7,2-1-9,1-1-16,0 0-29,-1-3-63,1 0-109,-1-3-52,0-1-22,2-4-2,1-2 23</inkml:trace>
  <inkml:trace contextRef="#ctx0" brushRef="#br0" timeOffset="30144">4460 1437 173,'7'-7'274,"-1"6"21,3 6-3,1 2-93,-2 7-58,3 4-24,0 6-9,2 2-5,1 6-5,-1 3-8,0 2-11,0 2-13,0 3-16,-5 0-18,-3 2-11,-4 1-14,-2 0-17,-8-2-30,-3-1-34,-6 0-65,-5-1-139,-6-2-69,-9-3-25,-6-2 5,-7-1 22</inkml:trace>
  <inkml:trace contextRef="#ctx0" brushRef="#br0" timeOffset="58294">127 2545 58,'0'3'302,"1"0"31,1 2 22,-2 2-49,0 2-95,0 3-53,1 2-26,4-1-6,-1 5 6,1 0 8,3 1 7,0 3 5,5 2 0,-2 0-13,1 1-18,3 2-22,-4 0-25,3-1-26,-1-1-24,-1-1-30,-2-3-34,0-1-48,-3-1-54,-2-4-54,0-1-52,-4-2-60,-1-5-99,-5-1-31,1-6 12,-7-2 34,3-3 47</inkml:trace>
  <inkml:trace contextRef="#ctx0" brushRef="#br0" timeOffset="58548">35 2674 117,'-10'-13'312,"0"-1"29,1 1 16,5-2-69,2 0-100,4-3-58,1 0-34,6-2-17,2 1-3,6-2-3,3-2 0,3 1 0,6-1-1,1 2-5,0 0-16,3 3-12,0 0-22,0 2-33,2 2-44,2 4-42,-1 4-50,-1 1-68,-2 5-118,-3 2-41,-5 2-3,-4 4 20,-1 1 40</inkml:trace>
  <inkml:trace contextRef="#ctx0" brushRef="#br0" timeOffset="58799">225 2695 249,'-8'6'418,"3"-1"49,2-4 23,3 1-91,6-4-128,6-1-94,4-1-78,6-1-45,5-1-26,5 1-17,-1 1-26,6 2-38,1-2-45,2 1-53,2 2-78,-5 1-131,-3-4-55,-2 3-6,-5 0 22,0-1 42</inkml:trace>
  <inkml:trace contextRef="#ctx0" brushRef="#br0" timeOffset="58975">751 2640 133,'0'4'335,"0"4"37,-3-1 21,1 4-65,2 2-105,0 4-70,2 1-41,2 1-29,-1 2-22,2 0-14,0 0-17,0-1-30,0 1-43,1-2-45,0-2-67,-4 1-140,-2-5-74,0 1-23,-5-7 10,3-2 31</inkml:trace>
  <inkml:trace contextRef="#ctx0" brushRef="#br0" timeOffset="59149">802 2745 239,'8'-14'322,"1"-1"22,0 3-7,1 0-116,2 0-84,0 2-50,2 1-37,-3 0-18,0 1-10,1 2-7,0-1-6,-3 2 0,0 1 4,0-1 5,-1 4 11,-4-2 6,2 1 13,-1 2 16,-2 0 18,-1 2 24,-2 1 23,0 3 26,0 0 19,-2 3 11,1 1 4,-3 4-11,1 1-19,-3 1-26,3 4-14,2-2-24,1 3-16,0-2-18,1 1-11,4-2-9,4-2-13,1-1-11,3-2-5,1 0-3,3-3-2,0-1-2,4-3-18,-3 0-30,0-3-76,0-3-103,2-1-103,2-4-121,-4-4-127,1-3-43,-6-1 35,-3-5 80,0-3 88</inkml:trace>
  <inkml:trace contextRef="#ctx0" brushRef="#br0" timeOffset="59554">1254 2520 260,'3'-2'379,"0"0"36,4-2 22,2 0-115,2-2-98,3 0-73,4-2-53,0-1-45,3-1-48,1-2-62,2 0-72,-7 0-126,4-2-107,-7 1-44,-1-2-1,-4 0 25,-2 3 54</inkml:trace>
  <inkml:trace contextRef="#ctx0" brushRef="#br0" timeOffset="59712">1301 2365 150,'-13'0'521,"4"3"78,1-1 44,5-1 21,3-1-195,3-1-172,8-3-143,0 0-119,5 0-136,2-2-141,0-2-209,3-1-110,-7-1-49,-7-2 8,-3-3 77,-4 0 113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58:46.5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28 805 68,'-3'-10'265,"-2"-3"23,-1 2 19,1 0-81,2 1-79,1 1-45,-1 0-28,3 1-18,0 4-12,0 1-5,2 0 2,-1-2 4,1 2 3,1 2 0,0-2-4,2 0-4,4 1-12,-1 1-7,4 2-6,0 4-4,1 0-2,2 6-1,0 3-2,0 4-2,-2 1 1,1 4 1,-1 1 0,-2 0-2,0-2 1,-1-2-1,-2-5-1,1-2 5,-1-4 13,0-3 18,0-1 11,6-8 10,5-5 4,8-5-2,11-11-12,6-8-16,11-7-12,7-6-8,9-6-6,7-1-4,6-5-1,9-5-1,8-1-4,5-3-1,3 1-1,0 1-3,-5 1-8,-10 8-21,-12 4-34,-8 10-48,-14 10-101,-12 10-120,-12 9-55,-9 6-15,-8 1 19,-8 4 40</inkml:trace>
  <inkml:trace contextRef="#ctx0" brushRef="#br0" timeOffset="27146">793 2887 89,'-3'-3'199,"-1"0"10,0-1-54,1 2-58,0-1-35,1 0-19,-1 0-13,0 0-4,0 1 4,1 0-3,-1 0 6,-3 1-2,4-1-1,-2 1-5,0 1-4,0 0-7,0 0-2,-2 0-7,3 1-1,-3 1 1,1 1-4,-1-1 0,1 0 1,-2 1 1,1 0-2,0-1 5,-1 1 0,1 0 2,0-1 2,-2 2 1,2-1-1,-1 1-3,1-1-1,-2 1 1,2 0-2,-1 0-3,1 1 0,0-1-1,-2 2 0,0 0-1,0-1 2,0 2-2,-1-1 0,-1 2 0,0-1 0,0 2 0,-1 0 0,-1 2 0,0-1 0,1 1 0,-2 1 0,2 1 1,-2 0 2,1 1-2,1 1 1,1 0-2,-2 0 4,0 0 1,0 0 1,2 0-2,-1 2 1,0-1 1,2-1 0,-1 3-2,-1-1-2,0 1 3,1 1-4,0-1 3,0 2 3,0-2 1,-2 0 2,4 0 3,-2 0-1,1 0 1,1-2-3,0 2-4,0-1-3,-1 1-1,3 0 0,-1 0-2,-1 1 0,1 1 1,0-1-1,2 1 3,-1-1-1,3 1 0,-2-2 0,3 1 1,-2-1-3,2 0 0,2-1 0,0-1 2,0 2-2,0-2-2,0 1 4,0 0-2,0-1 4,0 1-3,0-1 1,0-1 0,0 0-2,0 0 2,2-1-2,2-1 0,-2-1 0,1 0 0,0-1 1,2 1 0,-2-2 1,2 2 1,0-1-1,3 1-2,-4 0 0,3 0 2,-1 0-2,1 1 0,0 1 0,1-1 2,-1 0-1,-1 1-1,3 0 2,-1-2-2,0 1 0,0-1-2,1 0 1,1-1 1,0 1 0,0-2 1,2 1-1,-3-1 2,4 2-2,-2-3 0,1 2 1,-2-1-1,1 1-1,3-2 1,-1 0 1,1 0-1,-1 0 0,0-2 2,2 1-2,-2 0 0,1 0 0,1 0 0,0-1 1,-2-1-1,1 2 0,-1-4 2,0 2 1,1 0-3,-3 0 1,3-1 0,-3 1-1,0-2 0,2 1 0,-2-1 0,1 1 0,1-2 0,-2-1-1,3 2 0,-1-3 1,4 2-1,-1-3-1,2 3 2,-2-3 2,2 0-1,0 0 0,-1 0 1,0 0-2,0 0 1,0 0 0,-3-1-1,2-1 0,-2 2 0,0-1 2,-1-1-2,1 1 0,-3 1 0,0-2 2,2-1-2,-2 2 1,-1-2-1,2 1 0,-1-1 0,3 2 0,-1-2 0,0-1-2,1 2 2,0-3 0,2 1 0,-2-1 0,2 2 0,0-1 1,0-1-2,-2-1 0,3 2-1,-1-1 0,0-1 2,-2 0 0,2 0 1,-2 0-1,2 0 1,-2 0 1,0 0-2,-4 0 0,1-1 0,0 1 0,-1-1 0,-1 0 0,-1 1 0,-2-2-2,2 3 2,-3-3 2,3 1-2,0-1 0,-2 2 0,2-1 0,3-1-2,-3 1 1,3-1 0,-2-1 1,1 2-2,-2-2 3,0-2 0,4 0 0,-4 1 2,0 0-3,2-2 2,-4 0-1,0-2 1,1 2-1,-4 0-1,0 0 0,-3 0 1,0-1-1,0 0 1,-1 2-1,-1-1 2,-1-2-2,0 1 0,-1-1 0,1-1 0,0-1 2,-2 0-1,2 0 0,-3 1-1,3-3 1,-2 0 1,2 0 2,-2 0 3,0 0 1,2 0 4,-3-1 0,1-2 3,0 1-3,-1-2-2,-1 0-4,0 0-2,-1 0-1,-2-1-3,2 1 2,-2-1-2,-2 1 2,3 1-1,-2-2 2,0 1-2,-2-1 3,2 2-2,0-1-1,-3-1 3,1 1-3,-1-1 0,1 0-1,0 1 0,-1 0 0,3-1 0,-1-1 0,1 2 0,1-1 1,-1 1 2,3 1-1,-2-2-1,1 2 0,1 0-1,-1 0 3,1 0-2,-3 2 2,1-1-3,2 1 2,-3 1 0,2 0 1,-1 0-1,-2 1 3,1 0 0,-1-1-1,0 2 2,-1 1 1,1-1 1,-1 1 0,0 0 0,-1 1-1,1 1-1,-1-1-2,1 2-2,-1 0 0,0 2-1,0-1 1,1 1 0,0 1 2,-1 0-1,1 1 0,-5 2 1,0 3-1,-2 0-1,-4 2 0,2 1-1,-2 3 0,0-1-1,2 3 0,-1 0 1,0 1-1,1 1-1,0 1 0,-1 4 0,2 0-8,-3 4-12,-1 4-21,1 5-43,0 2-127,-4 5-65,-2 2-31,-5-1-7,1 0 14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58:47.8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497 118 221,'-7'-9'245,"1"-2"23,0-1-74,-1 1-51,1 1-23,0 0-15,-4-1-9,2 1-8,2 1-8,0 1-3,-2 1-9,2 2-5,1 2-14,-2 1-11,-1 6-11,-4 2-10,-1 6-4,-2 6-7,-2 6 1,-1 3-1,0 7 1,1 4 2,-2 4 3,5 6-2,-2 1 0,3 5 2,4 5 2,-2 2-2,4 5 2,3 3-2,0 3 3,4 0-4,0 3-1,5 0 4,3-1 8,3-3 9,0 2 5,8-6 4,0-3 3,5 0-1,1-4-9,5-5-7,0-1-5,5-5 0,1-3-1,4-6 1,4-2 3,1-7-1,3-4 1,6-4-4,2-5-5,2-6-3,6-6-3,0-5-2,2-7-3,-1-5 2,-2-8-2,-1-5-2,-2-9-2,-4-7-6,-1-8-4,-6-8-9,-1-6-4,-4-8-4,-5-10 1,-4-5 2,-8-5 3,-7-1 6,-10-4 8,-10 2 9,-8 2 10,-11 2 6,-11 5 13,-8 3 5,-11 5-1,-14 4-7,-11 7-20,-20 9-39,-16 12-70,-25 18-112,-20 19-142,-23 17-73,-25 19-22,-18 14 11,-15 13 47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58:53.9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30 633 111,'-5'-6'294,"0"2"26,1-2 19,-1-1-84,1 3-87,0 0-52,3-1-32,-1 0-18,2 1-12,0 1-6,3-1 0,1-1 1,-1 1 1,3-1 6,0 1 3,2 1-1,-1 0-3,2 1-5,0 2-6,1 5-2,6 1-6,-4 2-1,4 5-1,0 3-4,1 4-4,3 2-5,-2 2-1,0 3-6,2 0-5,-1-1-1,-3-2 0,1 0-4,-4-4 1,3-2 1,-3-2 8,1-4 16,-3-3 22,3-5 24,3-4 14,4-4 8,3-5-3,9-8-13,3-4-21,9-6-22,5-6-14,13-8-13,9-6-7,13-7-6,11-5-4,12-4-4,4-1 7,8 1 6,2 1 0,5 4 4,-1 3 4,-6 8 1,-6 8-26,-16 6-62,-11 7-100,-16 8-199,-19 5-122,-22 5-61,-23 2-14,-22 2 38,-19-1 93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59:20.1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80 762 148,'-5'-21'292,"0"1"28,2 2 22,2 0-92,-1 2-52,2 0-14,0 3 5,0 3 17,2 1 31,-2 0 13,1 3-2,1 1-20,-2 2-32,1 1-33,-1 4-44,0 4-35,2 5-23,0 4-10,-2 7-4,0 5-12,1 4-8,3 4-9,-3 1-5,2 2-6,3 1-7,1-1-2,-3-1-10,1-3-22,0-2-58,3-4-97,-5-4-103,0-3-132,-1-3-135,-4-5-49,-1-5 20,1-5 77,-1-3 90</inkml:trace>
  <inkml:trace contextRef="#ctx0" brushRef="#br0" timeOffset="377">4 540 139,'-3'-14'290,"1"2"23,4-1 16,-1-1-98,4 1-66,2-2-33,1 0-19,4-1-12,1 0-8,4 1-13,-1 0-15,6 2-15,3-1-15,4 2-11,2 0-12,1 3-7,1 0-8,0 3-6,1 3-20,-3 2-23,-2 2-35,-2 2-39,-5 3-100,-6 3-93,-4 2-33,-6 1 1,-2 1 16</inkml:trace>
  <inkml:trace contextRef="#ctx0" brushRef="#br0" timeOffset="628">156 664 144,'-7'6'252,"1"-1"14,5-2-24,1 0-80,3-2-56,4-1-32,5-1-22,3-2-9,3-2-13,2 3-9,6-2-7,-2 1-8,4 0-19,-1 2-50,0-1-118,-4 2-58,1-3-35,-5 3-16,2 0 8</inkml:trace>
  <inkml:trace contextRef="#ctx0" brushRef="#br0" timeOffset="880">720 777 63,'0'-6'270,"-3"0"26,1 0 20,-1 0-72,2-1-68,-4 3-43,2 0-23,-3 1-17,3 0-14,-2 1-9,1 2-8,0 2-7,-3 1 1,0 3 0,-1 4 4,-2 4 1,-1 4 1,2 2-1,-3 3-6,0 4-10,1 0-5,1 2-7,-1-1-4,3 1-3,5-2-1,2 0-5,2-2 1,2-1-7,5-1 1,5-2-5,1-3-6,5-2-9,3-3-19,2-3-35,5-3-46,2-4-53,4-1-81,-1-7-123,1-2-52,-3-4-1,-1-4 25,3-4 40</inkml:trace>
  <inkml:trace contextRef="#ctx0" brushRef="#br0" timeOffset="1244">1250 768 100,'6'1'266,"0"-1"28,4 0 18,1 0-91,7 0-60,2-1-41,1-1-23,2 1-23,1-1-20,1 1-18,-1-2-14,0 0-11,-4 0-16,1 0-19,-7-2-36,-3 1-59,-2-2-117,-7-2-60,-2 1-26,-6-3-1,-5 0 24</inkml:trace>
  <inkml:trace contextRef="#ctx0" brushRef="#br0" timeOffset="1428">1297 642 255,'-5'0'301,"2"0"12,3-2-24,7 2-117,1-3-75,6 1-46,0 1-24,6 0-11,3-2-11,2 0-19,4 0-74,1-2-113,1-1-61,4-3-30,2-3-16,3 0 7</inkml:trace>
  <inkml:trace contextRef="#ctx0" brushRef="#br0" timeOffset="1594">2006 288 52,'-2'-12'388,"4"0"58,-1 3 45,-1 1 23,2 2-170,-1 2-112,1 4-58,0 0-15,1 4-11,0 7 6,0 2 10,3 5 5,-1 3-15,-2 5-40,0 2-30,1 4-30,-1 1-18,0 0-12,0 1-12,3-1-7,-3 2-20,-1-5-38,0-2-73,-1-2-97,-1-4-85,-3-2-115,1-7-125,-5-2-37,1-7 29,1-4 71,-2-2 80</inkml:trace>
  <inkml:trace contextRef="#ctx0" brushRef="#br0" timeOffset="1880">2036 234 112,'-4'-20'268,"1"1"23,3-1 12,3 2-99,2-1-69,2 1-34,-1 0-17,6 1-11,0 1-7,2 2-6,0 1-8,5 1-12,-1 1-11,0 4-12,3-1-10,0 5-22,-3 2-28,3 2-39,-2 4-76,-3 1-103,-3 1-55,-5 4-11,-4 2 7,-4 4 28</inkml:trace>
  <inkml:trace contextRef="#ctx0" brushRef="#br0" timeOffset="2099">2037 322 193,'-1'5'296,"2"-2"8,9-2 10,7-1-137,2 0-82,7 0-45,2-1-24,0-1-14,4 1-9,1 1-19,1 0-44,-6 0-122,-1 0-65,-2 1-34,-3 2-13,-1 1 4</inkml:trace>
  <inkml:trace contextRef="#ctx0" brushRef="#br0" timeOffset="2360">1859 978 58,'5'7'253,"4"-2"23,5-4 18,10 2-89,2-3-66,9-3-43,8 2-25,9-4-15,5 1-6,6-2-1,4 0-4,3 1 5,2 1 2,-1-1 1,1 2-8,-3 0-5,0 0-9,-4 2-8,-1-1-10,-8 1-9,-3 1-11,-7-2-33,-7 2-51,-10 0-140,-11 0-72,-8-1-41,-10 1-12,-6 0 18</inkml:trace>
  <inkml:trace contextRef="#ctx0" brushRef="#br0" timeOffset="2750">1950 1225 164,'-9'-11'226,"1"6"7,-1-3-45,2 3-36,1 3-23,-1-1-9,1 0-9,2 1-8,-1 2-9,2 0-10,-2 3-9,1 0-4,0 3-2,-4 3 6,0 3 6,2 3 8,-2 3 10,-1 3 5,0 2-2,1 4-6,2 0-9,-3 1-14,4 2-17,0-1-14,2 2-14,3-3-8,2 3-8,2-5-9,4 2-7,6-3-12,3-3-35,4-2-48,5-4-58,4-2-62,0-5-121,1-6-80,3-6-13,0-3 23,1-6 44</inkml:trace>
  <inkml:trace contextRef="#ctx0" brushRef="#br0" timeOffset="3040">2274 1408 49,'-4'-9'302,"1"3"23,-2 0 12,0 2-41,2 2-129,-2 2-74,-1 3-32,-3 3-16,0 2 1,1 2 8,2 1 3,-3 2 1,2 2-4,-1 2-11,4-1-7,-2 0-16,2 1-5,4 0-9,2-2-2,1 0-4,2-4-4,-1-1 2,0-3 2,0-2 7,1-1 29,0-4 36,-2 0 18,2-4 7,-1-2 4,0-6-4,0-2-30,0-2-36,-3-5-23,3 0-20,-3-2-26,2 2-30,2 1-38,-4 4-40,2 0-52,1 2-102,0 2-73,1 0-22,2 3 10,7 2 29</inkml:trace>
  <inkml:trace contextRef="#ctx0" brushRef="#br0" timeOffset="3358">2428 1308 136,'-8'-2'293,"0"1"20,-2 1 12,0 0-99,0 0-95,0 3-49,0 1-28,0 4-15,4 0-8,-1 2-5,2 2-3,3 0-1,2 1-2,4 2-5,1-2-1,1 3-4,5 0-1,3 1-1,2 1-5,2 0 1,4 1-3,-1 1 3,-1 1 0,0 0 2,0-1-1,-6 0 2,-3-2 6,-5-1 9,-6-2 5,-5-2-1,-6-1 0,-4 0-4,-5-3-20,-2 0-28,2-2-36,2 0-53,1-6-135,4-1-68,6-3-27,5-4 2,11-5 17</inkml:trace>
  <inkml:trace contextRef="#ctx0" brushRef="#br0" timeOffset="3671">2728 1321 21,'0'-11'361,"0"6"35,2 0 20,-2 1 10,0 5-164,2 4-101,-2 3-41,2 9-2,0 4 32,1 6 43,4 6 34,-3 5 19,4 4-15,2 4-20,-2 4-41,0 4-49,-2 0-42,2 1-33,-4-2-14,1-2-20,-2-2-4,-3-3-4,0-3-10,-3-4-19,0-3-40,-2-6-76,-1-5-99,3-4-87,-2-6-119,4-6-116,-3-7-33,0-7 40,2-8 75,0-8 79</inkml:trace>
  <inkml:trace contextRef="#ctx0" brushRef="#br0" timeOffset="3968">2747 1443 256,'2'-18'283,"3"0"19,-2 1-33,3-1-98,3 2-46,-1-1-17,2 2-1,2 1 3,1 0 9,4 0 15,0 3 9,1 0 5,3 2-2,-2 3-5,1 1-15,0 5-23,-2 5-21,-2 2-18,-5 5-14,-3 6-9,-6 3-4,-5 4-3,-7 1-2,-5 3-6,-5-2-4,-3 0-6,-4-3-4,0-2-5,0-4 0,5-1-2,0-4-2,1-2 2,8-2-4,1-2 1,6-2 1,1-4-2,5 1-7,6-2 2,7-2 1,3-1-4,4 0-2,4 3 2,1 2 5,1 1 4,2 3 5,-1 1 5,-2 4 5,-1 2 7,-8 1-1,-2 0 0,-6 2 2,-8-1-1,-5 1-2,-7 1-4,-5-2-9,-5 1-31,-1-2-64,-2-1-87,0-1-104,2-1-173,1-6-86,-2 0-20,5-5 29,0 0 73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7:11.46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3594 1976 52,'3'0'206,"3"0"13,2 0-24,3 0-64,4 0-40,2 1-24,0 1-10,5-1-8,2 1-5,3-1 1,4 1-1,1-1-4,5 1 1,2-1-6,5 2-5,4-1-7,2 1-4,6 0-5,2 1-4,1-1-1,3 3-4,-1-1-4,-1 0 2,2 2-3,-2-1 0,0-1 0,0 2 5,0-1-3,2 0-1,-2 0 1,0 0 0,0 1-1,0-1-2,0 2 1,-1-3-2,-1 0 1,-1 0 2,-4-1-1,0 0 0,-3-2 2,1 1-2,0-1 2,-1-1 1,0 1 0,-2 1 3,2 0 0,3 1-1,-1 1-2,4-1-1,-2 1-2,4 0-2,2 2 2,2-3 2,1 2 3,0-1 2,2 1 0,4 0 0,0-2 4,2 2-1,4-1 0,2 1-1,5-2 0,5 2 4,3-1-1,3-1 2,3 2 3,3-1 4,-1 1 1,0-2 2,-2 2-5,-2 0-16,-3 2-42,-1-4-147,-4 2-84,-8-3-46,-8-3-18,-10-3 1</inkml:trace>
  <inkml:trace contextRef="#ctx0" brushRef="#br0" timeOffset="3398">3807 653 212,'-9'-2'228,"-1"2"4,1 2-86,-5-2-65,1 4-35,-3 1-20,0 1-14,-3 1-4,3 1-3,-2 2-1,1 1-1,2 1 3,0 1 1,0 2 5,2 2 3,-2-2 0,2 3 3,-4 1 1,2 1 0,-4 1 1,3 0-2,-3 1-1,1 2-4,2 0 2,-3 2-4,3 2-2,0-1-1,2 3-2,-2 0 0,5 2-3,0 1 3,-3-2-5,2 4 2,0-4-1,4 2-1,-2-2 3,2 1 1,2-2 0,2 0 3,-1-1 0,3-1 1,2-1-1,0 2-1,5-2-2,0 1 0,2-1-2,3 2 0,1-1-3,3 1 4,2-4-1,1 1-3,1-2 2,2-2 0,1-2 0,1-1-2,2-3 5,3 1-2,1-3 2,2 1 0,5-2-1,3-1 2,4 0-2,1-3 0,5 2 2,-1-3-2,2 0 1,0 0-1,3-2 0,0 0-2,1 0 0,1-2-2,1 1-2,0-1 0,2 1-1,-3-1 1,1-1-3,2 2 4,2-1-2,-3 1 1,4-3 2,1 3-1,0 0 1,2 1 0,-1-2 1,5 1 0,1 1 1,1-2 1,5 2-3,-4-1 4,2-1-4,-2 1-4,0-1 1,0 1 0,-4-2 0,1 1-2,-3 0 2,-1 1 0,1 0 3,-3 1-4,2-2 1,-1 1 2,1-1-1,2 1 1,-1-1-1,-3 1 2,3-1 0,-3 1 3,2-1 0,-2 2 2,-3-1-1,0-1 0,-1 0-3,2 0 3,-2 0-4,2 1-2,1-2 2,1 1-3,3 1 3,-3-2-1,2 0-1,1 1 0,-1-1 1,1 0 1,1 0 2,-2 0 0,1-1 0,1 1 3,-4-2-2,3 2-3,-1 0 0,2 0 1,-2 0-1,0 0 1,2 0 2,-2 1 0,2 1 1,1 0-3,1-1 3,-1 0-1,1 0-3,1 0 1,3-1-1,0 2 2,3-2-5,4 0 0,-2 0-1,3 1 4,-2-1-4,2 2 1,-3-3 3,0 3 2,-1 0 2,-2 1 0,2-2 0,1 2 1,-2-1-3,2-1-2,2-1 0,-2 3-2,-2-3 2,-1 2 0,1 1 0,-5-2 1,-1 2 0,-1 0-1,-1-1 0,0 1 0,1-2-2,-1 0-5,2 1-1,2 0-3,1-1-2,2 0-3,-3 1 0,2 0 3,-2 1 2,-4-2 6,-1 2 5,-3 0 3,-2-1 2,-2-1 1,-1 1 0,0-1-3,0-1-3,-2 0 0,6 0-1,0 2-5,-1-2 3,2 0-2,0 0 3,-2-1-1,0 2 1,-4-3 2,1-1 0,-1 0 4,-4 0 0,-2-1 3,1 1 0,-3-2 0,-3 2 0,0 0-4,0 0-3,0 0 0,-1 0 0,0 2-5,1-2 0,-1 1 1,-1-1 0,-1-1 1,-2-1-1,-1 0 3,-2 0 0,-1-1 0,2-2 1,-3 1-1,0-1-1,-2-1 2,2 0 3,-2 0-1,2-1 1,1-1-1,-2-1-1,1-1 1,3-1-2,1 0-3,1 0 3,2-1 0,-1 0-2,4-2 1,0 1 0,0-1 1,-2 1 1,0-2 2,-2 0 2,-5-2 1,1 1 1,-2-1 0,-4-2 0,3-1-1,-6 1-1,-3-2 0,1-2 2,-5 1-3,-1-3-1,-1 2 3,-7-3-2,2-1-2,-4 0 1,-4 0 3,-1-1-1,-5-1-1,-1-1 0,-3 0 3,-4-1-3,0-1-4,-2 1 2,-2-1 1,0 1-2,-2 2-1,1 2 0,-1-2 0,-1 3-1,-2 0 1,-1 1-3,-4-1 0,-1 2 0,-6-1 1,-1-1-1,-8 0 3,-1 0-2,-8-1 0,-1 0 0,-3 0 2,4 0-1,-2 1-2,-2 1 3,5-1 0,-1 2 0,1 0 0,-3 0 0,0 2 3,-5 1-3,-1-2 0,-3 1-2,-6-1 1,-1 1 0,-3-1-3,-4 1 0,1-1 1,-2 2 1,0 0 0,2-1-1,0 2 5,-3-1 1,1 0-1,-3 0-2,-5 2 3,-1-4-1,-2 2-2,-3 0-2,-1-1-1,-1 1 0,1-2-1,-1 1 4,2-1 0,-2 2 0,2 0 0,-3 0 0,2 2 0,-1-1-1,3 1-3,0-1 1,5 2 1,3 0 0,-2 2 3,1-1 2,2 1 1,-1 2 0,2-1-2,-1 2 1,-1-1-3,1 2-1,-1 0-3,1 0 3,3 2-1,0-2 0,2 1 0,1 1 2,2 1 2,-1-2 0,2 2-2,0 0 0,-1 0 0,1 2 0,-2-1-4,-1 0 4,1 3 0,1-3 0,1 2 0,3 0 0,-3 0 2,2 0 2,-1 2-3,1-1 3,1 1-3,-2-1 1,1 2-2,-3-1-2,1 1 0,1 0-1,-1 0 2,1-1-2,1 2 0,3-1 0,-3 0 3,2 0 0,0 0 2,0-1-1,-1 2 2,-1-1-3,-1-2 0,-2 2-3,1-2 2,0 1-1,2 1 0,1 0 1,1 0 0,3 2 0,1-1 1,1 0 0,2 2 0,1 2 2,-1 0-1,1-1 1,-1 1 1,0-1-3,2 1 2,-3 1-2,-1-3-2,1 1 2,-1 1-1,2-1-1,2 0 2,-1 1 0,1 1-1,4 0 0,-1 0 1,4 2 1,1-1 0,0 1 1,4-1-1,-2 2 2,0 0-3,0 2 0,-3-2-3,-2 1 2,-1-1-1,-3 0 0,0 2 1,-1-2-2,3-1 1,-2 2 0,0-1 1,2-1 1,3 3 0,-5 0 0,2 1 5,-2 1-2,-3 4 0,-1-1 2,-1 2-3,1 3 1,0 0-3,1 3 2,3-3-2,-2 3 0,3 0 1,-1 0 1,1 2-2,-3 2 0,-4 1 0,-4 2-8,-4 4-12,-7 4-48,-5 0-112,-7 6-58,-8 0-30,-7-2-12,-1 2 3</inkml:trace>
  <inkml:trace contextRef="#ctx0" brushRef="#br0" timeOffset="172001.27">28 1872 148,'-12'3'250,"2"0"14,4 0-30,8-1-88,4 1-56,11 0-31,8-1-15,10 3-9,11 1-3,14 2 0,18 1 4,10 1-1,15 1-1,9 2 4,7 2-5,1 0-5,2-1-19,-2-1-39,-8 0-108,-10-2-95,-12-4-50,-16-2-27,-14-6 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59:39.5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408 3191 57,'0'3'112,"0"0"-9,2 0 3,1-2 2,0 1 4,2-1-6,2 1-7,1-2-11,0 1-12,4-1-11,0 0-11,2 0-7,2 0-13,0 0-3,3 1 2,3-1-2,-1 2-1,4-2-1,2 0 4,1 2 0,4-2-3,1 1-2,0 1-1,5-2-3,3 1-2,2 1-6,4-2-2,1 0-2,2-2-5,4 1-1,0-2 1,5-2 3,1 1 4,3-2 6,0 0 0,5-3 2,3 0-1,0 0-1,2 0-8,3-2-5,0 2-1,0 0-5,-3 0 0,-1 0-1,-1 2 3,-3-1 0,2 2 1,-1-1 2,-2 1-3,1 0 1,0-2-3,3 2 0,0-1-1,0 1-1,-3 1 0,-1-1 1,-1 2 0,-1 1 0,-4-2 0,-1 2 3,-1 2 2,-3-1-2,-1 1 1,0-1-2,2 1 1,-2-2-3,1 1 0,2 0 0,1 1 0,-1 1 0,1-3 0,-2 2 0,-1-2 0,-1 1 0,0-1 0,0-2 0,0 3 0,1-1 1,-4 0 2,3 0 0,-3 0 0,-1-2-1,1 2-2,0 0 0,0 2-2,-1-1 2,0 2 0,-2-1 0,0 1 0,-2 1 0,-1 1 0,0 1-2,-3-2 1,-1 4-1,2-2 0,-1 1 2,0 2-2,0-2 2,-2 3 2,3-3-1,-3-1 0,-1 1-1,1 0 2,-2-3-2,-1-1 1,0 2-1,0-2 2,0 0-2,-2 0 0,1 0 0,-1 0-3,0 1 3,-1-1-4,-2 0 2,2 2 1,-3-2 1,1 1-2,-1-1 1,-1 2 1,-1-1-2,0-1 2,-1 3 0,1-3 0,-2 1 3,-2 1-1,-4 0 1,2-1-3,-4-1 2,-2 2 0,-3-1-2,1 1 0,-2-1 0,1 1 0,-3-1-2,1 1 0,1-1-12,-3 0-21,0-1-51,2 2-133,-4 0-71,-2-2-36,-1 0-9,-3 1 12</inkml:trace>
  <inkml:trace contextRef="#ctx0" brushRef="#br0" timeOffset="1038">6315 2987 63,'-5'-2'233,"1"0"13,-1 2-7,0 0-84,0-1-66,-1 1-35,-2-1-20,0-1-9,-1 2-1,-1 0 3,1-1 3,-1 1 8,-1-2 2,0 2 2,0 0-2,1 0-7,-2 0-5,-1 0-6,-1 2-6,1-1-3,-1-1-6,0 3 0,-2-2 0,3 3-1,-4-3 1,1 1-1,-1-2 1,1 1 0,-1-1 2,-1 0-3,-1 0 1,-1 0-2,1-1 0,-5-1-1,0 1 4,0-1-4,-4 0 2,-1 2-1,-4-1-1,-3 1-1,0 1-2,-4 1 0,-1 1-2,0 0 1,0 2 0,0-1-1,0 1 0,-2-1 2,3 2-1,-2 0 1,2 0 0,-1 0 2,-1-2 3,2 3 0,2-1 1,-3-2 3,5 0 1,-1 3-1,1-4-1,-1 0 3,2 0 1,-1-2-1,0 0 4,1 1 0,0-2 3,-1-2-1,1 2-1,-3-1-4,5 0-5,-3-2-1,2 1-1,-2 1-5,1-1 1,0 1 0,-1 1-1,0 0-1,1 0 1,0 1 2,-3 1 1,3-1-2,-4 2 1,3 0 1,-1-2-4,-1 3 0,2-1 0,-2 0-1,0 0 1,-2 0 0,-2-1 0,-1 2 0,-1 0 0,-2-1 0,1 0-3,-2 0 2,1 0 1,-1-1-2,1 1 2,-3-3-1,0 1 1,0 1 0,-3-1 1,3-1 1,-2 2-2,1 1 3,0-2-2,-1 2 0,-3-2-2,1 4 0,-2-2-1,0 0 1,-2 0 1,2 1-2,2 0 1,-4-1 1,2 0-1,-2 0 1,2 0 0,1-1 1,-1 2-1,0-3 1,-1 2 1,-1 0-2,-1 0 0,2-1-2,-4 0 1,0 2 1,2 0-1,1-1-2,2 2 1,1 0 0,1 2 1,3-3 0,1 3 1,0 0 2,3-1 1,0-1-2,3 0 0,1 0 0,2-2 0,1 0-1,-1-2-1,4-1 1,-2 0-2,1 0 2,1 0-1,-5 0 0,3 0 1,0 0-2,-1 0 2,1 1-1,1-1 1,4 2-1,-2-2 1,4 0-2,-1 0 2,2 0-2,0 0 1,2 0 0,-1 0-1,2 0 2,-1 0 0,0 0 0,1 0 2,1 0-1,-1 0-1,2 0 1,-2 2-1,2-2 0,0 1 0,1 1-1,0-1 1,-1 2 0,1-1-1,3-1 1,-1 1 0,0-1 0,0-1-2,3-1 2,0-1 0,0-1 0,2 0 0,-2 0 0,6 0 0,0 0 0,1 2-2,4-2-2,3 1 0,2 2-4,3 0-3,0 0 3,5 3-3,3 0 2,3 0 3,6 2 3,2-1 2,2 1-1,4 0 2,5 2 0,2-1 2,3-1-1,1 3 1,5-2 1,2 2 1,1-2 1,0 0 0,2 0 0,1 0-1,4-2-2,-2 1 1,5-1-1,1-1-1,3 0 0,3-1-1,0-1 2,1-1 0,1 0 0,0 0-2,1-1 0,1-1 2,1 1 1,2-2-1,3 0 3,2 0-2,0-2 2,4 1-4,-1-1 1,1-1-2,-4 0 0,1 0-2,-4 0 1,-2 0 2,0 0 1,0 0 1,0 2 0,-2-1-3,-1 2 2,0 0-2,0 1 0,-2 2-2,-1 2 0,-2 0 1,-3 2 1,-2-1 0,-4 0 0,1 0-1,-3 2 1,-3-2 0,3 0 0,-5 0 1,3 1 0,-2-3 3,2 3 0,-2-1-2,2 0 0,-1-2-2,1 2-1,-1-1 1,1 0-1,1 0 1,1 0 0,1-1 1,-2 1-1,2-1 0,-3 1-1,1-1-1,-2 1 0,3-1 0,-3 2 2,3-1-2,-3-1 2,1 2 0,2-1 2,-3 1 2,0-3-2,0 1 1,1-1-3,-2 0 1,2 0 0,-1 0-1,4 0-1,-3 0 0,0 0 1,-3 0 0,2-1-3,-5 1 1,2-3 2,-1 3 0,-2-2-2,1 1 1,3-1 4,-4 1-2,1-1 2,2-1-2,-2 2 0,1-2 2,1-2-3,-3 0 0,2 1 0,0 0 0,-1-2-2,3 0 2,0 0 2,0 0-2,1 0-2,0 0 2,-3 0-1,1-2 1,-1 2-1,-1-1 1,-1-1-2,1 1 2,-2-1 0,-2-1 1,-1 1 0,-1 1-1,-2 0 1,0-1-1,-1 1 3,-2 1-3,-1-2-2,-1 2 1,0 2 0,1-2-1,-2 0-4,1 1-6,-1 0-7,-2 1-8,2 0-3,-3-1-6,1 0-2,-3 1-1,-1 1 6,-4-1 2,-3 1 5,-1-2 0,-5 2-1,1-1-4,-4 1-15,-2 0-29,-1-2-56,-4 1-75,-1-1-47,-2 1-14,-2-3 2</inkml:trace>
  <inkml:trace contextRef="#ctx0" brushRef="#br0" timeOffset="3014">6498 3023 126,'-9'-2'232,"-1"0"16,-2 1-41,-2 0-66,-1-1-48,-2 1-33,-1-1-19,-2 1-17,-2 1-10,0-2-6,-2 2 1,-3 0 1,-1 0 2,-4 0 2,0 0 4,-3 0 3,-4 2-2,1 1 1,-5-2-4,-4 3-2,1 0-6,-4 2-4,-6-2-2,1 2-2,-7 2 0,-4-2 2,1-1 3,-3 3 5,2 0 3,-4-2 6,-1 1 3,1-1 0,-1 0-4,-1 0-2,-1 0-4,-2-1-6,-2-2-2,-1 1-2,1-2-2,1 1 1,0-2-1,2 1 0,0-1 1,1-1 3,3 0-2,-1 0-1,5-1 3,-1-1-3,1-1 1,-1 0-1,1 0 0,-2 0 1,5 0-1,0 0 0,1 2-1,-1-1 2,3 1-2,0-1 2,0 4-1,2-1-1,0 2 2,3 0 1,-1 2 1,3 1-3,-1 1 4,0-1-3,0 2-1,2 1 2,0-2-2,0 0 3,3 1-2,0-2-1,-2 0 0,2-1 2,-1-1-2,-1-1-1,-1 2 1,-2-3 0,0 2 2,-1-3-1,-2 1-2,0-1 0,-3 1 0,0-2-2,-2 0 2,-1 0-1,0-2-1,-1 2 2,3 0-1,-1 2 0,0-1 1,2 2 0,0 0 0,3 2 0,2-1 1,0 4 2,1-2-3,3 0 0,-2 1 0,-1-1-2,2 0 2,-2 0 0,0-2 0,2 0 0,3-1-1,-1-2 1,2 1 0,-1-2-1,1 0 1,1-2 0,3 2 1,0 0-1,2 0 1,4 0-1,1 0 0,2 2-1,3 1 0,2 1 0,3-3-2,3 4 2,-1-2 1,3 0 0,2 0-3,4 1 3,0 0-2,5-1-1,1 0 3,3-2-1,2 2-2,3 0 1,1 0-1,2 2 1,3-1 0,3-1 2,3 2 0,1-2 0,6 0 1,1-2-1,5 1 2,4-1-1,3-1 0,5 3 1,3-1 0,6-1 2,2 2 1,3-2 1,5 3 1,0-3 0,4 1-2,4-2 0,3 0-4,4 0 2,-1 0 1,3-2-3,-1 1-1,1-3 1,3 2 4,-1-1-2,3-2 0,-3 4-1,4-4 1,1 2-2,1 0-1,0 0 0,-2 0-1,-1 2 0,-2-2 1,-2 1 0,-4 2 2,1-1 1,-4 1 0,-2 0-1,-1 1 1,-1 1-1,-2-1 0,1 1-2,0 2 0,3-1 0,-3 2 0,2 1 0,-2-2-2,-4 2 0,-1 0 2,-3 0-3,-3-1 3,2-3 0,-4 2 3,1 0-1,-1-1 0,2-1 1,-2-1-1,3 1-2,0-1-2,4-1-1,-1 0 3,3 0-4,1 0 1,1 0 1,1-1 0,-2 1 2,1-2-1,-1 1 1,0-1 2,0 1 1,0-2-1,0-2-2,1 1 0,-1-1-2,2-2-3,1-1 1,1 1-3,1-4 3,3 2-1,-2-3 4,0 2 1,1-2-1,-4-2 0,0 2-2,-2-1 4,2 1 2,-4-2-2,4 2 2,-1-1-2,-1 0 1,0 2-2,2-3-2,1 0-2,-1 1 3,-2 0 1,0-1-1,-3-1 1,-2 2 0,-2-1 1,-4 2-1,-1 0 0,-3 0 0,1 2 0,-4-1 2,-1 0 1,-1 3-1,1 0-1,-2 1 0,-1 1-1,-4-2 0,0 2 0,-4 0-1,-3 2 1,-4-1 1,-5-1 1,-5 3 2,1-1 0,-7 0 2,-2 2-1,-3-1-1,-6 1-4,-1 1 0,-2-2 0,-4 1-2,-1 1 2,-2-1-2,-4 0 1,2 1 1,-5 0-2,-1-1 1,-3 1 0,-3 1 1,-3-2 0,-2 2 0,-4 0 2,-1-1 0,-4 1-1,-1-2-1,-2 2-1,-2 0-1,-5 0 1,-1 0 0,-3 2 0,-1-2 0,-1 0 1,-2 0 0,1 0 0,-2 0 1,-1 1 0,1-1 1,-2 2 0,0-2-1,-3 1 3,0 1-4,-4-1 0,0 0 0,-3 1-2,0 3 0,2-2-1,-1 3 1,1 0 3,2 1 0,-5 2 2,2 0-3,0 0 2,-1 0-2,-2 0-2,1 0-1,0 0 0,0-1 3,2-1 1,1-3 3,0 1-1,1 0 5,-1-4-2,3 2 1,1-3-2,-2 2 0,4-2-1,-1 1-3,0 1 1,-1 0-2,1 0 0,0 0-3,3 1 3,0 0-2,2 1 1,1 0 2,-1 3 1,4-3-2,-1 3 1,-1 1-1,-1 0 0,0 1 0,-4 0 0,-2 0 0,-1 0 0,-1 0-1,0 0 1,1 1-3,1 1 2,3 1-1,0 1 2,2 2 0,3-1-1,1 1 2,1-3 0,-1 1 0,1-1-1,2-3-1,-2 0 0,-1-3 0,1-2 0,1 1-1,0 0-1,6-4 3,-1 2-1,4-3-1,3 2 1,5-1 0,3 0 1,2 1 0,5 0 0,1-1 0,4 1 1,3-2 0,1 0 1,4 0-2,0-2 1,1 1-1,1-1 0,4-1 0,-3 2 0,3-1 0,0 1 0,3-1 0,0 1 0,3 1 0,2 0-5,0 0-1,3 0 1,0 1-3,3 1 1,2-1-1,1-1 3,4 3 3,4-2 1,1 1-1,5 1 2,3-1 2,6 1-1,3 0 1,2-2 1,6 1-1,6-1 1,3 1-2,5-1-1,6-1 2,3-1-1,5-1-1,2-1 0,2-1 0,1-1-1,4-1 3,-2 0 0,5-1 0,1-1 1,3 1 1,4-2 0,-1 0-3,3-2-1,-2 1-2,0-2-1,1-1 3,-1 2 1,1-1 2,-1-1-1,2 3 1,-1-2 2,2 3-2,-2 0-4,1 0-1,0 1 2,-1 1-3,-2 1 1,-2 1 2,-2 1 2,0 1-1,-1 0 1,-1-1-1,3 1 0,-2-2-1,2 1 0,-5-1-1,1 1 0,-2-2-1,-2-2 2,-2 0 2,-2 1 0,0 1 2,-1-1 0,-1 1 1,2 0-5,1-1 0,0 3-1,3 0-1,-3-1 0,-1 0-1,0 0 1,-3 0-1,2-1 3,-3 0 1,0 2 2,-3-2-2,0 1 3,-2-1-2,-3 0 0,0 0-2,-3 0 0,0 0-1,-3 2-1,-3-2 2,-3 1-1,-1 1 0,-2-1 0,-4 2 1,-1-1 0,2-1 0,-4 1 0,-1-1 0,-1 1 1,0-2 2,-4 1-1,3 1-2,-2-1 2,2 1 0,-2 1-2,2-2-2,0 2 1,0-1 0,-2 1 1,4 0 0,-2 0 0,0-1 0,0 3 0,0 0 0,-5-1 0,0 2 0,-2-1 0,-4 1 0,0-2 0,-7 2 1,0-1 2,-7-1 2,0 2-1,-4 0 0,-3-1 0,-3 1-4,-5 0-17,-4 0-35,-4 1-140,-7-1-79,-10 3-37,-13-1-21,-16 2 7</inkml:trace>
  <inkml:trace contextRef="#ctx0" brushRef="#br0" timeOffset="11200">14383 2463 136,'0'-5'301,"0"4"18,0 0 11,3 1-90,1 0-92,0 0-54,1 0-25,2 2-12,0 3-9,3 1-9,-2 1-7,3 4-4,-2 1-9,-1 0-4,2 0-3,1 2 2,0-4 16,0 2 33,0-3 44,0-3 52,3-3 48,2-3 33,5-4 8,5-5-10,6-8-32,11-4-44,11-9-47,7-4-39,12-9-27,9-3-22,3-3-23,2-4-53,1 1-130,-6 2-255,-9 4-129,-13 4-70,-16 4-31,-17 3 26,-16 4 118</inkml:trace>
  <inkml:trace contextRef="#ctx0" brushRef="#br0" timeOffset="13250">8438 1951 108,'0'-1'254,"0"-3"21,0-1-4,2-1-96,-1 0-69,1-1-31,1-2-23,0-2-16,-1 2-6,0-1 2,-1 1 2,1 0 5,-2-2 3,-2 4 3,-1-2 6,1 1 6,-1 2 4,-2 0 5,1 0-4,-4 3-8,3-1-5,-3 2-13,0-1-11,-1 3-15,1 0-5,-2 1 0,0 3-2,-2-1-3,1 1 0,-3 2 2,3 2 0,-3 1 0,1-2 1,0 4 1,-1-1 4,1 1-2,1 2-1,-1 1-2,2 0 0,-3 3 0,1 1-2,-1 2 0,0 0 5,-2 2-3,2 0 4,-3 1-3,2-1 0,-2 0-2,4 0-2,-2-3 2,3 2-2,-2-1 0,1-2 1,1 1 1,-1 1 1,2-1 0,1 1-2,-2-1 1,2 2-2,-2 0 0,4 2 0,0-3-2,1 3-1,0 0 2,2-2-2,0 1 0,2-1 0,2-1-2,-3 0 3,4 2-2,0-3 0,0 1 0,4-1 2,-3-1 1,2-1 1,-1-2 0,3 1 0,-2-2 0,1 1-1,1-2-1,-2 2 2,1-1-1,-1 1 0,0 1 1,2 1 0,1-1-2,0 2 1,2 0 0,0 0-1,3 0-2,-1 0 0,1 0 0,1-1 2,-1 1-1,1-2 2,0 2 1,1-1 0,-1-2 0,-1-1-2,-1 0 0,2 0 0,0-1 0,-1 1-1,1-2-3,1-2 3,1 1-3,-1 1 0,1-2 0,0 1 0,2-1 4,3 1-2,-2 1 3,4-2 2,3 2 2,0-1-1,2-1 3,3 0 0,2 1 0,1 0 0,0-2 0,1-1-2,0 0 1,2 1-2,-2-3 1,2 2-1,-2-3 0,3 0 0,-2 0 1,-1-1-2,0 0 1,2 0 3,-2-1-4,2 0 2,-2 0-1,1 0 1,-3 0-3,4-2 0,-2 2 1,0 2-1,-1-4-1,-1 4 1,-1-2 0,3 1-2,-3 1 2,2-2-1,1 1 1,-1-1 0,0 2 0,-1-2 1,-1 0-1,2 0 2,-2 0-2,2-1 0,-1 0 0,2 0 0,-1 1-2,-2-2-2,3 1 2,-1-1 2,1 1 0,1 1-1,-1-2 1,2 1 1,2-1-1,1 1-2,2-2-2,2 3-2,0-3 2,0 0-3,4 0 3,0 0 1,1 0 1,-1-3 2,0 1 2,2 1-2,-3-2 0,1 0 0,0 1-2,0-1-1,0 0-2,0 0-6,3 0-5,-2-1-3,5 1-5,0 0 1,4-2-1,-1 2 4,2-3 4,3 2 6,0-3 2,0 2 3,-3-1 3,0-2 1,-6 2 0,1-1 1,0 0 1,-4 2 0,1-1 0,-5-1-1,0 3 1,-3-2 1,2 2-2,-2-1-2,0 1 1,-3-1 1,3 1-1,0-1 1,1 2-1,0-3 0,-1 3 1,3-1-1,-2 0 1,-3 2 0,2 0 0,-5 1 0,-1-1 0,0 2 0,-2 0 0,-3 0 0,2 0 0,1-1 0,-3 1-3,4-2 3,-4 2 0,1-1 0,1-1 0,0 1 3,-1-3-2,1 3 2,-1-2-2,1 0 2,0 0-2,2 2 1,-1-4 0,2 2-1,-2 2-1,2-2 0,0 1 0,2 2-1,-1-1 1,1-1 0,0 1 0,-1-1 0,4 1 0,-1-1-2,3-1 2,-3 0 0,5-1 0,-1-1 0,0 1-2,3-4 2,-4 2 0,2-2 0,-1 0-1,1-2 2,-2 2 0,-1-2-1,1 0 0,0-1-3,-1 0-4,1-3-7,1 1-4,-2-4-3,0 1-6,-1-6 1,-4 3 1,2-5 6,-2 0 4,-3-3 3,1-1 8,-3-1 0,-1-1 4,-3 2 0,2-2-4,-7-2-3,3 2-3,-3-3-2,-4 0-4,-1-1-2,-2-2 2,-1-2-2,-5 1 0,2-1-1,-5 1 7,-1 1 2,0 1 3,-5 4 8,2 1 7,-4 1 8,0 2 3,-1 2 5,-2-1 3,-4 1-4,0 1 0,-3-2-1,0 1-1,-1-1-3,-2-1-6,-1 0-3,-2 0-2,-1 0-2,-3 1-2,-1 1-2,2 1 1,-5 0 0,3 2 0,-2 1-1,-2 0 4,0 1 0,0-1 2,-3 3 2,0-1-1,-6-1 0,2 2-2,-2 0-3,-1-1 0,-1 1-3,-1 0 0,3 1-1,-4 1-1,2 0 0,0 2-1,-3 0-1,2 1 4,-3-1 0,2 1 1,-3 1 2,1-2 1,-3 1 1,-1-1-1,-2 2-2,-4-1 2,1-1-1,-4 2 0,-2 2-3,1 1-2,-3 0 1,2 1-4,0 2 3,-3 2 0,0-1 2,-2 2 0,0 0 1,-2 2 0,-1-2 3,-1 0-1,-2 0-2,-2 1 1,-1-1-2,-3 2 0,2-1 0,0 1 0,2 2-3,2 1 3,-2-1-2,1 4 2,3-1-1,-1 2-3,-1 0 4,2 0 0,-1 2-1,-2-2-2,4 3 1,0-1 2,2 2 0,1-2 0,2 5-1,2-3 1,1 2-1,1 0 1,3 0 1,-1 0 0,5-1 3,-2-1-3,2 2 0,3-1-1,-1-2-1,1 1-2,2 1 1,0-2 1,-2 1 1,3 1 0,0-2 0,1 1 1,-1-1-1,-1 0 0,3 0-1,-1-1-1,-2-4 1,3 2-1,-2-2 2,-1 3 0,1-3 0,-2 1 0,0 1 0,1 0-1,0 1-6,-1-1-1,0 3-3,-1-2-1,-3 3 1,-2-2 0,2 0 2,-3-2 6,2 0 2,0 0 1,0-1 0,-1-1 0,2 0-1,0 1-3,0 0 4,0-1 2,5-1 1,-2 2-1,5-2 3,1 1-3,0-1 0,3 0 0,1 0-2,-1 2 0,2-4 0,-1 4 0,0-2-2,1 1 1,0-1 0,0 2 1,2-1-2,-2 2 1,5 0 1,0 0-2,3 0 1,1 0 1,2 0 0,3 1 0,-1 0 1,3 0-1,2 1 2,1 1-1,0 0-1,2 1 0,1 1 0,1-1 0,-1 2 0,3 3 0,-2 0 0,4 2 0,-2 1 0,1 1 0,1 1 2,0 0-2,-3 2 1,3-3-1,-3 2 0,0-1 0,2-1 1,-3 1 1,0-1 2,2-1-3,-1 0 1,-1 0-2,1-1-2,1 1 2,-1 0-1,3 0 1,0 1 0,2-1 0,0 2 0,1 1 0,3 0 0,-1-2 0,3 2-1,0 0 1,3 0-2,-1-1 2,1 0-1,2 2 1,2-3 1,2 1-1,-1 1 0,2-2 0,2 2 0,0 0-1,2 2 1,2-1-2,0 2 2,-2 0 0,5 0 2,-3 2 2,1-1-3,1 1 3,-1-2-1,2 0-1,-1-2 1,2 1-3,1-3 3,1 2 0,2-4 0,2 1 3,3 1 1,1-2 3,2 3-4,1-3 2,0 0-2,0 1-2,-1-1 0,1 0-1,0 0 4,1-2 4,0 1 0,1-3 1,1-1-1,1 0 1,2-2-6,2 0 1,0-1 0,1-1-4,0 0 3,1 0-2,3 0-2,-2 0 1,2 0-3,-2-2 0,2 3-2,0-2 2,0 0 2,1 0 0,-1-2 0,0 1 3,-3-1-4,1-2 2,-1 1 0,-1-2-1,-1 0-2,2-1 0,1-1 0,-3-1 1,5 0 0,-1 0 3,-1 0-3,3-1 3,2-1-1,0 1-2,2-1 1,1 1-2,2-2 0,1 1 0,2 0 0,-2 1-2,-1-2 2,3 2 0,-2-2-1,2 1 1,0-2 1,-2 1-1,1 0 4,1-2-3,0 2 2,-2-1 2,3 1-5,-2-1 0,-1 2 0,2-1 0,0 0-1,0 0-2,-2 0 2,-2-2 1,0 1 3,1-1-2,-2-1 0,1 0-1,-1 0 1,0 0 1,-3 2 0,1-2-1,0 1 0,2-1-1,-2 2 0,1-1 0,1 2-1,-2-1 0,0 0-1,-1 2 2,-1-1 0,0-2-1,-1 2 1,-1-2 3,0 1-2,0 0-2,1-1 1,-1 0 2,3 1 0,-3 0-1,1 1 1,-2 0 3,1 0-2,-4-2-2,0 2-1,0 0 0,-1-1 2,1-1-2,0-1 0,3 0 2,0 2-2,-2-2 0,3-2-2,-2 2 2,-3-1 0,2 1-2,-4-2 2,1 1 0,1-2 0,-5 1 0,2-1 4,-3 0-1,2 0 0,-1-1 0,-2-2-3,1 1 2,2-2-2,-1-1-2,1 1 0,2-2 0,-3-2-2,2-1-2,0-1-2,2-2 2,-6 1-2,3-1 2,-4 0 3,2-1 1,-2 0 5,-3 2-1,0-1-1,0-2 1,-3 2 1,0 0-2,-3-1-2,-2-1-1,3-1 1,-3 0-1,0-2 0,-2 1-3,-2-2 2,0-1-1,-1-3 1,-4 2-1,1-3-3,-3 0 2,-3 0-4,-2 0 1,1 0-3,-4 1 0,-2 0 4,1 0 0,-4 0-1,-1 1 4,-2 0 3,1 2 0,-6-3 1,1 2 0,-1-1 1,-4 0 2,0 0-1,-3-1 0,0 2 0,-3-3-1,-2 2-1,1-1 0,-2 1 0,-6 0 0,1 0-3,-4-1 2,2 5 0,-5-1-1,0 0-1,-3 1 1,-2 0 0,-2 4 1,1-2-1,-3 0-1,1 1 1,-2 1 1,0 1-1,0 2-1,2-1 1,-5 2 1,2 2-2,1 1 0,0 0 0,-2 1 0,1 4 1,-3-2-2,-2 1 1,-2 2 1,-6 0 1,1 3-2,-4-2 2,0 4-1,2-2-2,0 3 2,-1-2-3,-1 4-1,0-2 2,2 2 0,-1-1 3,-3 1-1,3 1 2,-3 0-2,-1 0 2,1 1-2,-5 2 1,1 1-3,2 1 1,0 3 3,1-1-2,0 2 2,0 2 2,4 1-2,-6 1 0,2 1 0,0-1 1,-4 2-1,-1 0-1,-3-1 1,-4 0-2,1 3-1,-1-2 0,-1 3 0,-1-1 3,-3 1 0,0 1 0,-5-1 2,-5 3-1,-6 0 1,-9 0-5,-7 1-2,-11 4 5,-16 2-6,-19 9-55,-31 8-144,-51 13-73,-74 20-39,-84 17-27,-101 20-5</inkml:trace>
  <inkml:trace contextRef="#ctx0" brushRef="#br0" timeOffset="48417">14115 449 131,'4'0'271,"1"1"16,0-1 10,-1 0-110,1 0-76,-2 0-40,1 2-22,-1-1-10,0 4 0,3-1-5,4 4-2,-2 2 0,-2 5-1,4 2-5,0 2-11,-2 4-1,1 1-7,0 0-1,-3-4-3,2-2 7,-1-2 18,3-6 27,2-5 28,5-5 22,5-6 13,13-8-1,7-5-12,11-5-21,11-6-28,9-5-22,12-2-33,7-5-68,6-3-153,2-2-130,-7-7-67,-6-3-34,-11-9-2,-5-6 52</inkml:trace>
  <inkml:trace contextRef="#ctx0" brushRef="#br0" timeOffset="49587">14045 471 21,'3'-7'255,"0"1"19,0 0 14,-1-2-59,1 2-85,1-1-47,-3 2-25,2-1-13,3 1-7,-1 3-7,2 2-3,1 2-4,2 3-5,3 6-3,0 2-1,4 5-4,0 3-7,-1 3-3,3 2-4,-1-1-4,1 1-2,0-6-1,1 0 7,-1-5 16,2-6 15,4-3 16,4-6 13,4-6 6,3-6 2,7-4-11,1-5-15,5-3-15,3-6-10,2-2-10,6-4-10,4-1-6,2-6-9,6 0-30,3-3-48,-3-1-109,0-3-128,1 1-67,-7-5-31,5 0 11,-8 0 37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59:59.8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688 3995 210,'4'0'295,"-1"-2"21,-2 2-23,3 0-84,-3-1-72,4-2-40,-2 2-24,5-4-11,-3 1-5,1-1 0,2-1 1,1-1 2,-1-1 0,4 1 1,-2-3-3,3 3-4,-2-4-1,3 3-6,-1-4-2,3 1-10,-3 1-6,4-2-7,-3-2-4,3 1-1,0-1 9,-2-1 16,3 0 14,-3 0 10,3-3 6,-1 2 0,0-2-6,3-2-12,-2 2-12,0-3-10,2 0-12,1 2-5,-2-4-8,2 2-3,0 2-3,0-3-3,1 2-1,0-1-2,-4 1 3,2 1 1,-1 1-1,-1 0 6,-1 0-3,-1 1 0,1 0 1,-1 1-1,0-2 0,0 2-5,1 1 2,-1-2-2,1-1 3,1 3-1,-1-2-1,2 1 2,-1 0 2,1-2 0,-1 1-3,0 2 2,1-1 0,-5 2 2,3 1-2,-2 1 1,-1-1-1,-1 2 1,-4 0 0,4 1-4,-2 1 4,0 0 1,-2 0-1,3 1-3,-3 0 1,0 0 2,-1 0-2,2 1 4,-1-1 3,-2 2 7,1 0-2,-4 0 2,6 2-3,-6-1-1,4 1-4,-3-1-1,3-1-4,1 2 0,-2-2 0,1 0 0,1 1-2,-3-1 0,2 2 2,1-1 0,0 1-5,-5-1 3,3 1 2,-2-1 0,0 1 0,-2 1 0,3 0 4,-3 0-1,2-2-1,-2 2 1,2 0-1,0-1 0,-1 1 0,2-2-3,1 0 0,-2 3-1,-2-1 0,0 0-2,2 0-6,-4 0-14,-1-1-29,0 3-42,-1-2-42,-1 2-36,-3-1-37,1 2-27,-4 2-32,-3-2-54,0 1-36,1 1 0,-2-2 20,4 0 30</inkml:trace>
  <inkml:trace contextRef="#ctx0" brushRef="#br0" timeOffset="817">1802 2752 209,'-4'-3'288,"3"-2"20,-2 2-27,-1-1-79,-2-1-59,3 1-31,-2-1-20,1 2-7,0 1-5,-1 0 1,2 0-1,2 1 7,1-1-2,-3 2 2,3 2 2,3-1-5,-3 1-1,1-1-7,4 0 7,2 1 1,1 1-3,0 0-6,4 2-9,1-2-8,1 1-17,-1 1-16,2-1-8,0-1-7,2 2-3,-3-3-2,3 2-2,-2-1-3,-1 0-3,-3-2 3,-1 1-4,-1 1 3,-3-3 1,-1 1 3,-2 0 5,-3-1 2,2 2-2,0-2 7,-2 2-3,0-2-4,0 1-2,-2 2-4,0 2 4,2 4-5,-3 0 0,2 3 2,-3 2-2,1 2-1,-2 2 0,-1 1 1,-2 1 0,0 0 0,2 2 2,-3-4-3,1-1-3,0 0-4,1-2-5,0-1-20,-1-4-28,1-1-50,1 0-58,1-3-63,-2 0-125,0-1-94,1-1-27,-2-2 19,2-4 44,-1-2 59</inkml:trace>
  <inkml:trace contextRef="#ctx0" brushRef="#br0" timeOffset="3034">1938 533 178,'0'-13'218,"0"1"6,-2 0-74,2 1-67,-1 2-31,-3 2-12,3-1-8,-4 2-4,0-1 2,-1 2 6,-3-3 2,0 3 2,1 0 2,-1-1 2,1 1-3,-3 3-5,-1-1-9,-1 1-8,-3 2-8,-1 3-4,-4 3-3,-1 2-2,-5 2 1,-3 2-3,-5 3 2,-3 2-1,0-1-1,-1 4 0,-4-1 0,2 1 0,0-1 0,-3 2 0,1 2 2,0-2 0,-1 1 1,3 1 1,-3-1-3,2 4 3,0-3-2,-1 5 2,0-1-3,-2 1-1,-1 0 0,-2 3-1,1-1-1,-4 0 1,4 1 0,-2 2 1,2 0 2,4 0 2,0 0-1,0 3 3,4-1-1,1 1-4,1 1 2,4 1-2,-1 1-1,0 3 3,4 0-2,0 1 2,0 2-1,2-1 3,4 1-2,-1 0 1,3-2 0,4 1 3,2-1 2,2-1 4,2 0 3,2 0 2,3 0-4,3 0 0,1-2-4,1 1-3,2 1-3,2-1-3,1-2 3,1 0-2,1-3 3,2-2-1,-1-2 1,2-4-2,0-3 0,0 0-2,0-3 2,3-1 0,0-3-1,0 0 4,5-3-2,-2 0 2,5-1 0,1-1 1,1-1 0,4-1-1,1-1-1,0 1 1,3-1-3,-1-1-1,1 0 0,1-1-2,-3 1 1,5-3-1,-2 1 1,6-1-1,-2 0 0,3-1 2,1-1 0,2-1 1,-1 0-1,0-1 1,0-1-2,0 1-1,-1-1 2,-3 2-1,-4-2-1,1 3 1,0-3 1,-4 2-1,-1 0-1,0 0 1,-2-1-1,2 0 2,0-2 1,0 2-1,0-2 2,3-2-2,0 2-1,1-1-1,2 0 1,1-1 0,-1 1 1,0-1-2,-1 2 2,0 0-2,-2 0 0,0 0 0,0 0-2,-2 0 2,0 0 0,1-1 0,1-1 0,-2 1 0,2-2 0,4-1 0,-3 2 0,2-3 2,2 2-1,-1-1-1,0-1 3,0 2-2,-2 0-1,0 0 2,0-1-2,1 1 1,0-2-1,0 1 2,5-2 1,1-3-2,3-2-1,1-1-1,2-3 1,1 0 0,2 0-1,-2 0 0,-1 0-2,0-1 2,-4 2-1,0-1 2,-1 0-1,-1 0-1,-1 2 1,1-2 1,1 1 0,0-1 0,1-1 0,-2 1 0,3-2-1,-2 1-1,2-2-2,-4 1 3,0-1-5,1 0 5,-3 0-3,1 2 2,-2-2 1,-1 1 0,4 1 2,-2 0-2,-1 0-1,0 3 2,0-2-2,0 1 0,0-1-2,2 3 3,0-1 0,-1-1-4,1 1 3,-2-1 1,-1 1 1,1-3 0,0 0 1,-4 1-1,1-3 0,-1-1 0,-1-1 0,0-1-4,-1 0 0,-1-1 3,0-1 1,0 2-1,1 0-1,-3-1 2,4 1-2,-1-1 1,-2 2-1,1 0 1,-1-1-1,-3 0 0,0-1 0,1-4 0,-5 2-1,-1-3-1,3 0 1,-3-1 2,-1 1-3,1-2 3,-2 1-3,0 1 2,1-1 0,-2 3-1,-1-2 2,0 2 0,2 1 1,-3 0 0,-1-2 0,3 2 0,-7 0 0,2 0-1,-4 0 1,-3 0 2,1 0-1,-3 0-1,-2 0 1,-5 0 1,2 0-2,-5 0 0,0 0-3,0 0 2,-1 0-1,-4 0 0,4 0-1,-1-2 1,-2 1-1,-1 0-1,0-1 0,-4 1 1,1-1 2,-2 3-2,1 0 2,0-1 1,-2 3 2,0-2-2,0 4 2,-3-1-1,1 0 0,-3 2 0,2 2 0,-1 0 0,0-1-1,-2 1 2,1-1-2,-2 2 1,0-2-1,2 3 3,-3-3 1,1 2 0,-4-3-1,0 2 0,0 1-2,-2-1 1,2 2-2,-3 2 0,1-2 0,-1 2 0,0 2 0,-1 1 0,-2 0 0,0 0 0,-2 0 0,0 1 0,-5 0 0,1 0 2,-3 0-2,-1 1 0,3-2 2,0 1-2,3-1 0,0 0 1,3 2 0,2-2-1,-2 3 0,2-2 0,1 2 0,0 0-2,0 2 0,-1 1 2,0-1 0,4 3 2,1 0 0,1-1-2,5 2 0,-1 0 0,1 2-2,1-2 0,2 1 2,-1 0-2,-3 4 2,-1-2 0,0 2 0,-4 0 0,1 3-2,-7 0 1,-1 2 1,-1 1 0,-5 4 0,-1 3 0,-2 1 1,-3 4 1,-1 1-2,-3 3 0,0-2 0,-6 2 2,-2 1 1,-11 3 1,-10 0 0,-14 3-11,-24 10-58,-29 13-131,-33 9-72,-42 12-35,-40 5-21,-40 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59:27.7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80 479 48,'-14'-2'205,"5"1"10,-1-1-17,1 2-87,2-1-43,3 1-16,-1 0-4,0 0 3,1-2 4,-1-1 7,3 2 0,-1-3-6,3 0-12,-2 1-7,2 0-7,-1 2-8,1-1-7,0 2-5,1-1-4,1 1-4,3 0-2,1 0-2,3 0 2,4 0 0,4 0 1,1 1 0,7-1 1,2 3 3,3-3 1,7 2-1,2-1 1,5 1-1,2-2 0,5-2 2,-1 1 1,1-1 3,3-2 1,1 0-1,0 0 2,1-2-1,-1 2 0,2-2-3,1 1-1,1 1 1,-1 1-3,2 0 1,0 1-3,4 0-4,-1 2 1,4 2 3,-1 0-2,-1 1-2,1-3 1,-1 1-1,1-1 4,-4 0-2,1 0 4,0 0 0,-4 0 0,1-1 1,0 1-1,-3 0-3,2-2-3,-2 1 0,-2 1 0,0 1-4,-6 1 3,0-2-2,-4 1 2,-5 1 0,-1-1 1,-5 1 0,-2-2-2,-2 1 4,-3-1-1,-2 2 0,-4-2-1,1 1 0,-2 1 0,-4-1 2,0 0-1,-3 1-1,2 0 0,-5-2 0,-2 1 0,-3-1 0,1 0 0,-3 0-7,0 0-14,-3 0-21,2 3-70,-2-3-106,-3 0-55,-2 2-27,-6-2-2,0 0 16</inkml:trace>
  <inkml:trace contextRef="#ctx0" brushRef="#br0" timeOffset="809">2226 212 133,'-6'-12'238,"-1"0"20,-1-2-22,2-1-74,-2 0-43,2-2-19,1 3-8,-1-3-11,0 2-9,1 0-3,2 1-1,-1 1-2,1 3-1,0 2 0,1 0-2,2 4-9,-3 0-11,3 1-10,0 1-15,0 2-12,0 3-7,0 0-4,2 4 0,1 7 2,0 4 1,0 3 5,-1 6-1,3 2 3,-2 4 1,3 3-1,-1 3-1,1 0 3,1 0-2,1 0 2,2 0-5,0-3 3,1-2-2,0-2 2,-1-2-4,-1-2 3,0 1 0,-2-4 0,1-1-13,-2-3-24,-2 0-28,0-3-42,-1-1-80,-3-4-114,0-4-47,-5-3-8,1-4 12,-4-2 28</inkml:trace>
  <inkml:trace contextRef="#ctx0" brushRef="#br0" timeOffset="1385">2008 52 153,'0'-2'240,"0"-1"17,0 1-50,0 1-64,0-2-41,0 1-26,0 2-23,0 0-10,2-1-9,-1 1-11,1 0-5,1 0-8,4 1-4,2 1-1,2 2-3,4 1 2,3 2 0,4 1 1,3 1 2,4 1-2,2 2-2,4 2 2,3 1-3,3 1 1,0 1-2,-1 1 3,2 0-2,-2 0 2,-4-3 1,-2 0-1,-3-3 1,-4 0-2,-5-3 1,-3-2-2,-3 1 0,-3-4 0,-1-1 0,-1-1 2,-4-2 1,2 0 3,-3 0 3,-1 0 2,0 0 2,-2-2 5,-1 0 2,1 2 4,-1 0 3,-2 0-2,-2 0-3,0 2-2,-1 1-2,-3 2-5,-4 2-5,-4 4 1,-2 2-1,-1 3 1,-1 4 1,-2 3 0,1 1 0,-2 2 0,1 5 4,-2-1-1,1 0 0,1 1 1,-1 1 3,2-4 0,0 2 1,0-4-3,3-1 2,2-2-2,1-4-4,4-1-3,0-5-3,2 1-3,4-3-1,1-4-8,2-1-20,2 0-37,-4 0-122,-1-3-105,0-1-57,-5-4-22,4-2 4,-3-6 28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1:39.2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173 430 248,'5'4'269,"2"-3"9,5 1-48,0-2-88,6 0-54,2-2-31,3 2-12,5-1-10,4-1-10,7 0-3,4 0-3,7 0 0,6-1-2,7 0 1,6-1 2,4-1-2,8 1 0,0-1 0,5-1 0,4-1 0,5 1-3,4-4-4,4 3-1,2-2-2,6 0 0,-4-2 4,4 1 3,-2 0 5,3 1 1,0-2 0,1 2-3,2-3 1,-3 2 0,-2-1 6,-6 1 3,-5-1 8,-5 0 6,-6 0 3,-7 0-1,-5 1-4,-7-1-8,-7 2-7,-5 2-7,-8-1-9,-6 2-5,-10 0-8,-6 3-14,-6 0-27,-7 0-31,-6 2-45,-12 2-116,-7 2-87,-9 0-38,-12 0 2,-4 0 16</inkml:trace>
  <inkml:trace contextRef="#ctx0" brushRef="#br0" timeOffset="511">973 223 15,'-27'-14'276,"6"-4"22,1-2 12,3-1-37,2 0-115,1 2-64,3-4-31,0 4-16,0-1-1,1 4-2,2 3-3,2 2-5,0 3-3,4 4-7,2 4-11,2 7-1,4 9 3,0 10 9,2 9 11,2 10 6,1 7 5,-2 5-3,3 3-11,0 3-9,-1 0-12,-1-1-5,-1-5-5,-3-2-2,1-7-5,-5-3-18,-2-6-20,-2-4-31,-3-5-37,-1-6-66,-5-5-110,-2-5-46,-1-5-8,-2-8 10,3-4 29</inkml:trace>
  <inkml:trace contextRef="#ctx0" brushRef="#br0" timeOffset="795">680 366 105,'-14'-48'282,"0"5"24,-2 2 14,2 8-98,-2 3-75,3 6-44,1 3-34,-1 5-19,2 1-9,0 4-8,0 2-3,0 5-5,-2 1-5,0 3-4,0 3-5,-4 6-7,-3 3-1,1 3-3,-2 3 0,-2 3 4,-1 3-3,2 0 0,-5 1 4,-2 4-4,3-2 0,-1-2-1,3-1 4,6-6 7,1-3 18,6-3 22,5-4 21,1-2 21,7-2 21,7 1 30,12-1 19,13 2 2,12 2-8,16 2-13,15 4-29,15 0-123,13 8-225,10 0-179,2 2-98,-5-3-49,-3-6-19,-12-5 71</inkml:trace>
  <inkml:trace contextRef="#ctx0" brushRef="#br0" timeOffset="6815">3 2377 18,'0'-5'175,"-1"-3"15,-1-1-48,2-1-37,0 1-20,0-2-12,0 1-12,0-1-7,0 2-12,0-2-1,0 1-2,2 1-3,-1 0-4,-1 0 2,0 2 1,2-1-1,-2 2-5,0 0-3,2 2-4,-1 1-5,-1-1-2,0 3 0,0-2 1,0 2-2,0-2 3,0 1-2,2 2-1,-2 0-4,2 0-5,-2 0-1,3 3-4,2 3 0,-1 0 0,4 2-1,0 1 1,0 3 0,0 0 0,4 1 0,-2 2 0,1 0 0,2 0 1,0 2 1,-3-1-2,1-1 0,-1 0 0,1-3 0,-3-1 0,0-1 0,-2-3 0,3 1 2,-4-2 3,3-3 5,0-2-2,3-1-1,2-1 3,3-5 1,1 0-4,7-3-4,3-3 1,4-3 0,7-3-1,8-4-1,7-4-1,8-5-1,8-2 2,4-6-4,8-2-1,0-2 0,2-4 0,3 1-5,-5-2-11,1 1-40,1-1-123,-3 2-62,-5-1-37,-2 2-13,-6 0 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57:19.9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51 115 84,'0'0'256,"0"0"27,0 0-10,0 0-56,0 0-50,0 0-39,3-2-27,-1 0-20,-1 1-17,1 0-11,-1-2-9,3 0-3,-1 0 2,0 1 9,-1-1 14,-1 0 15,3 0 11,-4 2 14,1-1 8,1-1 5,-2 2 5,1-1 1,-1 1 0,0-1-4,0 0-6,0 2-6,0-2-12,0 2-18,0 0-14,0-2-15,0 2-16,-1 0-2,1-1-6,0-1 2,-2 2 3,2 0 5,0 0 5,0 0-4,0 2 3,0-1-6,0-1-4,0 0-8,0 2-3,-1-2-5,1 0-7,0 1-1,0-1-6,0 1 0,-2-1-3,0 0 3,2 0 0,0 0-2,0 2 2,-1-2 1,1 2 4,0-1-2,-4 1-1,1 1 0,2 1 2,-3-1-4,1 2-1,2-1 1,-1 2 1,-1-2 2,2 4-3,1 0 4,0-1-2,-2 2 0,2 2-4,0-1 2,-2 1-2,2 0-2,0 2 0,-1-1 2,1 0-1,-2 0-2,1 0 5,1 0 4,0 0-4,0 0 1,0-2 2,0 2 3,0 0-6,1-1 3,-1 1-3,0-2 0,0 2-1,-1-1-1,1 1 2,-2-2-6,0 1 2,-1 1 0,2-2 3,-1 2 0,-1-2 3,1 3 6,-1-1 1,-1-2-1,0 2 1,1-1-2,2-1-6,-3 1-5,4-2-2,-3-2-1,3 1-4,0-1-4,-1-2-12,1-1-18,0-1-29,-4-1-47,4-1-60,0-1-68,0-1-57,4 1-71,-4 0-113,0-5-27,-2 1 21,0-5 52,4 0 61</inkml:trace>
  <inkml:trace contextRef="#ctx0" brushRef="#br0" timeOffset="845">26 79 105,'-2'0'235,"0"0"20,2 1-34,0-1-51,-2 0-38,2 2-20,0-2-18,0 0-7,2 0-7,-2 0-8,0-2-5,2 2-4,0-1-1,-1-3 0,2 2 3,1 0-1,0-2-2,1-1-1,2-1 2,0 0 3,1 0-1,2 0-1,1 0-2,-3 0-2,0 0-3,0 0-5,-1 2-3,1 1-3,0 0-7,-3 1-5,4 0-5,-4 2-3,2 2-2,-1 0-4,0 2 0,2 2-4,-3-2-5,0 4-4,-1 0-1,0-1-1,-3 1-4,-1 0 1,0 2 0,-1 0 0,-3 1-1,0 1-1,-5-2 0,0 2 0,-2 0 0,1 0 3,-2-1-2,-1-1 1,-1-1-1,5 0 5,-1 0 0,-1-3 0,5-1 1,-1-1 1,4 1 2,2-4 1,-3 1-2,4-2 3,0 1 0,4-1-2,0-1 2,5-1-2,1 1 1,3-2-4,3 0 4,0 0 5,-1-2-6,3 2 5,-3 0 1,2 0 1,-3 2-7,-2-3-3,0 4 4,0 0-7,-2 2 3,-1 0-3,0 1 3,-2 0-2,-1 0-2,-1 1-3,-2 1-3,-1 1 2,1 0-1,-6-1 2,0 3 0,-2 1 3,-2-1-2,-4 2-2,-3-1-3,0 0-17,-3 0-32,-1 0-47,-1 0-65,6 0-88,-2-5-158,2 4-74,-3-3-14,3-4 25,1 2 51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1:49.1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385 372 63,'-10'3'239,"-4"0"19,3-1 3,0-1-77,-1 1-64,3 1-34,1-3-21,5 1-15,0 1-8,6-2-7,2 0-4,8-2-5,7 1-1,10-2 0,8 0-2,8-2-2,8-1 5,6 0-1,7-2 3,5 3 3,3-4-1,5 0-3,4 0 1,-2-2-5,8 2-2,2-3-4,1 0-6,1 0 0,1-1-2,-5 1 1,1 0 3,-1 0 6,-4-1 1,0 3 0,-4 1-1,0-1-2,-5 2-6,-3 1-2,-6-1-4,-4 3-2,-11 1-3,-7 1-8,-5 0-25,-11 2-27,-9-1-42,-5 4-78,-12 1-105,-8-2-45,-14 2-9,-10 1 11,-7 1 34</inkml:trace>
  <inkml:trace contextRef="#ctx0" brushRef="#br0" timeOffset="766">220 110 87,'4'-9'219,"-4"0"21,0-2-37,1 2-44,-1-1-34,0 1-21,0 0-15,0 1-13,0 1-13,0 1-7,0 0-7,0 1-2,0 1-5,0 1-5,0 1-3,0 1-8,0-1-4,0 4-6,2 1-5,-1 1-4,-1 5-1,2 2-1,1 1 0,-1 4 0,1 4-1,0 1 1,3 3 0,1 0 1,-3 3 1,4 3-1,2-2-1,-2 2-2,1-1 0,-1 0-3,1 2 1,-2-3 1,-1 1-2,1-1 0,-1 1 2,-3-2 0,0 0-2,-1-3 0,-1-2 0,-1-1 0,2-1-9,0-4-9,-2-1-15,1-4-20,1-1-32,-1-2-72,-1-5-94,0-3-40,-4 0-15,0-5 4,-1 1 24</inkml:trace>
  <inkml:trace contextRef="#ctx0" brushRef="#br0" timeOffset="1307">266 63 114,'-1'-4'222,"-1"-1"17,2 1-36,0 1-59,-1 0-39,-1 0-25,0 1-12,-1 0-12,2 1-6,-3-2-5,3 2-2,-1 1-4,-1-2 0,0 1-6,3-1-6,-3 2-5,3-1-7,-3 2-5,0 1-3,-1 1-3,0 2-4,-4 3-2,0 1-1,2 3 3,-2 0 0,-2 3 1,-1 2 1,2-1 0,-3 2 0,-2 2-1,1-2-1,0 0 1,1 0 1,-2-3 1,3 1 0,0-3-2,0 0 1,3-3-1,0-1 0,2-3 3,-2 0 5,5-3 9,0 0 6,-1-1 6,1-2 8,2 0 1,-3 0 6,1-2-1,1 2-2,1 0-2,-1 0-8,2 0-5,0 0-10,3 0-9,-1 5-2,5 1 4,4 3 9,6 6 16,5 4 19,8 5 12,6 5 5,9 4-4,7 2-13,6 3-56,-1 1-115,1 2-173,-5-1-93,-7 2-51,-8-1-20,-10-1 25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0:06.1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43 460 100,'-4'-4'272,"-4"-3"19,2 2 11,1 0-92,0 1-83,2 0-47,1 2-26,-1 0-13,0 1-8,2-1-3,-1 2 2,2 0-1,-1 0-1,1 0 3,0 0-5,0 0-2,0 2-6,0-2-5,0 1-4,0-1-5,1 2-1,-1-1-4,3 0 1,3 4-2,-3 0 1,2-1 0,0 2 1,2 3-1,-3 0 5,5 3-2,-2 2 2,1 1 5,0 1 0,1 2 4,-2 0-2,1 0 0,1-1 0,-3-1-3,1-1-3,-3 0-2,3-3 6,0-1 10,1-3 13,2-1 15,4-3 20,5-4 14,6-3 6,7-6-5,9-4-12,10-7-14,7-5-20,12-7-15,7-5-12,7-5-7,6-6-3,5-3 0,5 0 0,1-2 13,3 4 9,2 2 10,-5 5 7,-4 3 2,-9 6-4,-9 6-9,-11 5-19,-12 7-45,-14 1-63,-10 7-91,-7 4-165,-13 3-85,-12 0-38,-12 4 9,-15 1 45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0:24.0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160 379 153,'-8'5'223,"0"-2"6,-3 0-58,0 0-72,0 1-41,0 1-26,0-2-9,-3 1-5,4-1-1,-1 1 10,0 1 7,0-2 16,4-1 5,0 1 7,1-2 0,2 1-5,1-1-12,0 1-12,1-1-11,2 1-9,0-1-7,0 1-4,2 1-2,1 0 0,2 0 0,3 0 2,3-1-1,3 2 3,3-1 3,4 0-2,5 0 4,2 0-2,5-2 1,5 2-1,1 0 0,4-1-3,3 1-2,3-2 0,3 1-2,3-2 0,2 0 0,-1 0 0,4 0 0,0 0 0,2-2 0,1 1 4,0-1 1,5-1 2,-2 0 1,1-1 4,1-1 3,0-1 0,3-1 4,-3 1 2,3-2 3,-3 1-2,0-1 4,0-1-1,-3 2-4,1-3-1,-2 2-3,-3 0-2,-1 1-4,-3-2-4,-3 3-2,-5-2-2,-2 2-1,-5 1-1,-3 1-1,-4 0 2,-4 1-1,-5 0-1,-1 1 0,-6 0 0,-3 1-1,-2 1-1,-6 0-4,0 0-8,-2 0-12,-3 1-20,-3 1-27,-3 1-64,-8 2-112,0-1-50,-6 0-20,-1 0-1,1-1 23</inkml:trace>
  <inkml:trace contextRef="#ctx0" brushRef="#br0" timeOffset="746">1985 114 93,'-8'-12'277,"1"-2"17,-1 1 16,1 0-84,2 2-90,0 0-42,2 2-17,0 1-4,1 1 1,-1 1 8,1 3 5,2-1-7,-1 2-9,-2 1-14,3 2-17,0 2-16,-2 3-13,2 5-6,0 4-3,0 3 1,2 4 0,-2 5-1,4 3 4,-2 2 0,3 4 0,-2 0 0,2 1 0,-2 1-1,0 1-3,0 0 1,2 0-1,-2-2-2,0-1 2,0-1-2,-1-2 0,1-5-2,0-1-5,-1-3-14,0-3-18,-1-3-26,-1-1-28,0-4-45,0-2-74,-1-2-89,-1-3-34,-3-3-3,2-3 15,-4 0 37</inkml:trace>
  <inkml:trace contextRef="#ctx0" brushRef="#br0" timeOffset="1221">1888 84 15,'-6'-8'248,"1"1"20,0-1 21,2 1-60,-3 1-79,3 3-40,0 0-22,1 0-15,0 1-11,1 1-9,1-1-6,0 1-6,0 1-6,0-2-7,1 2-4,1 0-7,1 2-3,2-2-6,4 3-1,2 0-2,2 1-1,3 2 0,3 2-2,0 1 0,5 0 1,-1 3-3,4-2 3,3 2-1,-1-1-1,4-1 2,0 1-1,-3-2-1,3-2-1,-3-1 3,-3 0-3,-1-3 1,-3 0-1,1 2 0,-4-2 1,-4 0-1,0 0-1,-2-1 0,-4 2 1,1-1-4,-5 0 4,1 1 0,-4-1 0,0 0 0,-3 2 2,-1-1 0,-3 1 1,-1 0-1,-3 2-1,-2 2 2,0 0 1,-3 1-3,-1 5-1,0 2 0,-5 1 0,3 4 0,-4 2 0,-1 2-1,0 2 2,-2 2-1,-1 3 3,0-1 0,2 1 0,0-2 1,0-1 1,4-1 0,1-5-2,4-2-2,1-1-6,2-5-9,2-2-14,1-5-23,2-1-33,3-4-90,2-4-94,0 0-45,-3-3-12,3-1 6,-2-2 25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0:09.8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459 117 237,'0'-1'267,"-2"1"12,0-3-51,-2 3-60,1-2-38,-3-1-25,1 2-17,0-1-10,-2 1-10,0-1-8,2 1-6,-1-1-9,-1 2-9,0 0-11,1 2-5,-1-1-8,-1 2-4,2 1-6,-3 3 0,0-1-1,0 3-1,-2 1-1,1 2 1,-1 1 1,0 1 1,0 3-2,0 1 3,-1 1 0,2 1 1,-2 1 2,0 1 0,1 2 1,0 0-3,3 3 1,-1-1-1,1-1 0,0 1 0,0 2-2,0-1 4,3 0-4,-1 1 2,2 1-2,0-1 1,-1 1 2,2-2-2,0 0 2,1 0-1,-1-1-1,0-1 1,0 0-2,0 0 2,2-1-1,-1-2 3,0 2-2,2-1-1,0 1-1,0-2 1,0 1-1,0-1 0,2 1 0,-2-1-1,3 2 0,0-3 1,2 0 2,-2 0-4,0 0 1,0-1 2,0-1-1,2 1-2,-1-2 2,0 0-1,2 1-1,1 1-1,-1-1 1,2-1 0,0 0-2,0 0 2,1-1 0,1-3 0,2 2 0,-2-3 0,4-1 0,-3 0 0,0 0 0,3-2 0,1 0 0,0 0 0,0-2 0,2 0 0,1 0-2,1-2 2,1 0-2,-1 0 1,3-1 1,-1-1 0,-1-1 0,4 0 0,-2-1 1,2-1 1,-2 1-2,2-2-2,-2 0 2,-1 0-1,-1-2 0,0-1 0,0 0-2,-2 0-1,1-3 3,-3 2-4,1-1 0,-2-1-1,2 2-1,-2-2 0,0-2-1,0 2 1,0 0-1,-2-1 2,4-1 0,-2 1 0,0-2 2,0 0 0,0 0 0,-2-2 2,3 2 0,-3 0-2,1-1 1,0-1 1,0 1-3,-1-2 2,-2-1-2,0 2 2,0-3 0,-3-1-3,2 0 0,-3 0 1,1 0 0,-1 0 3,-2 0 0,-1 0 0,1 0 1,-1 2 1,-2-2 0,3-2 0,-3 2 1,-1 0 2,1-3 0,-2 0 0,0-1 1,0-2 1,-2-1 1,2 2-3,0-3-2,0 2-1,0 2 0,0-2 3,-1 3-5,1 0 4,-2 0 1,0 1 1,-1 1-1,-2-1 1,1 0 0,1-1 0,-2 0 3,-2-2 0,1 0 3,-2-2 2,1-1 4,-2 1 0,3-3 1,-2 0-1,0 3 2,0-2-3,0 1 0,-1 2 3,1 0 1,0 2 1,0-1 1,-1 4-2,-1-1 0,2-1-1,-1 1-1,-2 3-2,1-4 1,-2 3 6,2-3 4,-1 1 4,0 1 3,0-1 3,1 0 0,-2 1-1,1 0 0,0 1-2,-2 0-3,2 0 2,-3-1-4,3 2 1,-1-3 0,-1 2 1,1 0 3,-2 0 0,1 2 6,1-1 2,-2 2 2,-1 2-1,1-1-2,-2 5-3,-3-2-8,-1 4-7,-1 1-14,-1 3-2,-3 2-5,-3 2-4,-2 4 0,-2 2-3,-3 2-2,-1 5-18,-3 1-38,-6 6-68,0 3-85,-5 8-174,-5 3-87,-1 4-32,-4 2 12,1 0 55</inkml:trace>
  <inkml:trace contextRef="#ctx0" brushRef="#br0" timeOffset="5498">440 0 33,'-5'3'193,"1"0"18,-4 0-34,2 2-42,-1-3-25,1 5-24,-2-3-13,-1 1-14,1 1-15,1 1-10,-2 0-7,1 3-7,1 2-5,-1 0 1,-1 1 1,3 2-3,-2 2 3,1-1-2,-2 2 2,3 1 0,-1-1 0,-1 2 0,2-1 0,-2 1 2,4 0 2,-3-2 0,2 3-1,-1 0-2,0 0 0,1 0-6,-1 1-1,-1 2-3,2 2-3,1-2 0,-1 1-4,2 1 3,0-1-3,0 1-1,1-2 2,1 1-2,-1 1 1,2-1 2,2-1 0,-1 0-3,2 0 2,-1 0-1,1-1 1,0 1-1,-1 0 0,2-2 3,-1-1-1,-1 2-3,0-1 3,-1-1-3,1 0 0,0 0 0,-1-1 1,2 1 0,-1 1 0,0-2 0,1 0 4,0 2-3,1-1 0,1-2-1,0-1 0,1 0-1,2 0 0,0-2-1,0 1 0,-2-2-2,2 0 2,0-1-1,0-1 1,0-1-1,-1 0 2,0 0 0,1-1 2,0-3-2,0 2 0,4-3 1,-3 1-1,0-1 3,3-1 1,-2 0 0,1 0-1,0-1 1,-1-1-1,-1 1 0,1-2-3,-2 0 1,0 0-1,-2 1 0,3-1-1,-1 0-1,-3 0 4,3 0-1,-2 0 0,0 0 0,2-1 2,-1-1-3,1 1 0,1-1 0,2 1 0,-1-1-1,1-1 1,0 2 0,4-2 0,-2 0 1,1-2 1,1 1-1,-1-1 0,3-2-1,1 1 1,-2-3-1,2 0 0,0-1 1,1 0 1,0 0-2,-2-2 0,2 0 0,-1-2 0,1 2-4,-2 0-3,0 0 0,1 0-2,-4 0-5,2 0 2,-2 3-1,-1-2 2,-1 1 4,1 0 1,0-1-1,-1-1 2,0 1 3,0 0-1,-1-2-1,0 2 1,-3-3 3,0 1 0,-3-1 1,1-2 1,0-1-1,-3-1 2,-1-1 0,-2-2-1,0-2 2,0 1-1,0-2 2,0 0-2,0 0 0,0 0 3,0-2-1,0 1 0,0-1 1,0 1 3,0-2-1,0 1-1,0 1 0,-2-1 0,-1 1 0,0-3-2,-3 2-1,0-1 0,-1-4 0,-2 3-2,-1-2 2,-1 0 2,0 2 1,-3-3-1,3 3 1,-2 0 1,1-1-1,0 2 0,0 2 1,1 1 1,-2 0 4,2 1-1,-2 2 2,1 0 3,-1 2 0,-2-2 0,0 3-1,1-3 0,-2 3-2,0-1 1,-1 3 1,-2 1-4,3 0 0,-3 2 0,-1-1-2,0 4-2,0-3 2,-4 2-2,4-2 3,-4 3 0,2 0-2,0-1 0,1-1-3,-1 3-3,2-1-1,2 1-2,-1-1 0,2 3-1,-1 1-1,-2 3-7,1 3-12,-5 1-18,-1 7-21,-2 3-39,-8 4-99,-1 3-87,-6 3-40,-3 2-8,0 5 7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1:27.6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8073 0 160,'-12'1'193,"1"1"-9,-1 0-49,-2 1-43,1 0-24,0 0-6,-2 1-2,1 1-2,0 1-6,-2 1 1,2 1-1,-2 1-4,2 1-4,-2 2-9,2 0-7,-2 5-4,1-1-6,3 4-4,-6 1-2,6 1-1,-4 2 3,2 2 0,0-2 3,2 3 1,0-2 1,2 2 1,1-1-4,1-1 0,0 2-3,3 0-3,2 0-3,2 2-3,-1-2 2,0 0-3,2 0-5,2 0 4,0-2 2,1-1 1,2 0-1,-1-1 3,5-1 4,1-1-2,0 0 0,5 0-3,1 0 2,3-1-2,2-1-2,1-1 1,3 0-1,1-2-1,-1 1-3,2-3-1,-3-2 1,2-2-1,1-1 1,0 0 0,2-3 1,-3-1 1,4-2 2,-1-2 2,-1-1 1,1-1 0,-2-2 4,1-2 0,-1-1 0,2-1 0,-4-4-1,2 1 4,-2-2 2,-1-2 3,0-1 1,-1-3-1,1 0 0,-1-3-2,-2 0-2,0-3-7,-4-3 1,2 0 6,-3-3 7,-5-1 14,-1-2 7,-6 0 14,2-2 3,-6 1 2,-4-2-4,-2 1-11,-3-1-4,-3 2-11,-9 1-2,-2 3-7,-9 1-8,-9 7-9,-11 4-19,-12 4-50,-13 8-70,-18 3-166,-16 6-85,-23 3-42,-21 5-11,-25 1 31</inkml:trace>
  <inkml:trace contextRef="#ctx0" brushRef="#br0" timeOffset="3072">593 1551 65,'-16'0'181,"2"0"13,0-1-61,1-1-46,-4 1-26,3-2-16,-4 3-12,2-2-7,-2 2-6,-2 0 1,1 2 6,3-1 3,-1 1 7,2-1-1,3 1 2,4-1-3,0-1-7,2 2-8,0-1-8,4 0-3,2 1-1,4 1-3,5-1-1,5 2 1,8-1-1,10-1 1,7-1-2,12-2 0,7-1 4,7-2 0,8-1 4,11-2 2,7-2 5,6-2 0,6-1-5,6-1 0,-3-1 0,1-1 1,-4 2-3,-2 1 0,0 1 1,-6 1-2,0 0-4,-6 3-1,-7 3-4,-5-1-1,-9 3 0,-7 1 1,-8 1 1,-8 0-2,-9 1 2,-6 1-4,-9 0-9,-12 1-27,-9 1-74,-8 2-90,-12 0-45,-12-1-22,-6-2-5</inkml:trace>
  <inkml:trace contextRef="#ctx0" brushRef="#br0" timeOffset="3607">24 1812 94,'-13'4'159,"5"1"-30,5-2-47,8-1-28,6 1-16,8-3-7,9 0 2,12 0 5,10-3 2,9 0 6,10-2-6,6-1 2,7-1-2,8-4-3,8 2-4,5-4-4,8-1-1,4-3 0,-1 1-6,1-2-1,-6 0-7,-9 2 0,-8-1 1,-11 1-3,-7 2 0,-9 2-3,-7 0-1,-9 3-4,-5 0-2,-6 2-1,-6 2-18,-8 4-68,-7 1-85,-4 0-46,-7-2-22,1 1-12</inkml:trace>
  <inkml:trace contextRef="#ctx0" brushRef="#br0" timeOffset="4969">4326 1401 133,'-3'0'158,"1"2"-19,-1-2-19,3 0-14,-2 0-14,1 0-9,1 0-16,0 0-12,0 0-12,1 0-17,3 0-11,0-2-8,5 2-5,3-1-4,4-2 0,6 1-1,6 1 4,7-1 2,5 1 2,7-1-3,8 0-2,9 1 1,7 0 1,8-1-4,5-1 2,6 2-1,3-2 2,5-2 2,-3 2 0,4-3 1,-2 2 2,1-2-2,-3 0 3,2 0-6,-7 0-2,-3 0 1,-5 0-2,-8 0 2,-3 0 0,-3 0 2,-6 0 1,-8 1 0,-4 2 0,-5 0-9,-5 2-26,-8 1-64,-5 0-74,-11 1-39,-10-1-22,-6 0-1</inkml:trace>
  <inkml:trace contextRef="#ctx0" brushRef="#br0" timeOffset="5518">3910 1630 11,'-4'0'196,"5"0"8,7-1-13,6-2-78,11 2-53,10-4-29,12 1-16,12-1-4,9-2-1,11 1 5,13-2 8,15 1 6,13-3 3,15 0 0,15-2-3,8 2 0,7-2-5,10-1-6,6 0-5,2 0-2,-1-1 6,-2 2 2,-6-1-2,-5-1 0,-8 2 1,-7-1-9,-18 4-66,-16 0-104,-13-2-55,-17-2-27,-17-10-17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9:06.58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1461 282 206,'-1'-3'270,"-3"2"11,1 1-29,-2 0-105,1 0-59,-2 0-28,-1 1-12,-1-1 0,0 0 4,-4 0 1,-1-1-4,-1 1-7,-2 1-9,-3 1-11,-2 1-6,-1 3-8,-3 0-2,-2 3-4,-3 0-2,0 1 3,0-1 0,-3 1 2,0 3 2,-2-1 0,0 0 0,-3 1 2,-3 2-1,0 2-1,-2-1 0,-3 4-2,0-2 2,-4 3-3,1 0-1,-2 0 4,-2 1 5,-1 2 8,6 0 3,-1 2 5,5 1 1,2 1-1,3 2-5,6 1-5,0 3-5,3 0-4,2 4 0,2-1-2,1 5-3,1 2 3,2-1 2,2 2 2,2 0-1,4 0 1,1 2 4,4-2-3,7 3 0,2-2-1,4 2 3,6-1 0,3-1 4,6 1-1,3-3 2,5 2 1,5-3 0,5 2-1,6-1 0,5-2-1,4 1-3,5-1-3,6-1-3,5 1-7,5-3 0,1 0-2,8-2-4,2 1-2,5-2-3,5 0-2,1-3-1,3 0-4,-1-2-4,4-1 1,-1 0 3,1-3-1,0 1 5,0 0 1,5-1 4,0 0 2,5-2-2,-2 0 0,3 1-1,-4-2 1,1-1 0,-3-1 1,1-1 2,1-1 1,2-2 3,2 0-2,-2 0-2,2 0-2,-3-3 0,2 0-7,-1-2-3,-2-1 1,-1-1 2,-1-4-1,-1 1 7,1-2 6,-5-2 9,-1 2 6,1-1 1,-5-1 1,2 0 2,4 0-1,0-1-5,1 0-5,-2-3-1,5-2-4,-5-1 2,2-2-2,1 0 2,1-3-3,2-1 0,-1-1-1,2-2-2,-1-2-2,-1-1-1,-3 2 2,-3-2 1,-4-2 2,2 2 2,-1-3 0,0-1 0,-2-1 2,0 1-1,-3-2 3,-1 0-1,-2 0 1,-3 1 2,-1-1-1,-3 0-1,-3-4-5,0-1 3,-4-3-2,-1-2 1,-5-3 0,-4-5 0,-3-2 5,-5-5 7,-7-1 8,-7-4 12,-3-1 13,-7-1 13,-6 1 14,-4 1 9,-4 1 2,-6 1-1,-5 2-6,-3-1-8,-1 3-11,-8-1-16,-1-1-11,-5 1-14,-1-2-7,-3-2-6,1-1-12,-4 0-2,1-3-2,-3 0 0,-3 0 0,1 0 0,-4 3 3,-5 2 4,-1 2-1,-6 2-1,-4 5 3,0-1-1,-2 4 1,-6-1 1,1 2 1,-2 0 0,-5 3 3,-3 0-2,-4 2 1,-1 1-2,-4 1-3,-3-1 0,-7 3-5,-2 2 1,-5 1-1,-4 0-2,-2-1 1,-2 5 3,-1 0 5,-2 1-1,-3 1 0,-5-2 0,-1 2 1,-4-1-3,-4-1-4,-2 2 1,0-3 7,-3 2 2,-5-1 1,-1-1-2,-5 0-1,-3 0-1,-2 0-8,-2 0 1,-7 0-3,-8 3 2,-8 0-6,-11 1-23,-16 6-49,-13 3-80,-17 6-177,-13 7-89,-15 3-44,-12 2-3,-7 1 39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4:39.9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0 416 164,'0'-3'249,"2"0"13,-2 0-29,0 1-84,0-1-48,0 0-26,0 2-15,0-1-9,0 2-3,0 0-5,0 0-4,0 0-6,0 0-3,0 2-6,0 2-4,1 1-3,1 4-5,1 3-2,2 0-1,-2 3-1,2 0 4,-1 0 6,1-3 20,3-2 28,1-2 29,3-4 26,3-4 18,5-6 0,10-6-11,3-4-22,9-4-32,4-5-28,6-1-21,7-4-31,2-1-56,9-4-71,9-2-153,0-5-108,3-5-54,-4-8-15,-2-10 31,0-7 60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56:30.0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95 364 143,'-5'-2'229,"2"0"12,-1-1-40,-1 0-85,2 1-46,-2-1-23,0 0-8,2 0-4,-2-1 4,1 1-2,0 1 1,1-2-3,0 0-8,-2 3-5,2-2-8,1 2-5,-1-2-3,-2 3-4,1 0-2,1 0-2,1 0-2,-1 0 0,0 0 0,1 1 2,-1 1 1,1-2 0,2 1 1,-1-1 1,-1 2 0,2-2 1,0 1 0,0 0 4,0 1 0,2 0 3,1-1 6,0 2 6,2 0 5,3 0 3,4 0 8,3-2 2,2 3 3,2-3 0,3 1-3,5-1-2,2-1-3,2 2-5,4-2-7,3 3-6,3-2-3,0 1-4,4-1-5,3 0-2,3-1 1,3 0-1,3 0 2,3 0-2,2 0-1,1-1 1,3 0-2,0-2 2,2 0 0,-1-2 2,1 2 0,0-1 1,3-1-1,2 1 1,-2-1-4,3 2 1,-1-1-2,-2 1 0,-2 1-2,-2 1 1,1 1 1,-3-2 0,-2 2 1,1 0 1,-3 0 1,1 0-1,-2 0-1,-2 0 0,-1-1-1,0 1-1,1-2 1,-2 1-1,-2-1 2,-2 2-1,0 0 0,-3 0 0,0 0 2,-3 0-1,1 0-1,-2 0 1,2 0 3,-1 0-3,1-2 0,1 1 3,2 0-2,-1-1-1,-1 1 0,2 1 0,2 0 0,-1 0-2,1 0 2,0 0-1,1 0 3,-1 0 0,3-2-2,-2-1 4,2 2-2,-2-2 1,1-1 1,-3 2-3,3-1 1,-4-2 2,1 2-4,-1 0 2,2-1-3,-1 1-1,3 0-1,0 0 1,-1 1 1,0 1-3,-1-1 3,-2 2 0,-2-2 3,1 1-3,-3 0-1,4-1 1,-2 1 0,2-2-2,2 0 2,-4 0 0,4 0-2,-3-1 2,0 0 0,-2 0-1,1-1 1,-1 0-2,-2 1 2,4 0 0,-3-1 0,-1 2 0,-2 0 0,1-1 2,-3 1-2,-1 0 0,-1-2 0,-4 2 0,0-1 0,1-2 0,1 1 0,-1 0 0,2 0 1,-2 0 1,-1 1-2,0-1 2,0 1-2,-2 1 0,0 0-2,1 0-1,0-1 3,-2 2 0,-1 0 0,1-1 0,3 0 0,0-1 1,1 0 1,1 0-4,-1 0 2,3-1 0,-4 1-1,1 0 1,-1 0 0,0 0 0,-2 1 0,-1 0 0,-2-1 0,0 2-2,0-1-2,0 0 1,2 1-1,-4-1 2,2 0 1,0 0 1,0 0 0,-1-1 0,-2 2-1,-1-2 1,1 0 0,-3 3 0,0-2 0,1 2 0,0-1 0,0 1 0,1 1 0,1 0-1,1 0 1,3 0-2,-1 0 2,1 1 0,-1 1 0,0-2-1,-3 1 1,1 1 0,-1-1 0,0 0 0,0 3 0,0-3 1,0 2-2,1-1-6,1-1 3,1 1-3,0-2 2,0 1 2,2-1 2,-1-1 2,2 1-1,-1-3 1,0 1 0,-1-1-1,1 0 0,2 0 0,0 0-1,0 0 1,0 0-1,1 0-3,-1 0 1,4 2 1,-3-1 1,1 0-1,-1 1-1,0 1 3,0 0-2,-2 0 1,2 1 0,-2 1 1,2-2 0,1 2 0,0-1 0,-1 1 0,0-1 0,0 1 0,-2-1-1,2 1 0,1-2-1,-1 3 1,-2-2-2,4 1 0,-1-1 3,0 2-2,5-1 1,0-1-2,-1 2 1,4-1 1,1-2 1,0 3-3,1-3 3,-2 1 0,-1 1-2,0-1 2,-1 0 0,-2 1 0,-2 0 0,-1-1 2,-1-1 1,-2 3-2,1-1 1,-1-1-5,-3 2-4,1 0-3,-1 0-3,-1 0-3,1 0 2,-1 2 3,-2-4 3,0 2 5,-1 0 2,-3-1 2,3-1 2,-3 2 1,-1-1 0,-1-2-2,-1 3 1,1-2-1,-1 1-2,-2-1 1,-2 1-1,-1 0 0,-2 0 0,-3-2-13,-1 2-35,-3-1-133,-3-2-87,-8-1-47,-5-2-21,-5-2-3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8:56:32.0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10313 16 210,'-14'1'237,"0"-1"6,-2 0-67,0-1-77,-2 1-31,0-2-12,-1 1-1,0 1 1,0-3 3,0 3 0,-3-2-9,-2 2-12,-3-1-7,-3 1-11,-1 0-7,-6 0-6,-2 1 0,-1-1-4,1 0 1,-4 2-1,2-2-1,1 3 0,-4-2 2,2 1-1,-3 0-3,-1 2 4,-2-3-1,0 2-3,-2 2 1,0-2 0,1 0-1,-1-1 0,2 2-1,-1 0 0,0 1 1,2-2 0,-1 1 0,1-1 1,-1 0 0,1 0 3,-2-1-3,3 1 2,-1-3 3,1 1 4,0 0 2,3 1 6,1 1 2,-1 0 2,0 0 1,2 0-3,0 0 0,0 2-4,1-1-4,-2-1-1,-3 2-2,-2-2-3,-1-1 0,-2 2-2,0-3 2,0 2 4,-2-1 0,3 1 2,0-2 2,0 2-1,3 2 0,-1-2-5,1 0-2,0 0-3,0 1 0,-1-3-3,-1 3 0,-5-3 0,-4-1 0,-3-1-2,-3-1 2,-1-1 0,4 0-1,0 0 0,5 0-3,2 0 3,-2 2-1,2-1 1,-1 0 1,3 1 1,-1 1 1,-2 0-2,0 0 0,-4 0 0,-2 1 0,-4 3-5,0-3 2,-4 2-2,2-1-2,1 1 1,1-3-1,1 1 1,1-1 3,1 0 3,-1 0 1,2 0 1,0 0 3,-2 0-2,-1 0-2,-3 0 1,-3 0-1,-1 0-1,-3 2-1,0-1-1,-1 2 1,1 0-2,0 0 3,2 0-1,0 0 1,1 1-2,1 0 2,1-1 0,-2 0-2,-1 0-1,-1 1 3,0-1-2,1 0 0,-1 0-1,3 0 1,1 2 1,2-2-1,3-1 1,4 2 1,4 0 0,1-1 0,5 2-3,0-3 1,3 2-1,-1-1 0,-2-2 3,1 2 0,-2-1-2,2-1 1,-4 1-1,0-2-2,1 0 0,-1 0 0,-1 0 3,-1 0-1,1 0 1,1 1 2,-1-1-1,2 1 2,0 1-1,1 1 0,-1 0-1,-1 0-1,0 0 0,-1-1-1,0-2 1,1 0-2,1 0 2,-1 0-1,3-2 2,0 2-1,0 0 0,1 2 0,-2 1 2,3-1 1,2 3-2,-2 0 1,4-1-1,0 2 1,1 0-3,-1-1 2,-1-1-2,-1 1-1,-2 1 1,-2 0 0,0 0 1,0 0-1,-3 1 0,1-1 0,4 2 2,-2-1-2,1 1 1,1-2 1,4 1 0,-2-1 0,3-1 3,1-1-2,-1 1 1,2-2-1,2 0-1,0 0 0,2 1-1,-1 1 0,1-1-4,-2 4 3,0-3-2,0 3 1,2 0-1,-2-1-1,1-1-1,0 1 3,2 0-1,2-3 0,-1 1 0,4-2-1,2 0-1,1-2-1,0 1-1,3-1 2,1 1 0,-1-1 2,2 2 1,1-1 1,1 2 0,-1-1 0,5 0 2,-1 0 0,4-1 0,-2-1 0,2-1 1,2 0 1,0 0 1,0-1-3,2-1 5,2-1-3,1 2 3,2-1-1,1-1 2,0 2 0,3-2 2,0 0-1,3 0-4,0 0 0,2-2 1,3 1-4,0-1 0,3 1 2,5-1 0,1 1 1,7-1 1,6-1 0,5 1-1,9-2 1,7 0-1,9-1-2,6-1 2,11 2-3,1-1 0,7 1 0,2 1 0,3-2 2,0 2-1,2-1 4,1 1-2,-1-2 1,-2 4-3,0-2-1,-4 1 0,-1 1-1,1-2-1,0 3 1,3-2 1,4 0 1,4 3 0,2-1-1,6-2 2,4 1-2,1-1-2,1 1 2,1-4 0,-2 2 1,0-1 0,-2 1-1,1 0 3,-5 0-4,-1 0-1,-5 1 0,-3 2 0,-5 2 1,0-2-1,-1 3 1,-4 1-5,5 1 0,-1-2-1,3 0-1,-1 0 1,-1 0 0,-3 0 3,0 0 2,-6 0 4,-2 0 1,-6 1-2,-1 0 2,-4 1-2,0-2 3,-3 3-5,3-1-2,2-1 3,-1-1 0,3 2-4,0-2 4,-2-2 0,-1 1-1,-2-2 1,-2-1 1,-2 2-1,0-3 3,2 2-2,-4 0 3,4 2-4,0-1 2,2 2-2,1 0 0,0 2 0,-1 1-2,1-2 2,0 1-4,-3-1 3,0 1 1,-1-2 0,-1 0 1,0-2-1,0-1 0,2 0 0,-2 0 2,3-1-1,1-1-1,1 1 1,0-1-1,3 1 0,-3-2-1,2 1 1,-1-1 1,2 0-1,-1 0 2,3-2 1,1 0-1,2 0 0,3 1-2,0-4 0,3 2 1,-1 0 0,-4-1 0,-1 1-1,-1 1 2,-3 1-1,-2 0 2,-4 2 0,1-1 0,-3 1 0,0 2 0,-3 0-2,1-1 2,-2 1-3,0 0 3,-3-2-2,-2 2 0,-4 0-1,-2-1 0,-3 2 0,-2-1 0,-6 0 2,0 1 1,-6 0-2,-2 0 1,-3 1 0,-4-1 1,1 1-3,-5 1 0,2 0-2,-3 1-2,-5 1-3,0-2-4,-1 3-4,1-1-6,-2 2-5,0 0 3,1-1-2,1 2 6,2-2 6,2-1 3,1 2 3,2-3 1,2 1-4,1-1-9,0-1-17,2 2-14,1-2-26,-3 0-39,0 1-56,-3-1-61,1 2-23,-7-2-1,2 1 13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2:50.3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387 389 81,'2'-13'256,"-2"-2"19,1-2 17,-1 2-91,0 0-67,0 0-29,-1 2-14,-1-2-2,0 1-2,-1 2 2,0-1-5,1 1-2,-2 1-9,1 0-10,-2 1-15,3 1-10,-2 2-13,0-1-6,1 1-6,-2 2 0,1 1 2,-1-1 3,-1 2 1,-1 2 6,1-1 0,-2 2-5,2 0-5,0 3-7,-1 0-2,1 2-6,-2 1-2,2 1-2,-1 4-1,1 1 3,-2 2-2,2 3 1,-1 3 0,1-1 3,-2 5 1,2 2 1,-2-1-1,3 2 2,-1 2-2,-2 1 0,2 0-1,-1 1-1,1 1 1,1-1 1,-2 2-1,0 0 0,-1 2 1,-2-2-1,0 3 0,0-2 0,0 1 0,-3-1 0,1-1 0,-2 0 0,3 0 0,1-1 2,0-2-1,0 0-1,4-2 0,-1 0 0,4 0-1,-1 0-1,2-2 2,2 1 0,0-2-1,3-1-2,0 2 0,0-3 0,0 2 0,-1-1 0,1-2 0,0 0 1,-1 0-2,1-1 4,-1-2-2,0 1 0,-1-2 2,2 0 0,2 0 0,-4 0 0,2-2 0,-1 1-3,0-1-1,-2 1-2,1-1-3,-1-1-1,0 2 1,2-4 1,1 1 0,0-1 2,2 1 1,3-2-1,0 0 2,1-1-3,1 2 2,4-1 0,0 1-1,2 1 1,0-1 2,4 1 1,1-1 0,1 1 1,2 1 1,1-2 1,2-1 0,1 2-1,2-1 0,2 0 1,4 1 2,-1 0-2,3-1 1,-2 1-1,2 1-1,0-2 0,-1 0 0,-1 1 0,3 0-3,0-1-1,0-1 3,2-1 0,-1-1-2,1 1 1,3-4 4,0 1-2,-1-2 0,3-2 0,2-1 0,2-3-2,2 0 2,-1-3 0,7 0 0,-1-1-1,3-2 1,2-2 0,3 1 1,0-1-1,4-1 4,-3-2-1,3 1-1,-1 1 2,1-1-3,2-1 3,0-1-4,1 2-1,0-4 0,-1 2-1,-1-1 2,1 1 0,0 0-2,2 0 2,-2-2 2,2 4-2,-2-1 5,2 1-2,0 2 1,-1-1-2,2 2 0,-1-1 0,0 2-2,0-1 1,-2-1 1,0 0 3,2 3-3,-2-4 3,0 0-3,2 0 1,0 0-3,2 0 0,1-2 0,0 1-2,0 1-1,0 0-1,-2 1 3,-2 1 1,-3 0-1,2 3 2,-4-2-1,1 0 4,-2 2-3,1-1 1,0 1 1,1-1-3,0 0-1,1 1 1,-3 0-1,0 1 0,-1 0-1,0-1-1,-2 0 1,2 3 2,1-4-1,-1 1 2,2-1-1,0-2 0,1 1-4,2-2-2,1 1 0,3-1-2,-2-1-1,1 2 2,-1-1 3,-1 1-2,-1 2 4,1 1 1,-5-1-2,-4 2-1,1 2-1,-3-1 0,0 1 1,0-1-3,-1 1 2,3-1 1,-2 1 3,-3-1 1,3-1-3,-1 2 2,-1 1 1,-1 0 0,-2 0 0,-1 0 3,-2 1-1,-1 1 0,1-2-1,-3 1-1,1-1 0,2-1-4,-1-1 3,1-2-1,0-1 2,-1-1 0,-2-1 2,0-1-1,-3-2-2,-2-1 1,0-1 0,-4 0-2,0-2 2,0 1 0,-3-2 0,-1-1 2,-1-2-1,0-2 2,-3-2-1,-1-3 0,-4-3-2,0-3 1,-3-4 0,-7-4-1,-1 0 1,-6-3 0,-7-3 1,-5 0-2,-8-3 0,-2 0-2,-10-2 2,-4 0 0,-5 0 4,-6 0 5,-1 0 3,-7 0 1,-6-1 1,-3 2-2,-6-1-5,-5 2-3,-6 2-4,-2 1-3,-4 4 1,-2 2 2,-5 5-1,-1 4 0,-2 3 0,-5 4 1,-3 2 1,-3 5-1,-3 1-2,1 3 2,-4 1 0,1 2 0,-3 0 1,-3 3-1,-6 0 1,-2 3-1,-7 0-2,-5 2-3,1 2 5,-3 0 2,-4 3-1,-4 0 1,-5 2 1,-2 0 0,-5 3 1,-6 2-2,-7-1 0,-7 5-3,-7 2 1,-11 2 8,-10 4-3,-7 2 0,-13 4-3,-20 8-2,-20 8-29,-21 12-52,-27 12-88,-15 13-127,-22 15-67,-24 8-34,-11 7 12,-12 4 34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2:06.1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160 1242 151,'0'0'223,"0"0"-7,0 0-31,1 0-37,1 0-34,-2 0-22,0 0-18,0 0-15,0 0-11,0 0-8,0 0-9,0 0-6,0 0-4,0 0-2,0 0-5,0 1 0,0-1-4,0 0 0,0 0-1,0 1 1,-2 1 2,1 1-3,-1-1 4,-2-1-3,2 1 4,-1 1 1,0-2 2,1 1 2,-1-1 0,1 0-2,1 1-1,-3 0-3,3-1-1,-1-1-3,1 3-3,-1-3 1,-1 2 0,3-2 1,0 1 3,0 1 2,0-2 2,0 0 3,0 0 2,0 0 2,0 0 1,3 0 0,-1 0-3,-2 0 4,3-2-3,-2 1-1,4-1-2,0 1 0,0-2-2,0-1-3,1 2 1,-2-1-1,3-2-2,-1 1 2,2-1 0,0 2 3,0-1-2,0-2-3,3 1-3,-2-2-1,3 1-3,1-2-3,0 1 1,-1-3-1,2 2 1,-2-3-1,4 1 0,-1-1-1,-2-1 0,2-1 2,0 2 0,-2-1-1,1-1 2,-1 2 1,-2-1 2,3-1 2,-1 0 1,0 2 2,-1-1-2,0 1-1,0-1-2,-1 2-3,2-2 0,-2 1-1,-1 1 2,2-1 2,1 0 4,-2 3 1,3-3 3,-1 1 1,1 0 1,0 2-5,2-3 2,-3 2-3,1 0 1,-2-1 0,4 1-4,-2-2 2,-1 2-4,3-1 0,-3-1-2,1 1-2,-1-1 2,-1-1 0,1 2 2,-4-1-2,4 1 1,-4-2-1,1 1 1,1-1-2,-3 2 1,0-1-2,1 1 2,-3-1 0,2 1 3,1-1 0,-2-1 1,-1 3 2,2-1 0,-1-1-1,1 2-3,-1-1-1,-2 1-1,3-2-2,0 2 2,0-1-2,-2 1 1,2 0-2,-1 0 0,2 0 0,-1 0 0,2 0 0,-2 1-1,2-1 1,-2 2 0,2-1 0,1 1-1,-2-1 1,3 0-1,-2 1 1,2 0-1,-3-1-1,2-1-2,-1 2 2,-1-1 1,4 1-2,0-2 3,-1 1-1,-1 1 0,0-1 0,3 0 2,-2 1-1,-3 0 0,4-1 0,-4 1 3,4-1-1,-5 1-2,1-1 0,-1 1-1,1-1 0,-1 0 0,1 1 0,0 0 1,-1-1-1,0-1 1,0 2 0,1-1 0,-3 1-2,2 1 0,0-2 1,0 2 1,-3 2 0,0-2 2,-1 3 1,1-2-2,-2 2 0,1 0-1,-2 2 2,0-2-4,0 1-1,-2 1-7,0 1-15,0 0-29,0-2-36,1 2-52,-2 0-106,-5 0-104,-1 0-42,-2 0-5,0-1 19,-1-1 45</inkml:trace>
  <inkml:trace contextRef="#ctx0" brushRef="#br0" timeOffset="1230">1209 76 78,'-3'0'304,"-1"0"34,2-1 28,1 1-44,-1-2-73,1 1-45,1-1-26,-2 2-25,2 0-22,2 0-26,-2 0-31,3 3-22,3 0-10,2 2 7,1 2 5,3 1 7,2 1 5,2 1-4,-1 2-10,0 3-12,2-1-11,0 2-9,-1 1-8,0-2-6,-2 1-2,-1-1-12,-1 0-22,-2-1-31,0-4-38,-1 1-40,-4-4-38,1-1-25,-1-1-20,0-2-20,-1-3-44,-4 0-53,-2-6-11,0-3 8,-3-2 29</inkml:trace>
  <inkml:trace contextRef="#ctx0" brushRef="#br0" timeOffset="1490">1361 150 208,'-10'-11'282,"1"1"26,1 2-27,4 1-77,-2-1-52,3 3-35,1 1-23,2 1-19,2 0-18,5 0-14,3 0-17,-1 1-10,7 1-8,0 0-4,3-1 1,0 2-3,1 0 0,2-1 1,-2 1 0,-2-2-2,0 1 2,-2-1-2,-2-1 0,-5 0 2,1 0 10,-4 2 19,2-1 19,-3-1 29,-4 0 22,-1 0 19,2 2 9,0-1 8,-2 1-8,0-1-18,-2 2-18,0 0-21,1 2-20,-3-1-22,0 4-17,-5 1-11,-1 4-2,0 5-3,-4 3 0,0 3 2,-2 3 0,2 3 0,0 2 0,-1-1-13,1 1-18,2-4-38,3-1-60,2-4-83,2-2-173,0-5-83,1-2-29,-1-8 9,0-5 49</inkml:trace>
  <inkml:trace contextRef="#ctx0" brushRef="#br0" timeOffset="2944">164 1353 146,'2'-5'244,"0"1"16,-2-1-37,1-1-67,1 0-41,-1 0-24,-1 2-10,0-1-5,0 1-4,0 1 0,0-1-4,0 2-2,0 0-5,0 1-5,0-1-4,0 2-7,-1-1-3,1 1 1,0 0-2,0 0 2,0 0 3,0 0 3,-2 0-2,2-2-2,0 2-2,0 0-3,0 0-4,0 0-6,0 0-3,0 0-4,0 2-3,0-2-2,0 0-4,0 0 2,0 1 1,0-1 0,3 2 0,-3-2 4,4 1 1,-3 1-2,1-1 0,1 2 0,0 0 1,3 2-2,-1-1 1,2 2 2,1 2-2,1-2 0,0 1-3,1 2 2,2 0-2,0 0-5,-1 2 2,1-1 3,-1 1-1,2 0-1,1 2-3,-1 0-1,1 0 3,-3 3-2,5-3 0,-3 2 5,1 2-1,-1-3-2,-1 2 0,2-1-2,1-2-5,-1 2 1,-3-1-2,3-2 1,-1 0-4,0 0 1,1 0 2,-1 0-4,-1 0-2,-3-2 0,3 2 1,0 0-1,-1 0 0,2 1 3,0 0 3,-1-1 1,6 1-7,-2-1 4,1 2-2,-3-3-2,3 2-3,-1-1 3,-2-2 1,-1 2 3,0-2-2,-2 1-1,0 0-1,-2-1-1,-1 1-3,0-2 2,3 3-2,-1-3 4,-2 1 0,3 0-1,-2 1 1,2 0 1,2-2-1,-4 3 0,4-2 2,1 1 0,1-1-2,-1 1 0,-1-2 2,2 1 0,-2-1 1,-1 0-3,0-1-1,-1-1-1,0 1-2,-2-1 3,1-1-2,-4 2 2,3-2 2,-1 1-3,1 1 0,0-1 2,-1-1-1,1 1-1,2 1 1,0 0 1,1 1 0,1 0 0,-1 0-2,2 0 4,-3 0-2,2 0 1,-2-2 2,0 1 0,-2-1-2,1 1-1,-2-1 2,0 1 0,0 1-2,1-2 0,-3 2 0,1-1 0,-1 1-1,2 0-4,-4-2 2,3 1 1,-2-1 2,0-1 2,-2 0-2,0-1 1,0-3-1,-2 2 0,1 0 3,-2-2-3,1 1 3,-1-3 1,0 3 2,-1-3 3,1 0 0,-3 0 1,-2 0 3,-1 0-3,-1-2-1,-2-1-1,-3 0-3,-3-3-1,-1-1 2,-1-1 2,-4-2 2,-1-1 1,1-2 2,-4-1 0,-2-2 2,2-1-2,-1-3 1,-1 0-4,1-1-1,-1-2-3,0-1-2,0 0-3,2-1 4,2 1-5,-1-3 3,-2 0-1,4 1-2,-1-1 3,2 0-3,-3-1 0,2 1 0,0 0-3,0 0 3,-3 0 0,1-2 0,-1 2 0,1 0-1,-2 0 2,1-1-3,3-1-1,-1 2-2,2 0 4,-1 0 1,0 2-3,2 0 3,0 3 3,0 0-3,0 2 0,2 2 1,0 0 2,-1 0-3,0 2 2,5-1-4,-3 2-1,4 0-1,2 3 1,-3-2 2,4 3 2,1 0-1,1 2 5,2-1-1,-3 2 2,5 0-1,-1 3-3,1-1 2,0 1-2,-1 1 1,2 1-3,2 0 0,-1 1 0,0-1-1,2 2 1,-1 1-6,1-2 1,0 2-2,0 0 1,0 0-4,0 2-2,0-1 1,1-1 1,-1 3-2,4 2 1,-1-1 7,2 4 2,3-1 0,-1 4 1,5 1 1,0 0 0,4 4-3,3 1 3,0 2-2,3 4 0,2 1 0,-3 1 2,4 1 3,-2 2-2,2-1 1,2 0 2,-1 2 0,1-3 3,1 2-5,2-1-1,0 0 0,0 0 2,2-2-3,-2 1 0,2 1 1,-2-2 4,0 4-5,0-2 0,-2 0 0,1 0 3,-3-2-3,0 1 0,-2-2 0,-1 0 1,-1-2-1,2-1 0,-3 0 2,1-1-2,-3-1 1,0 0 1,0 1-4,-2-2 2,0-1-1,-1-1-1,-2 1-4,4-1 2,-5-1 4,1 0 0,0-1 0,-1 1 3,-2-2 3,0-1-3,-3 0-3,1 0 0,-3-1-2,1-2-2,-2-2-1,-4-1 2,2-1 3,-1-1 2,-2-2-1,0-2 4,0 0 2,0 0 0,-2 0-4,-1-2-6,-2-2-5,-3-2-4,-2-3-5,-2-2 0,-2-2-4,-3-2-2,-4-2 2,2-2 0,-5-1-3,1-4 6,-2 0 5,-1-1 4,-1-4 2,0-1 5,1 2 3,-1-4 1,0 2-1,2 0 3,-1 0-3,1 2-1,-2-2 0,0 1-1,-1 1-5,-1-1 2,-1 1-1,3-1 4,-1-1 4,0 0-3,2 0 2,1 2-1,-1-2 2,3 1 0,-1 1-4,5 2 2,-1-1 0,0 3 2,2 0-6,-3 3 1,3-2 2,0 4-1,-3 0 1,4 1-3,-4-1 2,4 1-2,-1 2 0,0 1 0,3-1 1,1 2 3,0-1 0,2 2 3,0-1-1,3 1-3,-1 1 1,1 1-1,1 2 0,0 0-1,3 0 0,-3 3 1,5 0-2,0 2 2,0-1 3,3 4-2,-2-2 0,0 1-2,2 1 1,0 1-4,0 0-1,0-2-3,0 2-1,0 0 1,0 0-1,0 2 1,2-2 1,-2 3 3,2 0 1,-1 1 3,4 2 1,-2 0 0,5 3-2,-2 2 0,4-1 0,2 4-2,3 1 1,2 0-1,1 3 0,2 0 2,2 3-1,0 1-3,5 2 4,-2 2 0,2 2 0,2 1 2,-3 1 1,1 0 3,-1 0-2,1-1-2,0 2 2,-2-3-1,2 1-2,-2 2-1,-3-2 4,4 1 3,-3-2-2,1 2 0,-2 0 0,0-1 1,0-1-1,-1 1-4,-4-2 0,4-2 0,-4 1 2,2-2-2,-3-2 0,1-1-1,-4 0 1,3-1-1,-3-2 0,1 0-1,-1 0 1,-1-2 1,-2-1-1,1 0 0,-1-1 1,-1-1-1,-5-1-2,3-1 1,-2-1-1,-3-2 1,2 1-2,-1-3 1,-3 0-2,0-2-2,0-2-3,0-1-2,-5 1-1,-3-4 0,0-1 1,-3 0 3,-4-4 3,-2-1 3,0-2 1,-3-2-2,1-2 4,-3-2 0,0-2 0,-2-2-2,-2-3 1,1 0 0,-2-3-1,-3-2 1,4-2-3,-5-3 3,1 0-3,0-2 2,0-1 0,0 0-3,-1 0 1,1 0-1,0 0 1,2 0 0,-2 0 3,2 0 1,-1 0 0,1 0 0,1 3 1,-1 0-1,1 2 0,2 1-1,2 1 1,0 2-1,1 3-1,1 0 1,2 3-1,0 3 2,2 0-3,-1 2 1,5 1 2,0 2 0,1 5 0,4-2 0,1 3 0,-1 1 2,3 0 0,2 2 1,-2 1 4,3-2 2,-2 4 0,2-2-1,2 1 0,-1 0-5,1 2-4,1 0-5,-1 2-2,6 0 0,-1 2-1,2 5 1,4 2 1,4 2 5,3 3 0,6 4 2,2 4 2,8 0-1,2 5 1,5 1-2,-1 3 3,1 3 0,1 0 1,-4 1 1,-1-1 1,-2 2-1,-2-1-2,-2 1-1,-2-1-1,-2-1-2,0-2-2,-4 1 3,0 0-1,-1-2 1,0-2 2,0 1 0,-1-2 2,-1-2-3,2 1 2,-3-2-2,2-2-1,-3-1 0,2-1 3,-2-2-3,-2-1 0,2-2-1,-4 0 0,2-2 0,-2 0-3,2-1 3,-3-1 2,-1-2 1,-1 0 2,0-3-3,-2-2 1,0 1-1,-5-3 0,0-1 3,-1-1 4,-2-2 1,-2-1-5,-2-3 0,-4-2-2,-3 0-8,-3-4-2,-4-3 0,-1-3 1,-6-2 1,2-2 0,-5-5 4,-2-2-3,1-1 2,0-1-4,-1-4 0,1-1 0,-1-2 0,2-1-1,1 1 0,-2-3 5,3 1 1,-2-3 2,2 1-1,0 1 1,0-1-3,1-2 2,0 2 1,0 0-1,2 0 1,0 3 1,-2 2 0,1 1-2,1 1 1,-1 4 0,0 1 0,1 1-2,1 5 0,0 0 2,3 3-4,1 2 4,0 0-1,3 3 1,0 3-1,3-3 3,-2 5 5,5 0 1,2 1 1,-1-1 0,1 2 0,0 2-1,3-1-3,0 1-3,-1-1 2,1 2-1,2 2 1,-1-2 3,0 0 1,2 3 0,0-2-2,0 1 1,0 1-4,0 0-3,2 0-3,1 3-3,2 0 0,1 2 0,7 5-2,-2 0 6,5 4 1,0 2 0,2 4 0,3-1 1,5 5 1,0 3 1,4 1 0,2 6-2,1-1 3,2 3 2,0 1 0,2 4-1,-2-2-1,2 3 5,-1-2-1,2 1-2,0-1 4,-3-1-1,0 2 0,-2-4-1,-3-1-2,-3 0 1,-2-4-3,-3-1-2,-1-2-1,-1-2 0,-4 0-1,0-3-2,-2-2 3,0-1 0,-1 0 1,-3-3 2,0-3 1,-2 0-2,1-3 0,-3-1-1,0-1-1,-1-2-1,-4-1 0,3-2 1,-3-1-1,1-1 1,-2 0 1,1-2 2,-1 1-1,0-2 4,-1 0 0,-2 0 2,-1-2-1,-2 0-3,-3-1 2,1-3-6,-5-2 0,-1-1 1,-2-3-1,-3-3 1,-3-1-2,0-4 1,-4-4 0,0-3-3,-1-1-3,-2-4 3,4-2-2,-2-2-1,3-2 1,1 2 1,-3-1 3,3 1-3,2 0 1,-3 0 0,2 1 2,0-1 0,1 2 2,-1-1 1,2 1 0,1 2 0,0 0-1,1 4-1,-1 3-1,2 1-1,3 1-5,-3 4-13,4 2-24,-3 2-33,7 3-48,-3 2-41,4 1-47,1 1-79,-1 1-98,0-1-31,0 1 12,-1-1 26,2 1 40</inkml:trace>
  <inkml:trace contextRef="#ctx0" brushRef="#br0" timeOffset="7243">142 1270 29,'-8'3'229,"4"-1"18,-2-1-4,2 1-61,1-1-53,0-1-38,1 0-24,1-1-15,-2 1-9,1-2-5,0 1-3,2-1-1,0 1-5,2-1 0,1-1-8,2 0 0,1-1-6,4-2 2,1 1 1,2-2 4,2-2 1,1-2 4,5-1 2,-3-1 3,3-2 2,1-2 1,0-2-2,2-2-2,-1-2-5,-2 1-4,3-1-6,-3-1-3,1 2-6,-2-2-1,2-1-3,1 3 0,-1 1-3,0-1 0,-1 1 1,2 1-1,1-1-1,-1 0 1,2 0-1,0 2 1,2-1 1,-1 1-1,3-1 4,-2 2-1,1-1-2,0 1-1,-1 0 0,-1 1 0,1-1 0,0 0 0,-4 0 0,2 2 0,-4-2 2,1 0-2,0 0 0,-1 0 0,1 1-3,2 2 1,-4-1-2,0 0 3,0 3 0,0-2 1,-2 2 0,-1-1 1,-1 1-1,0-1 0,-3 1 1,-1-1-1,-1 1 0,-3-1 0,0 2 3,1-1-1,-1 4-2,-3-2 1,0 4-1,0-1 0,1 2-1,-3 0 1,0 3-1,1 0-1,-1 0-1,0 0 3,0 2 0,-1-1 0,-1-1 0,1 2 0,1 1 3,-3-2-3,0 1-3,0 1-10,0 0-11,0 0-19,1 0-23,1 0-33,-2 0-61,0 0-99,0 0-47,-3-2-11,-2 1 6,4-2 26</inkml:trace>
  <inkml:trace contextRef="#ctx0" brushRef="#br0" timeOffset="7942">1252 124 100,'-4'-3'250,"-1"0"21,-2 0-11,1 0-65,2 0-54,0 2-32,3-1-20,-2-1-13,3 3-19,-2-2-7,2 2-11,2 2-10,-1 0-5,2 2 0,4 2 5,0 3 8,1 2 9,4 2 3,-3 4 1,5 2-1,-1 2-8,-1 0-10,3 2-6,0-1-5,-2-1-4,0-3-4,-2 0-4,-1-3-2,2-3 0,-6-1-4,-1-4 0,0-1 0,0-2-6,-4-2-10,3-2-19,-4-2-18,2-2-16,-2-3-14,-2-4-12,0 1 3,-1-4 6,-2-2 10,-1-1 8,-3-1 13,0 0 10,0-1 14,-3-1 12,2 2 13,0 0 12,0 3 11,0 2 4,2 2 6,0 2 6,3 2-1,0 1-4,1 1-3,4 2-6,0 0-1,1 1-9,5 1-5,1 1 0,2 0-1,4 0-3,-1 1 1,3 1-2,1-2-1,-2 3 2,2-3-1,-4 0 2,2 0 1,-2 0 4,-2 0 6,-2 0 10,0-1 7,-3-1 13,-2 2 9,1 0 6,-3-2 2,2 2-4,-3 0-10,0 2-13,0 0-8,-3 2-9,2 2 2,-3 5 0,-2 2 5,-4 6 3,-2 6 3,-2 2-4,-7 3-11,2 1-26,-5 4-44,6-2-56,-3 0-133,2-2-100,3 1-49,5-5-6,6-3 24,4-5 41</inkml:trace>
  <inkml:trace contextRef="#ctx0" brushRef="#br0" timeOffset="13714">1324 114 133,'0'-8'285,"1"1"29,-1-1 15,0 0-74,3 1-52,-1 3-21,-2-1-3,0 1-2,0 1-1,0 1-4,0 1-12,0-1-16,0 1-25,0 1-17,0 0-28,1 0-18,2 1-14,1 1-10,-1 2-4,2 2-2,0 2 0,1 4-3,1 0 1,2 3-4,0 1-2,2 2-5,-5 0 0,4 2-5,-2 1-2,3-2-6,-3-1 2,0 0-1,-1 0-1,1-1 0,-1-4 1,-1 1 1,-1-4-16,1-1-25,-1-3-43,-2 0-48,-1-3-47,2-1-51,0-1-39,-1-2-45,-1-2-90,-2-3-19,-4-3 9,3-2 33,-3-1 40</inkml:trace>
  <inkml:trace contextRef="#ctx0" brushRef="#br0" timeOffset="14076">1351 63 252,'-7'-6'287,"2"0"17,0 1-44,2 2-84,2 0-58,1 2-37,0 1-25,3 0-16,0 0-12,3 0-9,1 1-7,4 1 0,-2-1-3,6 2 2,-1 0-5,-1 0 1,4-1-3,-1 1 0,-1 0-3,3-3-1,1 1 2,0-1-1,-3-1 2,-1 1 0,0-3 8,-6 0 8,4 1 10,-5-2 15,0 0 13,-2 2 17,-2-1 12,-2 0 8,0 0 6,-1 1-5,-1 1-10,0 1-19,-1 0-19,-1 3-16,-1 0-18,-5 4-8,2 2-5,-2 4 0,-2 4 0,-2 1 0,1 3 3,-5 2-2,2 1 3,-2 1-2,2-1 0,0 0 2,1-1-4,2-2 0,1-3-21,2-2-47,4-2-76,2-5-167,-1-3-89,-1-3-49,1-2-4,-1 1 37</inkml:trace>
  <inkml:trace contextRef="#ctx0" brushRef="#br0" timeOffset="19540">1281 101 151,'1'-4'286,"1"-2"29,-2 2 0,0-2-66,-2 1-52,2 1-23,-1-1-7,1-1 4,-2 3 14,2 0 5,-1 0-1,1 2-7,-2-1-15,2 1-23,0 1-27,0 1-28,0 1-22,2 1-17,1 3-11,0-1-11,2 3-6,1 2-3,2 1-2,0 3-3,-2-1-4,7 2-1,-4 2-1,1 1 0,2 0-1,0 1-2,-1 2 1,1-1-4,-1-2-1,1 1 1,0-2-2,-1 1 0,2-5-5,-5 1-6,1-2-24,-1-3-43,0-2-62,0-2-74,-2-1-78,-1-4-114,-2 0-96,2-3-23,-5-3 30,0-4 58,-6-4 69</inkml:trace>
  <inkml:trace contextRef="#ctx0" brushRef="#br0" timeOffset="19936">1244 10 48,'-4'-3'285,"0"2"25,2-2 12,2 3-61,0-2-99,2 2-66,3-1-39,2 1-16,1 0-3,4 1 0,1 1 5,1-2 6,3 3 0,4-2 2,-3 2-5,2 0-5,2 0-9,-3 0-6,2-1-4,1 1-8,-5-2-4,2-1-2,-1 3-4,-3-3 5,0 2 4,-1-2 3,-3 0 6,0 0 0,-3 0 4,0 0-4,-2-2 5,2 2 8,-5 0 9,-2 0 10,1 0 11,0 0 8,-1 0 2,-1 0-4,0 0-12,0 0-11,2 2-12,-2-1-11,2 2-4,-2 2-3,1 2 2,-1 1 8,-1 2 11,-1 2 8,0 2 6,-3 2 0,1 2-5,-4 2-7,2 1-9,-2 3-7,0-2-8,-1 4-5,-1-2 1,2-2-6,-1 1-3,2-4-23,1 2-37,-1-4-73,6-1-78,-2-1-142,-3-1-123,3-3-50,-2-1 3,5-4 50,0-3 67</inkml:trace>
  <inkml:trace contextRef="#ctx0" brushRef="#br0" timeOffset="32936">761 1462 145,'1'-3'275,"1"0"22,0 0-7,1 1-82,-3 0-62,1-1-35,-1 0-14,2 0-4,1 1 0,-3-1 7,0 2 6,1-1 4,1 0 0,-2 2-4,0 0 0,1 0-8,-1 2-7,0 0-9,0-1-9,0-1-10,0 3-7,2-1 3,0 1 4,-2 1 7,1 2 6,3 2 5,-3 2 1,2 2-9,1 2-14,-1 1-6,0 1-11,3 0-7,-1 1-7,0 0-10,-1-1-5,3-1-9,-1-1-4,-3-1-1,2-1-8,0-1-9,-2-2-20,2-2-29,-2-1-46,-2-1-54,-1-2-50,4-2-43,-2-1-41,-2-1-67,4-4-64,-4-4-7,0 0 23,-4-4 39,0-1 50</inkml:trace>
  <inkml:trace contextRef="#ctx0" brushRef="#br0" timeOffset="33373">770 1417 44,'-1'-1'272,"1"-1"24,0 0 19,0 2-63,0 0-73,1 0-53,-1 0-25,2 0-11,1 0-6,0-1-2,-2 1-5,4 0-4,2-1-1,-2-1-6,4 1-7,0-2-8,3-2-10,-2 2-4,5 0-9,-2-1-6,1-1-4,-2-1-7,4 0-1,-3 0-5,1 0 0,-3 0 2,-1 0 5,0 2 8,-2-3 10,1 3 12,-5 0 13,1 1 9,-2 0 5,-2-1 0,-1 3-5,0 0-8,0-1-11,-1 1-6,1 1-5,-2-2-9,1 2-3,-2 0-4,1 2-5,1-1-5,-4 2 4,2 2 0,-4 2 9,1 0 4,-2 4 2,2 0 5,-1 2 0,1 2-3,1 2-5,-1-1-1,5 2-1,-2 2 5,3-1-5,0 2 1,3 2 3,-2-4-5,7 2 1,-2-2-5,1 0-2,1-3-1,1-2-2,0-2 4,1-3-3,1-2 4,0-1 0,0-3 3,2-1-3,1-4-6,2-2-1,-2-3-8,2 2-13,-2-4-38,2 0-71,-3-2-97,-1 2-128,-2-2-159,-2 0-74,-3 0-11,-2-1 48,-3 0 84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2:32.2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94 484 21,'-4'0'205,"-2"-1"16,2-3-8,0 0-59,0 0-43,0-2-18,1 0-16,-2 0-8,1-3-5,2 3-4,-1-2 0,0 0-9,1 3-1,1-3-3,-1 2-10,2 3-11,0 0-8,0 0-9,0 2-4,0 1-5,0 0-2,2 3-1,-1 1-1,3 4 3,-1 2 1,3 2-1,-2 3 1,1 1 1,0 4 0,0 1 1,3 2 0,0 1 0,-2 1-1,0-1 0,2 2 1,0-3-1,-2-1 2,2-4-3,2-5 7,2-2 3,6-7 1,7-5 2,12-7 3,10-8 1,16-9-5,12-6-5,13-8 0,12-7-7,12-6-2,5-5 1,3-2-3,5-3 2,2 1-6,-4 4-20,-11 7-89,-14 7-110,-13 8-60,-20 5-32,-15 6-10,-22 5 14</inkml:trace>
  <inkml:trace contextRef="#ctx0" brushRef="#br0" timeOffset="13262">0 457 181,'0'-3'230,"2"0"12,-2 0-67,0-1-58,0 2-37,0-1-19,0 2-12,1-1-9,-1 2-6,0-1-8,2 1-4,1 1-4,0 1-5,1-1-1,2 2 0,-1 2-1,4-1 0,-1 2-1,0 2 0,4-1 0,-2 4 0,1-1 1,3 4 1,1-1 2,2 4 1,-1-1-1,4 2 0,-2 0-4,-1 2 0,2-1 0,-3-2-3,1-1 0,-2-1-2,-3-1 2,-1-4 5,-3-2 9,0-1 9,-2-2 11,-2-1 11,0-2 6,1-2-2,2-2-7,0-1-7,1-1-10,4-1-10,3-3-9,4-2-5,8-3-2,12-5-3,11-5-1,13-7 2,14-6-4,10-9 0,9-5-4,7-3 0,6-4-1,2-2 1,0 3-2,-5 3 5,-4 5 2,-11 6 0,-11 7-15,-13 8-34,-17 7-80,-12 7-125,-16 6-68,-15 2-34,-14 4-6,-15-2 24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3:22.6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4510 503 146,'-8'-7'232,"0"-1"18,-3-1-59,3 0-51,-3 2-32,0-1-20,0 2-20,-2 0-15,1 0-8,1 2-11,-2 2-9,2 2-6,-3 5-10,-2 2-2,-3 4-3,0 5 1,0 4 1,0 4 0,0 1 3,0 4 2,3 2 2,-2 3 0,1 4 1,-3 3 0,4 4-2,-1 1 0,1 2-2,3 2-2,2-1 0,2 1-1,7-1 0,1 2 4,2 0-3,5 2 2,2 1 0,0 0 1,2 1-2,2-1-2,0 1-1,2 1-1,0 1-2,3-3 0,-1-1-2,6-2 2,2-4 0,2-1-1,2-3 3,5-2 0,5-3 2,0 0 0,5-2 1,2-1-3,5-2 1,3 0-1,4-2-1,3 1-1,0-4 2,4 1 0,2-4-2,2-1-1,5-3 4,1-3 1,6 0-1,1-4-1,3-4 1,6-1 0,-1-1-1,-1-4-4,-1-2 1,-4-1-2,-5-2 0,-5-2 0,-3-3 2,-2-1 0,-7-1 1,-1-6 2,-2 1 1,-1-5-4,-1-2 2,1-1-2,0-1-2,0-2 0,-1-2 0,-3-1 1,-1-3-2,-4-4 1,-1-4 0,-4-6-4,-1-3 1,-3-6-3,-3-5-3,2-4-1,-5-4-1,2 0 3,-5-1 0,-3-1 3,0-1 5,-4 0 0,-5 0 0,-7-3 0,-5-1-2,-7-4 1,-6 2-3,-10 0 2,-4 2 1,-4 1 2,-7 4 5,-3 2 1,-1 5 2,-5 2-1,-2 8 3,-4 2-3,-1 5-1,-10 5 0,-4 3-3,-7 8 0,-9 2-4,-10 10-2,-7 8-5,-13 8-14,-14 11-18,-18 14-33,-17 11-121,-12 15-84,-16 12-39,-7 8-11,2 1 6</inkml:trace>
  <inkml:trace contextRef="#ctx0" brushRef="#br0" timeOffset="2741">4829 4220 78,'-10'-3'223,"0"2"13,0-1-19,-2-1-78,2 3-46,-1-2-20,0 2-11,0 0-3,3-1 0,-3 0-4,5 1-1,-1 0-5,3 0-9,-1 0-10,2 0-8,3 1-6,3 0-9,6 4-5,1 0-3,10 1 0,4 0 1,5 1 0,8-1 0,3 0 1,6 0 0,6-1 2,5-2-1,3-1 3,7 0 1,-1 0-2,8-1 2,2 1 2,3-2-2,4-2-4,4 2-2,-1-1 0,3-1-2,-1 0 2,4 1-3,-2 0 4,3-2 1,4 0 0,1 0 2,3 0 1,-4 1-1,-1-1 0,-3 2 0,-5 1 3,-3 0 0,-3 0 0,0 0-1,-3 0 3,2 0-4,0 1-1,2-1-4,-1 1 2,-1-1-2,-2 0 0,-1 0 0,-2-1 0,-3 0 2,-1 1 2,-2-3-2,-4 3 1,-1 0 0,0 0 2,-3 0-5,-1 0-1,1 0-1,0 0-1,-2 0 1,1 0-1,1-3 1,0 0-1,-1-2 2,3 1 0,-3-1 2,2-1 1,1 0 0,2-1 0,0 1-1,-1-1-1,3 0 0,2 1 0,-2-1-3,1 1 3,-1 0-1,0 0 0,-1 0 0,-2 1 1,-2-1 2,1 0-2,0 0 1,-3 0 1,3-1-1,-3 1-1,4-2-3,-2 1 3,2-1 0,2 1-2,-2-2 2,1 0-1,2 0 1,-2 0 2,2 1-1,0 0 2,0 0-1,2-2 0,-2 2 3,0-1-3,-2 0 0,-1-2 0,-2 4-1,-2-2 1,-6 0-2,-5 3-2,-7-1-12,-10 5-95,-9 2-113,-16 0-60,-18-5-30,-13-4-15,-19-3 2</inkml:trace>
  <inkml:trace contextRef="#ctx0" brushRef="#br0" timeOffset="8973">9102 2971 224,'-3'-8'300,"-1"2"18,3 2 9,1-2-125,0 1-63,0 2-27,0 0-13,1-1-1,1 1-4,0 1-5,1 1-14,0 1-11,3 0-12,0 3-5,1 3-4,1 1-3,3 5 3,-3 2-1,1 1 1,2 3-9,-1 3-10,-1 0-4,2 1-6,-3-1-5,2-2-1,-1-1-5,0-2 0,-2-4 1,-1-2 4,2-2 10,3-7 16,0-2 11,7-8 7,4-5 6,8-7 0,6-4-8,5-7-12,5-6-9,8-3-10,1-6-7,5-5-7,4-2-2,-1-5 0,0 2-3,0 3 0,-3 6-9,-6 6-62,-5 8-90,-6 5-184,-12 10-108,-7 5-55,-14 5-22,-7 5 47,-6 4 82</inkml:trace>
  <inkml:trace contextRef="#ctx0" brushRef="#br0" timeOffset="13245">9766 3077 52,'-4'2'212,"1"1"17,2 0-32,-4-1-49,4 0-42,-1 0-29,1-1-14,-1 2-12,0-1-7,2-1-6,-1 1-1,-1 2-5,0-1-3,1 3-3,-2 0 0,-1 2-1,1-1-3,-3 0-1,1 3-2,2-1-3,-2 0-1,1 0 0,-3 1-2,2-1-1,-1 0-3,0 0 1,1 2-2,0-1 0,0 1 0,1-1 1,-4 2 0,3 0-2,-1 2 0,-1 1-2,-2 0 1,1 1-3,0 1-1,0 1 0,-1 1-2,1 1 0,0 2 0,-3-1 0,2 0 0,-1 2 2,-2-1-1,0-1 0,1 2-1,0-4 0,2 2 0,-1-1 0,-1-2 0,3 0 2,2 0-2,-1-2 0,-2 1 1,5-2 0,-3 1 1,1-3-2,1 3 1,-1-3 0,1 1-1,-1-1 0,-1 1 0,2-2 2,1 1-1,-4-2-1,3 2 2,0-2 0,-1-1-2,3 0 0,-2 1 0,1-3 0,0 1 0,1-3-8,2 1-13,-1-1-18,0-1-30,-1-1-73,0-1-95,0-3-42,0 0-17,-3-4 5</inkml:trace>
  <inkml:trace contextRef="#ctx0" brushRef="#br0" timeOffset="13869">9089 3392 230,'-7'-16'256,"0"1"15,5 4-66,-1 1-65,0 2-40,3 2-28,3 3-19,0 2-11,5 2-9,3 4-9,4 2-1,5 5 0,4 5-4,2 2 0,4 5-1,5 3-3,2 3-4,2 3-1,4 2-2,1-2-2,2 0 1,-2-2-4,2 1-1,-5-1 0,-1-2-1,-4-2 1,-4-3-1,-2 0 2,-3-5-2,-4-2-9,-4-2-16,-1-2-46,-4-5-126,-6-3-69,-5 0-32,-8-6-14,-7-3 9</inkml:trace>
  <inkml:trace contextRef="#ctx0" brushRef="#br0" timeOffset="90506">999 289 165,'-10'-5'223,"2"2"7,0 2-65,-1-1-71,-3 0-37,-1 1-18,-2 1-7,-2 0 3,-1 1 9,-4-1 9,0 2 7,1 0 0,-4-1-2,3 4-9,-3-1-10,1 2-12,0 3-9,-3 3-4,-1 2-7,-2 5-4,-2 2-1,-1 6 1,-3 3-2,-2 5-1,0 3 4,0 3-2,0 1 3,0 3-1,0 0 1,2 2 2,-1 1-2,6 1-1,-1 4 0,5 1-2,2 0-1,3 1-1,4 2 0,1 2 0,4-1 3,1 2-1,4 2 1,3-2-1,2 1 1,3 0 1,3 1-3,5 0 1,5-2-2,1-1 3,6-2-2,4-2 1,0-4-2,6-2-2,2-2 2,1-2-1,6-3 1,1-2 0,4-1 3,2-4 4,6-2-1,-1-3 2,4-3-2,4 0 1,1-5-2,3 2-1,0-3-2,5 0 1,0-1-2,1-1-1,0 1 0,-3-2 0,1-2-3,-1 2 1,-1-1 2,-1-1 0,1 0 1,-3 1 2,4 0-2,-1-2 2,0-2-3,3 0 0,3 1-1,-3-3-1,0-2 2,0-2-4,0-1 1,0-1 0,-2-2-2,1-2-1,-2-1 2,1-1-3,2-2-1,2 0-3,-1-2 0,3 1-2,-3 1-1,2-2 3,-3 1 0,-1 1 3,-2 0 1,-1-2 4,1 1 2,1-1 2,-1 1 2,2-2-1,-1-2 0,2 0 0,3 0-1,0-1-2,1-2-3,-1 2 2,3-1-1,-3 0-1,3 2 0,-1-2 2,0 3 1,1 1-1,-1-3-4,0 2 3,4-4 0,2 2-1,0-1 0,3-2-1,-1-2 2,1 1 3,0-1-2,-4 1 5,3-2 2,-2 3 3,0-2 0,0 1 3,0-1-3,5 0-3,-1 1-3,0 0 0,1-1-2,1-1-2,-1 0 4,1-1-1,2 1 2,2-2-1,1 2-1,1 0-1,1 0-3,1 0 1,-1 2 0,0-1 0,-4 1 5,-2 0-2,2 0 4,-1 1-1,0 0 0,3 0-1,0 0-3,0-1-1,2-1-1,-2-1-4,0-1 3,-2-1 1,-3-2-1,0-1-2,-3-1 2,1-3-3,-1-1-1,0-4-2,-3 1-3,0-2-4,-3 0 1,-2-2-4,-4-2 5,-2-1 0,-5-1 3,-1-3 7,-4-3 6,-4-3 9,-5-1 4,-3-2 3,-5 0 1,-3-3 3,-2 0-3,-4 0-1,-5 1-4,-5 2 0,-5 0-2,-4 3 2,0 1-1,-9 1 1,-2 0-1,-5-1 0,-8 2-2,-3-3-3,-5 0 2,-8-1-2,0 2-2,-9-1 3,-4 3 1,-4 2-1,-7-1-2,-2 4-1,-4 1-1,-2 0-1,-4 3 0,0 0-3,-4 1 1,-3 4 0,1-1-2,-5 4 0,-1 1-1,-2 1 0,1 4-2,-3 1-1,1 3 1,0 1-2,-2 4 4,-4-1-4,2 4 2,-2 1-1,-1 1 1,1 2-1,-1 2 3,1-1 1,-3 1 0,0 1 0,0 1 0,-3-1 1,-5 2-2,0-1-1,1 1 0,-5-1-1,4 1 3,2-1 2,5 2-1,4 0 3,6 0-1,1 2 1,6-1-4,-2 2-4,2 2-1,1-2-1,2 3-1,-3-2 1,3 2-2,0-3 3,-1 2 1,-2-2 4,1-2 0,2 2-1,-2-2-1,0 1 2,0 0-6,2-1-2,1 0 0,2 1-2,4-2 0,1 2 0,3-2 0,0-1 2,0 3 1,0-2 0,0 0 4,-3 0 0,0 0 3,-1 1 1,-1-2 2,0 1-1,-1-1-2,0-2 0,-2 0-3,3 0 0,1-2 2,1 1-4,1-1 1,2 0 2,0 0-1,0 0 3,2-1-1,0-1 2,-1 1-1,2 0 3,-1-1-3,-2 2 0,0-1 0,0 1-1,-1 1-1,2-1 1,-1 2-1,1 0 1,0 2-1,3-2 1,0 1 1,1-1 0,-1 2 1,2-2 3,0 1-2,1 1 1,0-1 1,3-1 0,1 1-1,-3 1-3,3-2 1,-3 2-1,-1-1 1,-1 1 1,-1 1-2,-2 1 1,0 1-1,-1 1 2,-2 0-4,0 0 2,-1 1 2,1 2 2,1 0 0,1 2 2,3 1-1,3 4-2,0 4-3,-1 4-1,-1 4-11,-1 6-24,-7 10-73,1 5-103,-4 7-54,-3 4-28,2 2-6,1 1 17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3:40.0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 66 95,'-1'0'158,"-1"0"-5,0 0-12,2 2-18,-3-2-20,3 0-17,-2 1-15,1-1-5,-1 0-8,-2 2-6,2-2-5,1 0-9,-1 1-3,-1-1-8,1 2-8,-1-1-7,2 1-4,-3-2-4,4 2-3,-1-2 2,1 2-1,1 0 1,3-1 7,2 2 2,5-1 3,3-1 1,7 1-2,4-2-1,5 0-1,6-2-5,1 1 0,4 1 1,0-3 0,6 1 3,2-1-1,-1 0 1,6 0 4,-2-1-2,2 1-2,-1 0 1,3-2-5,0 1-2,1-1-1,-1-1-2,1 0 0,1 0-2,-2 0 2,-3 1-1,-5 0 2,-3 0 0,-6 1-1,-5 0 1,-7 3-3,-2 0-8,-8 1-18,-4 0-35,-6 1-91,-7-1-84,-5 3-43,-6 0-16,-3 0 4</inkml:trace>
  <inkml:trace contextRef="#ctx0" brushRef="#br0" timeOffset="645">590 234 125,'-7'-1'251,"-2"-1"25,1-1-29,3 0-63,-3 0-48,3 2-29,-2-2-27,0 1-14,2 1-13,-3-1-10,2 2-3,-1 3-3,-2-1-6,0 2 0,-2 2-3,1 2 2,1 2-4,-2 2-5,1 2-1,1 2-5,-2 5-2,3 0-5,2 3-1,-3 1 1,5 3-5,-2-2 1,3 2 0,3-3-3,0-1-6,4-3-10,4 0-10,3-6-19,4-1-25,5-5-38,0-5-88,4-4-80,0-7-36,1-2-7,2-6 12</inkml:trace>
  <inkml:trace contextRef="#ctx0" brushRef="#br0" timeOffset="952">784 321 224,'-3'1'242,"-3"1"13,-1 3-75,1 1-66,-2 1-36,0 4-20,2-1-12,-1 1-8,1 1 1,3-1-6,2 0-9,1 1-1,1-3-6,2 0 0,5-1-3,-2-2-1,4-4 3,-2 2 2,4-3 7,-4-2 6,0-1 8,1-1 9,-4-1 8,0-1-3,-2-1-1,-1-1-6,0-1-13,-1-1-11,-1-1-11,2-1-4,-1-1-11,5-1-14,-1 1-14,3-2-15,2 2-16,1-1-12,1 2-4,1 1 5,-2 2 13,0 1 13,-3 1 21,0 1 19,-3 0 22,-1 3 14,-2-1 11,0 0 11,-2 1 9,0-1-1,0 3 1,-2-1-4,2-1-7,-2 4-10,2-1-9,0 2-9,0 3-7,0 3-6,4 2-2,1 2 2,-1 2 2,5 2 1,1-1 0,1 4-1,3-1 5,-1 2-5,4 0 0,-1 0 0,-2 2-3,-2-2 1,-4-1 0,-4 1-1,-4 1 0,-6-3-2,-4 1-14,-1-2-16,0-2-27,0-2-32,3-4-72,-3-4-112,7-3-53,0-6-16,4-3 6,7-3 26</inkml:trace>
  <inkml:trace contextRef="#ctx0" brushRef="#br0" timeOffset="1481">1173 384 146,'8'-9'298,"-2"0"24,0 1 17,-3 4-111,1 1-83,-1 2-49,0 2-29,2 4-21,-2 2-10,2 4-4,1 4-6,0 1-3,-1 4-4,3 1-7,-1 1-1,2 0-13,-3 1-21,2 0-24,0-4-28,0-1-33,-3-3-51,-1-3-60,-4-3-56,0-1-12,-3-7 5,0-2 18</inkml:trace>
  <inkml:trace contextRef="#ctx0" brushRef="#br0" timeOffset="1665">1233 522 168,'-6'-22'245,"-2"-2"17,6 0-41,1-2-67,2-1-41,5 5-23,2-2-16,0 4-4,2 4-11,-1 2-6,1 5-11,0 3-11,0 5-9,-2 2-8,0 5-2,-1 3-5,0 3-3,-2 0-1,-2 3-2,1-1 0,-1-1-1,2-1 0,-1 0 0,2-3-1,2 0 1,0-3 1,0 3 1,3-3 6,0 3 6,-3 2 6,2 1 4,-6 4 2,-4 2-7,-8 2-36,-7 2-165,-15 1-90,-16 1-47,-20-2-27,-20 1-9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3:00.5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256 319 208,'0'-9'310,"-1"-3"21,-1 0 17,-1-1-134,0-1-71,1-2-44,-2 1-19,0 0-4,0 1 5,-1 4 3,0-1 2,-1 4-5,0 0-3,-2 3-17,-2 4-18,-2 0-7,0 3-2,-2 3-1,0 3 0,-3 3 4,1 2 1,-1 2-5,0 1-5,0 2-7,4-1-6,-1 3-6,3 0-4,3-1-3,2-1-3,1 1 0,5-2-3,2-2 4,5 2 0,3-3-2,3 0 2,4-1 5,5-1-1,-1-2-1,4-1 2,-1-1-1,-1 0-4,-2 0-7,1 0 3,-3-1 2,-4 0-1,0 2 0,-4 0 3,-3-1 5,-3 3-2,-5 0 2,-1 2 0,-6-1 1,-2 2-1,-7-1 2,-2 1 1,-4 0 1,-1-2 1,0-2-2,1 1 0,2-5-2,4 1-17,2-4-25,4-2-36,4-2-34,4-5-36,4-2-36,6-5-50,2-5-99,2-4-44,2-3-3,5-3 11,5 0 27</inkml:trace>
  <inkml:trace contextRef="#ctx0" brushRef="#br0" timeOffset="431">309 453 87,'10'-8'316,"-2"4"42,-1-1 31,-4 2-49,0 2-96,2 1-59,-4 1-35,-1 2-15,0 3-5,2 2 0,-1 2 2,1 4-10,0 1-13,-1 1-23,4 4-18,-2 1-23,1 0-18,0 0-7,2 1-8,-1-1-12,0-2-29,-2 0-47,0-1-61,1-3-62,-4-2-76,-4-1-139,0-3-56,-3-4 6,-4-4 38,5-4 49</inkml:trace>
  <inkml:trace contextRef="#ctx0" brushRef="#br0" timeOffset="663">234 432 116,'0'-23'300,"0"2"26,2 2 13,3 2-82,-1 2-102,6 2-56,-2 2-38,1 4-20,5 2-14,-3 4-8,5 4-2,0 4-3,1 5-1,3 5 4,-2 4-3,2 3 0,0 3-6,0 3 1,-2 0-8,-1-1-2,-1 0 1,-2-2 1,-2-1 3,-3-2-1,-5-6 1,1-2 2,-1-4 3,-4-1 1,0-7 1,-5-1 0,0-6 3,-3-3 1,0-3-2,2-4 6,-1-4 7,3-2 10,-1-2 9,4 0 8,1 1 5,6 0 2,-2 3-1,4 2-4,2 3-8,4-1-5,1 5-4,2 2-2,0 2 5,5 6 0,-1 3 6,-2 2-3,1 4 0,-1 4-5,-3 3-11,0 1-10,-5 1-10,-1 2-3,-3 1-19,1-2-33,-3 1-45,0-1-51,0-1-52,2-1-90,-2-4-108,3-1-32,0-5 8,3-2 35,0-4 44</inkml:trace>
  <inkml:trace contextRef="#ctx0" brushRef="#br0" timeOffset="1135">1086 211 129,'-6'-25'308,"0"2"32,-1 2 29,1 6-81,0 2-98,-2 5-54,2 7-35,-6 5-21,0 10-13,-1 5-2,-2 10 9,0 7 9,1 4 8,-2 5-4,3 8-8,3-1-14,-2 2-14,7-1-15,1-4-12,4-1-8,3-4-6,3-4-1,6-2-1,1-4-10,2-2-27,4-5-39,0-2-48,3-5-56,2-2-89,-2-8-115,-1-2-43,0-5 5,-2-3 25,1-5 48</inkml:trace>
  <inkml:trace contextRef="#ctx0" brushRef="#br0" timeOffset="1792">1412 468 155,'3'-11'297,"-3"2"24,2 2 19,-2 1-107,2 1-73,-1 2-38,-1 0-31,0 3-18,0 3-10,0 3-6,0 6-3,0 3-4,0 3-2,-1 4-3,-1 3-11,0-1-8,2 1-12,-3 1-5,3-2-5,0-3-1,0-2-2,-1-1-1,1-4 4,0-4 4,0-2 7,-2-2 11,0-5 7,-1-2 2,2-4-2,-6-4 0,4-1-10,-3-8-12,1-3-6,0-5-4,2-2 0,2-4-1,1 4 4,0 1 15,1 4 7,1 5 12,-1 3 5,3 6 2,0 3 5,2 3-2,2 3 8,0 6-3,2 3-1,1 3 5,-2 5-6,3 2-8,0 4-14,-1-1-9,0 2-7,-1 0-3,-1-1-6,-1-1-21,0-1-33,-3-3-49,0 0-59,-4-1-56,-1-5-60,-1 0-97,-3-3-63,-1-6 2,-4-3 32,1-3 39</inkml:trace>
  <inkml:trace contextRef="#ctx0" brushRef="#br0" timeOffset="2205">1361 661 163,'-9'-1'308,"4"-1"21,2 2 11,2-1-108,-1 1-90,4 0-58,1 0-38,3 0-22,5 1-7,0-1-9,6 0-2,3-1 0,3-1-3,4 1-8,3-3-12,2 0-29,4-2-61,-3-2-121,1 0-59,-3-2-29,-1 0-2,0 0 18</inkml:trace>
  <inkml:trace contextRef="#ctx0" brushRef="#br0" timeOffset="2367">1859 559 69,'13'0'267,"0"0"25,0 0 18,1-2-75,3 0-82,2-1-47,0 0-29,3 0-21,3 0-18,1-2-11,-1 4-6,2-2-6,-2 0-7,1 0-12,-3 0-21,-2-1-55,-5 0-127,-3 0-71,-3-2-35,-5-1-10,-2 0 12</inkml:trace>
  <inkml:trace contextRef="#ctx0" brushRef="#br0" timeOffset="2554">1981 418 68,'-12'0'310,"2"0"29,4 2 21,1-2-53,2 1-111,-2 2-62,5 2-25,0 1-6,0 4 9,2 2 9,2 5 10,-1 1-1,2 1-18,0 2-20,0 3-23,1 2-20,0 1-18,2 0-18,-1-2-19,-1 2-37,5-1-43,-1-1-45,-1-1-44,7-1-53,-5-5-96,5-3-64,-2-5-6,2-4 15,1-4 29</inkml:trace>
  <inkml:trace contextRef="#ctx0" brushRef="#br0" timeOffset="2783">2310 480 145,'9'-30'345,"0"3"49,-5 4 43,0 5-47,-3 3-102,1 5-57,-1 2-43,-1 4-46,2 1-35,0 6-23,4 4-17,-5 5-9,4 5-8,0 4 3,1 2-7,1 3-11,2 1-10,-3 0-10,1 0-7,-1 0-8,-3-1-11,2-4-19,-4-2-24,-1-5-26,-1-2-23,-4-4-27,0-3-7,1-3 3,-4-6 19,-2-3 20,-2-6 25,2-4 24,-2-6 20,2-3 18,0-3 9,5-5 13,1-3 6,1 0 17,6 0 13,1 1 15,1 4 12,3 4 7,0 3 2,3 3-13,-3 4-11,3 5-17,2 5-13,-2 4-13,0 4-9,2 7-3,-4 4-3,-2 3-2,-1 4-2,-3 2 0,-2 0-3,-1 0 2,-1 0-1,1-3 2,-2-3 0,2-1 0,0-4-1,0-1-3,2-1 2,1-4-1,3 2 5,3-3 6,4 2 7,2-1 4,4 2 4,0 0 4,3 2 0,0 2 1,-3 2 1,-2 2-1,-1 2-2,-6 2 0,-7 0-6,-6 2-3,-5 1-4,-6-2-6,-7 1-21,-3-2-36,1-2-49,-4-2-63,3-4-70,-1-2-154,2-5-74,3-6-15,1-5 20,11-4 48</inkml:trace>
  <inkml:trace contextRef="#ctx0" brushRef="#br0" timeOffset="3344">2593 111 15,'19'-36'337,"0"7"32,-3 8 17,6 6 21,2 8-158,2 4-80,5 7-46,-1 6-13,0 7 5,0 6 14,3 5 7,0 7 5,-3 4 6,0 4-10,-1 2-18,-8 2-25,-3 1-30,-6 0-22,-3-2-14,-8-1-20,-2 0-16,-7-4-47,-2-5-49,-2 0-58,-2-6-64,-1 0-57,1-6-83,1-6-76,1-5-11,4-4 25,2-6 43,6-3 50</inkml:trace>
  <inkml:trace contextRef="#ctx0" brushRef="#br0" timeOffset="3614">3344 482 258,'22'-1'320,"-1"-2"18,6 0 13,0-1-142,3 1-78,0-2-33,-2-1-19,-1 2-8,1-1-8,-2 1-8,-2-2-13,-2 0-20,0-1-30,-6 0-55,-4 0-101,-4-5-121,-6 0-65,-5-2-26,-7 1 6,-7-1 33</inkml:trace>
  <inkml:trace contextRef="#ctx0" brushRef="#br0" timeOffset="3777">3442 330 268,'-6'2'305,"4"2"13,2-1-20,5 0-122,5-3-78,4 3-39,2-3-32,4-2-33,1 1-107,-4-1-105,5-4-58,-3-4-30,4-4-9,2-1 14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3:13.6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206 183 146,'-8'-19'296,"0"-2"28,0 3 23,-1 1-97,0 5-77,-3 2-43,3 3-27,-4 5-18,0 2-8,-1 2-3,2 5 6,-4 2 6,2 1 9,1 2 0,-3 3-8,6-1-14,0 2-13,3-1-17,2 0-17,4 0-10,2 0-5,3 2-6,2-2-1,6 0-2,1-2 0,6 1-1,0-4-3,3-1 3,2-2-1,0 1 0,-3-2 0,2 2 1,-1-2 2,-3 0 1,-1 1-1,-4 2 2,-2 2 0,-4-1 2,-4 4-2,-4 1 3,-5 0 2,-3 2 2,-9 0-2,-3 1-2,-2-1-1,-3-1-4,-2-2 1,2-1-4,3-2 5,0-4-9,4-1-15,6-3-48,2-3-50,7-4-43,6-4-33,5-5-29,6-2-20,4-3-19,4-5-13,-2-1 10,6-1 58,-1-2 82,2 3 87,-1 4 101,-5 2 92,1 3 56,-3 5 2,-4 2-18,-1 5-14,-2 3 2,-2 5 10,-1 2 13,-2 4 5,-4 1-3,-2 3-16,1 0-28,-2 3-30,-2 0-36,2 0-29,-3 0-34,3-2-39,-1 0-75,-3 1-88,1-3-88,-3-1-144,2-1-106,-5-4-36,3-2 29,1-6 64,2-3 77</inkml:trace>
  <inkml:trace contextRef="#ctx0" brushRef="#br0" timeOffset="553">262 314 253,'2'-15'336,"3"3"17,2 3 13,-1 0-142,4 3-90,0 1-54,3 4-31,1 2-12,2 5-4,3 5-1,-1 1 2,1 4-2,2 3-1,-3 3-2,3-1-7,-3 1-5,-2 1-4,0-1-3,-5-1 0,1-3-5,-3 0-1,-5-3-1,0-1 3,-3-5 2,-1-2 4,0-2 4,-5-4 10,2-4 9,-4-3 11,2-6 14,0-3 9,0-3 13,4-3 13,2 0 13,2 0 22,1 2 14,1 2 9,2 2 7,-1 3-5,1 5-23,1 1-23,3 4-29,-2 5-18,1 3-21,1 6-8,-2 3-5,-1 5-9,0 1-8,1 3-21,0 1-50,-1 1-71,0-1-95,4-1-88,-1-1-101,2-5-130,-4-5-35,2-5 29,2-7 72,1-4 77</inkml:trace>
  <inkml:trace contextRef="#ctx0" brushRef="#br0" timeOffset="925">895 321 133,'13'-34'329,"-2"7"49,-3 4 36,-1 7-72,-3 2-97,1 8-55,-5 6-39,0 6-38,0 5-29,0 5-11,0 4-12,0 4-12,0-2-12,0 4-10,0 1-9,1-3-5,-1-2-4,0-1-2,0-3 0,-1-3 1,-1-4 4,-2-4 4,-1-4 4,-3-5 3,0-3 6,-3-6 4,1-4 3,2-4 2,0-4 11,2-4 6,3-1 15,3-1 18,0 4 17,5 2 15,1 3 4,0 4-10,2 3-13,2 5-15,4 2-8,1 6-18,2 5-11,-3 4 4,5 6-7,-5 3-7,4 3-17,-4 3-4,0 1-4,-1 1-21,-2 2-28,-3-2-29,-4-1-85,0-1-110,-3-2-114,-1-2-176,-1-4-75,-7-2-22,-2-3 54,-2-4 95,-1-4 109</inkml:trace>
  <inkml:trace contextRef="#ctx0" brushRef="#br0" timeOffset="1294">934 464 248,'-4'-10'410,"1"3"49,1 0 26,2-1-79,4 2-140,2-3-98,6 0-66,5 2-50,6-2-52,4 0-62,5 1-64,-1 1-82,1 1-145,-4 0-68,1 0-19,-3-2 25,4 2 45</inkml:trace>
  <inkml:trace contextRef="#ctx0" brushRef="#br0" timeOffset="1424">1370 315 49,'9'2'357,"-4"-2"75,-2 1 63,-4-1 18,-3 2-102,1-1-87,-2-1-72,1 0-69,-1 1-83,4-1-103,-1-1-118,4 1-105,-1-3-188,2 0-97,2-3-29,-1 0 26,5-3 70</inkml:trace>
  <inkml:trace contextRef="#ctx0" brushRef="#br0" timeOffset="1579">1724 101 31,'11'-15'374,"0"3"73,-5 1 60,-2 2 44,-4 3-145,-4 2-101,-4 4-59,-2 3-48,-2 4-38,-5 7-27,3 2-22,-4 4-4,4 1-24,2 3-23,0 3-24,6 0-23,3 1-30,3 1-55,5-2-74,6-2-83,8-2-65,4-4-56,7-1-56,3-4-66,2-7-1,3-4 39,0-6 49,3-4 51</inkml:trace>
  <inkml:trace contextRef="#ctx0" brushRef="#br0" timeOffset="1773">2135 198 21,'9'-24'303,"-1"4"50,-4 4 34,-4 4-27,-4 3-97,-1 5-67,-4 5-48,0 4-28,-3 5-17,-1 4-11,1 2-3,1 2-9,2 3-5,2 2-12,3-4-10,2 2-8,4 0-1,1-3 0,2-3 2,3-1 2,2-4 7,2-2 6,-3-4 6,2-1 1,-3-4-7,-1-2-2,-3-3-5,2-6-15,-3-2-10,1-4-13,-3-1-13,3-4-29,2 1-29,2-2-37,4-2-37,1 4-31,4-2-20,-1 4 2,3 1 14,0 1 27,-1 3 33,0 1 35,-3 2 31,-1 2 32,-4 2 25,-2 1 32,-5-1 29,-2 3 27,-4 1 22,-2 4 9,-3 0 8,0 2-12,-1 0-23,3 3-18,-1 1-22,4 1-12,0 3-20,3 0-5,1 2-7,4 2-5,3 1-7,2 1-2,1 4-4,2-1-5,0 2-1,-1 2 4,-3 1 0,2-1-1,-6 2-9,-3-3-17,-2-1-24,-5 0-32,-2-3-27,-5-1-22,1-2-26,-5-5-20,7-2-20,0-5-18,5-2-29,1-5-54,7-3-64,4-3-25,5-2 12,8-5 28,4-2 43</inkml:trace>
  <inkml:trace contextRef="#ctx0" brushRef="#br0" timeOffset="2255">2504 222 87,'23'-22'296,"-4"2"76,-5 4 75,0 1-1,-6 3-46,-1 3-39,-2 1-41,-4 3-53,2 4-62,-1 2-51,-2 6-40,0 3-22,0 4-24,0 4-14,2 4-7,2 2-15,-1 2-7,0 2-19,1-1-12,-1 0-21,-2-1-37,3-4-53,-3-2-53,-1-7-44,-1-2-34,-1-6-18,-1-3 13,0-6 39,-2-5 43,-2-6 41,1-3 40,3-6 44,2-5 29,-1-4 23,5-1 23,0-4 22,7 1 35,-2 1 37,1 4 25,5 5 24,-3 5 15,1 5 6,0 5-23,-1 4-32,2 7-31,-4 4-32,-1 3-24,0 4-26,-2 4-7,-1 3-6,-2 1-3,1 0-2,0 0-10,1-2-1,3 1 1,-2-1 11,2-2-6,3-2-1,2 0 5,1 0 0,2-2-2,-2 1-14,3-1 4,-5 2 5,-4 0 8,-2 2 1,-11 1 6,-1-1 3,-9 3 2,-3-2-4,-4 2-4,-1-2-10,0-2-9,-3 1-25,4-4-46,5-1-64,3-4-75,7-1-83,7-4-156,8 0-62,5-4-4,4-2 42,9-3 64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3:16.3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0 230 151,'15'-7'360,"-1"1"34,0-2 31,3 2-41,4 2-121,3-1-57,1 1-21,2 0-18,3 2-21,-2 0-20,4-1-24,-2 2-50,-2-2-83,0 0-107,-3-1-124,-2 0-152,-4-2-80,-4 0-26,-6-3 34,0 0 72</inkml:trace>
  <inkml:trace contextRef="#ctx0" brushRef="#br0" timeOffset="180">299 0 320,'-14'4'394,"0"0"44,1 5 45,0 6-96,-1 3-75,0 5-37,0 2-36,3 5-40,3 2-39,0 4-43,3 0-53,2 1-72,3 2-107,2-1-134,-1-1-186,1-2-106,-5-2-47,-4-6 9,-6-2 80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8:02.23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0 739 146,'8'-9'350,"0"-1"35,0 1 39,-2-2-33,4 2-121,1 0-46,-2 2-18,1 1-3,2 3-23,0 1-15,-2 5-27,5 1-27,-6 7-35,5 1-27,-4 5-22,0 2-14,0 2-10,-2 2-10,1-2-4,-5 1-12,2-4-11,-3-1-11,1-5-3,-4-3-1,-2-5-11,-3-3-10,1-6 3,-2-6 5,-3-4 3,3-6 4,0-4 15,0-4 18,6-2 12,1-4 9,8 0 10,3 1 7,3 4 5,1 3 10,5 6 11,1 5 12,2 4 8,3 6 7,1 4 3,0 7 0,-1 4-7,-2 4-12,1 5-13,-5 5-9,-4 0-14,-3 5-8,-1 1-15,-5 2-24,0 0-45,-5 0-69,0 1-71,-1-2-86,-1-1-146,2-4-61,-1-1-3,-1-6 45,2-3 61</inkml:trace>
  <inkml:trace contextRef="#ctx0" brushRef="#br0" timeOffset="433">834 823 322,'17'-3'349,"0"0"16,7 0 13,0 0-168,2 2-98,0-1-64,-2-1-55,-2 0-58,-4 2-108,-5-5-99,-1 1-53,-6-1-12,-6 0 11</inkml:trace>
  <inkml:trace contextRef="#ctx0" brushRef="#br0" timeOffset="548">939 733 182,'-14'-5'315,"8"-2"24,4 1 16,5-1-106,7 1-100,6-2-60,3 2-46,8 0-50,3 0-93,0-1-127,3-1-68,0-2-37,3-1-9,2-2 17</inkml:trace>
  <inkml:trace contextRef="#ctx0" brushRef="#br0" timeOffset="728">1678 730 236,'4'6'306,"0"-4"18,-1-1 12,0-2-127,-1-1-66,1-1-31,2-3-20,-1-1-13,1-1-13,0-1-16,-1-1-12,3-4-11,-1-1-5,3-4-4,0-1-5,-1-4 0,1-1-6,-1-2-3,1-5-2,-1 0 0,5-3-1,-5-1-1,1-2 0,1-1 10,-2 0 10,0 1 11,-4 3 11,1 2 22,0 6 15,-5 3 4,0 6-5,-2 5-9,-2 5-12,-3 5-20,1 4-17,-7 7-11,-4 5-5,-2 5 0,1 5-1,0 2-1,0 5 1,2 0 2,3 3 2,4 0-1,5 2-2,0 1 2,6-2-1,3 2-4,5 0-8,3 0-23,4 0-43,3-2-60,3 0-74,3-4-151,-1-3-73,-3-2-22,-1-4 22,-6 2 47</inkml:trace>
  <inkml:trace contextRef="#ctx0" brushRef="#br0" timeOffset="1142">1534 952 165,'-16'3'275,"8"2"25,7-2 9,2-2-104,10 1-53,3-1-18,10-1-8,4 0-7,9-1-3,4-1-9,6 1-9,4-2-14,3 0-14,3-1-16,1 2-14,1 0-15,-1 1-29,1 1-48,-5 1-59,-4 3-110,-7 4-119,-5 0-61,-13 2-17,-4-1 24,-10 3 45</inkml:trace>
  <inkml:trace contextRef="#ctx0" brushRef="#br0" timeOffset="1388">1836 1257 223,'-7'4'319,"1"-1"20,5 2 15,1-1-115,1 5-83,1 2-36,2 2-10,-2 4-4,0 1-4,-1 1-11,1 3-11,-2 1-19,0 3-16,0-1-19,0-1-29,0 0-48,0-1-57,0-2-91,-3-5-130,-1-2-64,2-5-21,-2-5 22,4-4 41</inkml:trace>
  <inkml:trace contextRef="#ctx0" brushRef="#br0" timeOffset="1578">1904 1387 189,'22'-23'301,"-1"4"27,4 2 19,3 4-108,-1 1-68,2 3-31,-3 2-11,-2 4-12,-1 1-12,-3 2-15,-4 2-19,-4 3-9,-2 3-16,-5 2-9,-5 4-6,-3 1-3,-5 5-3,-2-1-2,-2 4-5,0-2-2,3 1 1,-2-2 8,4-1 16,4-1 24,5-2 33,3 1 32,4-2 13,7-3 3,3-1-14,5-2-26,1-5-65,2-2-128,3-2-148,0-6-206,-2-6-106,1-3-59,-4-9 7,-3-5 78,4-4 118</inkml:trace>
  <inkml:trace contextRef="#ctx0" brushRef="#br0" timeOffset="3523">1646 2882 16,'-4'0'263,"0"0"21,0-2 18,0 0-49,3-2-92,-2-1-52,-1 0-27,4-2-12,-1 1-3,1-2-6,0 1 2,1-4 1,3 1 5,-1-3 5,2-2 3,-1-4-2,2-1-7,1-3-4,-1-1-14,1-3-11,-1-1-10,2-2-10,-2 0-5,0 0-3,1-1 3,-1 3 3,2 0 6,-3 2 10,-1 4 12,1 2 8,-1 2 0,-1 5 6,-3 0-3,1 3-8,-1 2-12,0 3-13,0 0-6,-1 2-10,1 2-11,0-1-3,-2 4 0,1 2 1,-4 2 0,1 6 3,0 5 4,-1 2 5,0 5 3,-1 3 5,3 3 3,1 0-1,2 5-1,5-1 2,3 1-6,1-1-1,6-1-3,0 0-3,7-4-3,1-2-9,4-5-36,-1-1-56,4-3-68,-1-4-87,-1-5-144,-1-4-70,0-1-8,-1-4 36,-1-6 54</inkml:trace>
  <inkml:trace contextRef="#ctx0" brushRef="#br0" timeOffset="4646">2607 2355 172,'-4'-2'275,"0"1"20,2-1-6,-2 2-89,4-1-62,0 1-37,0 0-19,0 0-16,4 0-11,-2 1-9,2-1 0,2 3 2,2 0 5,3 2 3,5-1-4,3 2-2,-2 3-8,7 0-9,-1 2-11,4 1-7,1 1-6,-2-1-3,3 1-3,-1 1-2,1 0-1,-6-4 0,2 1 0,-5-3-2,-3 0 0,-3 0 0,-1-2 1,-5-2-2,0 1-1,-3-2 2,1 0-5,-3 0 1,0 1-3,-1-1 1,1 0 0,-3 2 3,0 1 2,0 1 1,-2 0 2,-1 3 0,0 0 0,-5 2 0,-1 2 0,-3 1 0,-2-1 0,2 4 0,-7-1 0,3 0 2,-5-1 0,4 1 0,-1-1 0,1-2-2,3-1-5,-2 1-13,5-2-23,1-3-29,4 0-37,2 0-75,4-4-107,1 0-47,5 0-9,4-4 10,4 2 29</inkml:trace>
  <inkml:trace contextRef="#ctx0" brushRef="#br0" timeOffset="5117">3289 2530 201,'6'-9'304,"1"0"19,-1 2 11,-3 2-129,-2 2-81,3 0-41,-3 2-20,-1 1-6,0 3 2,2 1 3,0 3 6,-2 4-3,0 1-3,1 3-10,1 2-14,-2 1-12,0 1-13,0 0-20,0 2-24,0-3-29,0 0-31,-2 0-36,1-4-63,-4 0-93,1-5-40,0-3-11,-2-5 13,6-1 29</inkml:trace>
  <inkml:trace contextRef="#ctx0" brushRef="#br0" timeOffset="5320">3341 2527 139,'16'-22'244,"4"1"16,1 3-31,5 0-66,-3 4-49,1 4-27,-1 0-11,-3 5-12,-2 2-10,0 1-4,-2 4-5,-5-1-9,-4 4-5,-3 2-1,-4 2-3,-4 2-1,-2 2 0,-3 1 0,-2 4 2,-2 0-3,0 1-1,-1 1-2,3 1 2,0 1 1,2 1 5,2-1 0,4-2 1,3 1 5,3-3 2,2-3 1,6 0 1,0-3 1,5-2-3,0-2-6,4-2-10,-1-3-13,7-3-27,-3-2-41,2-1-46,1-1-90,-2-4-120,-4-1-57,-4-1-16,-7-1 17,-9 1 35</inkml:trace>
  <inkml:trace contextRef="#ctx0" brushRef="#br0" timeOffset="5882">2856 2154 223,'3'1'256,"-2"2"13,4 0-52,3 2-79,1 2-52,3-1-25,-1 4-18,1 1-13,3 3-7,0 1-8,0 3-2,0-1-2,1 1-4,2 0 0,-2 1-2,1-1-1,-3-2 2,2-1 1,-5-3 1,0 2 1,-1-5 0,-4 0 0,-1-2 5,1-1 1,-5 1 5,1 1 6,-2 1 6,-3 2 8,-2 1 5,4 1 5,-4 4 2,0 1 4,0 0-2,0 1-6,-2 2-10,1 1-7,-3 0-13,-3 3-34,-6-1-66,-5 2-153,-10-1-83,-9 1-43,-10-1-20,-5 1 15</inkml:trace>
  <inkml:trace contextRef="#ctx0" brushRef="#br0" timeOffset="-26583.73">2688 777 204,'0'-3'321,"0"1"21,0-1 22,0 2-107,0-3-74,0 4-35,0-1-10,3 1 0,-1 0 0,1 0-2,2 0 1,-1 0-8,6 1-7,1-1-14,2 2-19,1 0-19,0-1-50,1-1-59,2 2-72,-4-2-68,2-2-61,-2 2-94,-4-5-96,-4 0-20,-3-3 21,-7-2 39,-4 1 48</inkml:trace>
  <inkml:trace contextRef="#ctx0" brushRef="#br0" timeOffset="-26393.73">2675 655 23,'-14'-7'296,"3"2"33,6-1 17,5 0-23,5 0-127,3 0-79,8 0-53,3 2-50,2-1-65,4 2-150,-3 0-82,-1 0-38,-3-3-17,0-3 6</inkml:trace>
  <inkml:trace contextRef="#ctx0" brushRef="#br0" timeOffset="-24274.73">3207 252 204,'-3'-12'309,"-2"-2"31,2 5 29,-1 0-119,3 3-60,1 2-39,-3 1-23,3 0-28,0 3-26,3 1-20,-2 2-5,6 4-6,-2 3 1,3 0 1,1 4-2,-1 1-3,-2 1-12,2-1-7,0 3-14,-2 2-20,1-1-30,-2 1-37,-1 1-44,5-2-47,-5-1-98,0 0-85,1-3-30,0-2 10,0-2 25,1-2 42</inkml:trace>
  <inkml:trace contextRef="#ctx0" brushRef="#br0" timeOffset="-24028.73">3554 343 148,'8'-9'331,"-1"2"21,-2-1 8,-2 2-88,0 2-142,1-1-99,1 2-83,-2 2-93,4-1-104,-2 0-49,-1 1-15,7-2 11</inkml:trace>
  <inkml:trace contextRef="#ctx0" brushRef="#br0" timeOffset="-23884.73">3907 64 233,'3'-13'312,"-1"2"27,-2 1 12,0 2-116,0 2-67,0 2-43,0 1-33,0 1-28,-2 4-24,2-1-19,0 5-12,2 2-1,0 1-3,1 3 3,3 1 0,2 2 4,1 2-2,3 1 3,3 0 3,1 2-2,5 2 2,2 2-2,-1 0-2,1 1-5,-3 1-1,-1-2-5,-5-1-5,-2 0-10,-3-2-12,-4-3-19,-9-3-21,0-1-23,-7-4-35,-7-2-86,-5-7-81,-4-2-35,-3-4-7,1-3 10</inkml:trace>
  <inkml:trace contextRef="#ctx0" brushRef="#br0" timeOffset="-23630.73">3918 105 205,'14'-20'297,"2"1"14,6 2 9,7 3-143,1 3-76,5 2-49,3 1-31,4 4-33,1 1-45,-2 3-112,0 1-75,-6 4-37,-7-1-13,-2 4 5</inkml:trace>
  <inkml:trace contextRef="#ctx0" brushRef="#br0" timeOffset="-23427.73">3351 521 204,'-10'11'262,"7"-2"16,11 0-39,8-3-82,11 2-44,9-4-22,13 1-14,8-2-4,8-2-7,4 0-8,5-1-11,1 0-25,-2-1-39,-1 0-82,-5-1-126,-2-1-67,-5 0-33,-8-1-6,-5 0 17</inkml:trace>
  <inkml:trace contextRef="#ctx0" brushRef="#br0" timeOffset="-23169.73">3787 801 184,'2'1'303,"1"-2"21,3-1 12,3 1-119,3-2-80,3 0-49,0 1-25,2-1-14,-3 2-10,3 1-11,-4 1-7,0 2-10,-4 2-2,-4 1-5,-3 4-2,-5 0-4,-6 3-1,-1 0-3,-1 2-5,-1-1 2,2-1-4,2-1 2,3 0 4,1-1 0,4-2 3,4 0 1,4-2 1,1 1 4,5-1-1,2 0 3,2 1 3,-2 1-1,-4 2-3,-2-1 0,-6 1-7,-4 1-15,-4 1-18,-8-1-22,-6 0-37,-8 0-60,-4-3-91,-4 0-42,-5-1-10,3-1 7</inkml:trace>
  <inkml:trace contextRef="#ctx0" brushRef="#br0" timeOffset="-22598.73">3063 1278 23,'-2'-2'288,"2"2"24,2 0 17,2-1-35,4 1-105,4-2-64,3 0-31,1 1-15,6 0-12,-1-2-16,-4 1-19,4-1-29,-7 0-38,2-2-39,-2 1-78,-6-2-114,-7 0-51,-2 0-18,-8-1 6,-1-1 22</inkml:trace>
  <inkml:trace contextRef="#ctx0" brushRef="#br0" timeOffset="-22450.73">3084 1182 199,'-10'-2'287,"3"2"15,6-2-2,1 2-123,8 0-74,3 2-48,8-2-39,4 3-81,7-3-120,2 0-64,0-3-34,3-3-18,-4 0 5</inkml:trace>
  <inkml:trace contextRef="#ctx0" brushRef="#br0" timeOffset="-19706.73">3428 1189 168,'3'-7'294,"-3"1"26,0 1 22,0-1-101,0 3-58,-3 0-19,3 0-3,-1 2 7,-1-1 10,2 1 3,-1 1-4,1 0-15,0 0-23,-2 1-34,2 1-32,0-1-32,0 2-22,0 2-13,0 1-6,-2 2-2,1 5 1,-3-3-2,3 3 3,-2 3 0,3-3-4,0 2-11,3-2-9,0 3-5,4-3-3,3-2-2,1 1 3,5-3 12,0 0 9,3-4 5,-1 2 3,4-3 2,0-1 0,-2 1 0,2-2 2,-1 1 2,-3 0 0,-1 0 0,-4 3-3,-3-1 2,-3 1-2,-4 0-2,-1 3 0,-2 0 1,-4 1 2,-1 1-1,-4-1-8,-2-1-23,-2 0-45,-4-1-56,-2-1-64,-3 1-105,-2-4-115,-4-1-40,-4-2 7,2-3 41,-2-1 51</inkml:trace>
  <inkml:trace contextRef="#ctx0" brushRef="#br0" timeOffset="-19312.73">3414 1218 250,'13'-12'322,"5"2"14,8 3 9,5 1-150,7 5-91,10 1-64,6 3-67,3 0-153,-1 0-82,-4 0-42,-7-1-19,-9 2 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3:17.3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117 169 192,'0'-8'322,"-1"-1"30,-1 1 28,2 4-100,-1 1-71,-4 1-25,0 5-2,-2 2 8,-2 5 15,0 4 19,-3 4 1,-1 2-11,0 6-26,0 1-26,4 3-41,1 0-33,1 2-35,4-1-23,5 0-17,2 1-10,6-2-21,6-3-43,1-3-40,8-4-61,2-4-70,3-4-64,4-6-52,-1-3-63,-2-5-69,1-5 2,-3-5 39,-3-6 50,3-4 58</inkml:trace>
  <inkml:trace contextRef="#ctx0" brushRef="#br0" timeOffset="217">449 305 154,'8'-17'333,"-3"4"34,-4 4 22,-1 5-75,-1 6-87,-5 4-58,-2 3-35,0 3-18,0 5-12,-1-1-13,0 2-19,5 2-17,-1-2-17,5 0-10,0 0-7,5-2-2,4-2 5,4-2 1,3-5-2,2-1 3,3-1-1,0-5 4,1-3 9,-5-3 18,-1-3 28,-5-2 13,-3-4 8,-3-3 1,-5-3-10,-5-1-21,0-2-24,1-2-15,-1 2-16,0-1-8,5-1-14,3 2-20,4 0-22,2 3-24,5 2-10,2 1-8,1 4 1,1 4 11,-2 1 18,-2 1 22,-3 3 11,-3 4 14,-3 0 14,-4 2 21,-1 4 15,-3 1 13,-2 1 16,1 1 3,-3 2-6,2 1-10,1 1-12,4 1-12,4 1-10,4 1-4,2 1-3,2 2-5,3 0-1,2 2 2,-1-1-6,0 2-3,-5-1 2,-3 1-3,-3-2-5,-5-1-16,-5 0-13,-3 0-26,-3-1-25,-2-2-25,0-5-29,3-1-31,2-1-41,4-7-30,4-1-39,4-4-56,4-4-69,6-2-12,-2-5 24,7-3 42,5-3 54</inkml:trace>
  <inkml:trace contextRef="#ctx0" brushRef="#br0" timeOffset="686">901 305 63,'20'-21'294,"-6"3"72,-2 1 66,-2 5-13,-4 3-68,-3 3-66,0 3-52,-1 3-45,-2 3-38,-2 5-28,-1 1-18,2 4-3,-3 2-6,4 2-17,0 1-17,0 0-15,2-2-13,1 1-15,-1-4-12,1 1-17,0-4-6,0-2-9,1-2-3,-3-5 2,4-2 3,-4-5 10,1-5 5,-2-3 5,0-2 1,0-6 3,0-2 1,0-3 10,1 1 14,-1 2 21,4 3 25,-3 5 18,1 1 6,-1 4-5,3 5-7,-1 2-16,2 5-20,4 4-13,-1 5-6,3 4-4,1 4-5,0 1-8,2 4-4,-3 1-7,0 1-7,0 1-11,-1-1-31,-2 1-70,0-4-108,1 1-107,-6-2-190,-1-3-91,-2-3-21,-5-4 46,2-1 88,-7-4 106</inkml:trace>
  <inkml:trace contextRef="#ctx0" brushRef="#br0" timeOffset="1064">1004 444 276,'-9'-6'421,"1"-2"51,-2 3 35,6-1-76,0-1-138,4 2-97,4-1-65,4-2-47,4 2-59,6-1-71,2-1-83,5 2-99,5-3-155,-1 2-78,-1-2-25,1-2 27,1 2 52</inkml:trace>
  <inkml:trace contextRef="#ctx0" brushRef="#br0" timeOffset="1204">1494 280 4,'7'-1'380,"-2"1"50,-5-3 29,-2 2 14,0-1-137,-1 1-143,3-1-105,0 1-90,2-1-70,5 1-72,5-1-93,0-2-119,7-2-42,0 0 5,4-5 26,5 1 46</inkml:trace>
  <inkml:trace contextRef="#ctx0" brushRef="#br0" timeOffset="1345">1836 37 241,'0'-11'344,"-3"0"32,-5 4 28,-5 2-117,-3 4-83,-1 4-52,-1 3-31,0 2-24,-2 5-20,3 2-19,2 0-11,2 1-7,5 0-11,3 2-6,3 2-3,9-2-6,1 1-1,5 1-6,4 1-1,5 0-4,-1 0 4,2-1-4,-1 1 4,0-2-4,-4 2 3,-4-3 2,-4-3-4,-6 2 5,-4-4-1,-4-1 0,-3-1-16,-5-4-33,1 1-40,-1-4-46,3-1-39,3-3-35,2-3-20,8-1-2,4-5 11,4-2 35,6-4 35,4-1 35,5-4 39,-1-1 52,1-1 51,-3-2 37,-2 1 35,-1 2 41,-5 2 39,-2 2 39,-3 4 21,0 4-3,-7 0-14,1 4-25,-1 4-33,-1 1-47,2 1-38,-4 6-27,4 3-4,-1 3-11,1 2-10,0 2-3,-2-1-2,0 2-3,1 0-9,-4 0-16,0-1-45,0-2-64,-4-2-77,0-1-64,-3-1-85,0-1-104,-3-5-31,0-4 25,1-4 45,0-4 55</inkml:trace>
  <inkml:trace contextRef="#ctx0" brushRef="#br0" timeOffset="1783">2002 273 84,'-3'-27'273,"6"-3"32,1 1 26,3 1-65,3 3-76,3 3-43,2 4-32,0 4-26,3 5-16,1 3-10,-1 4-10,2 5-7,0 3-12,-2 5 2,1 4-6,0 1-9,-6 4-8,-1 2-5,1 1-5,-4-1-12,-1 2-15,-2-3-14,1-1-7,-6-4-2,-1-1 4,0-4 5,-1-4 12,-2-2 17,-3-4 8,2-2 7,1-4 13,0-2 15,1-5 15,2-2 22,0-2 22,4-4 25,0 2 29,4 0 27,0 2 15,0 1-1,0 3-6,3 3-28,-2 1-34,3 5-30,-2 3-29,3 3-18,0 5-18,-4 2 1,3 4-8,-3 2-10,-1 2-20,0 2-39,-3 1-61,-1 1-81,2 1-77,1-2-64,2 0-63,1-3-77,1 0-17,2-5 38,1-4 54,0-3 54</inkml:trace>
  <inkml:trace contextRef="#ctx0" brushRef="#br0" timeOffset="2160">2644 279 206,'7'-27'321,"-3"0"40,1-1 39,-4 4-64,1 3-41,-2 4-18,0 5-17,0 3-26,0 6-32,0 6-36,-2 8-39,2 8-19,2 6-8,-1 6-4,3 3-7,-1 4-16,2 2-19,1 2-13,-2 0-16,3 0-18,-4-1-40,0-4-75,0-2-95,-1-6-88,0-3-95,-7-5-144,-2-4-46,-1-10 31,-2-5 69,0-7 73</inkml:trace>
  <inkml:trace contextRef="#ctx0" brushRef="#br0" timeOffset="2376">2611 257 168,'15'-48'337,"1"1"38,5 5 29,-2 6-66,1 5-109,2 7-57,-1 7-34,0 7-20,-3 8-22,3 7-12,-5 7-6,-1 7-12,-3 7-11,-4 4-13,-3 1-6,-3 2-12,0-2-13,-4 1-2,0-3-3,0-4 0,0-1-6,1-6 0,1 0 0,0-4 2,3-2 4,3-2 7,0 1 10,6-2 14,-3 1 15,4 2 11,-2-1 12,0-1-3,-5 1 0,-3-2-4,-1 1-12,-5 2-7,-4-1-20,-7-1-36,-2 0-78,-4 0-91,-2-3-97,-1 2-167,1 0-96,2 0-22,4-1 40,4-4 68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3:52.8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199 87 11,'-3'-4'230,"-3"3"19,3-2 13,0 2-69,-4-1-62,2 1-32,1 1-16,-4 0-5,3 0-7,2 0-2,-2 0-5,2 0-2,0 0-8,0 0-9,-3 3-6,2-3-10,-2 1-9,0 3-5,-3 0-6,2 2 1,-1 1 5,-2 1 10,2 2 7,-2 1 11,-2 4 20,3 1 9,-2 2 4,3 2 1,0 2-5,0 1-9,4 2-16,0 2-13,4 0-11,4 2-9,0-1-8,4-1-9,3 0-14,5-1-22,1-2-28,4-5-29,2-1-26,1-3-30,3-4-45,0-7-97,0-4-49,0-3-7,1-4 9,2-4 23</inkml:trace>
  <inkml:trace contextRef="#ctx0" brushRef="#br0" timeOffset="335">504 310 80,'3'-10'286,"1"1"23,-3 1 13,1 4-73,-4 1-99,1 3-61,-3 3-35,1 1-22,-3 5-13,2 3-10,-1 0 0,2 3-3,-1 0 2,3-1-1,2 1-1,1-3 2,4-2 0,1 1 3,3-4 1,0 1 1,5-4 5,-1-2 2,0-2 1,2-2 2,-3-1 8,0-3 8,-3-1 13,-2-1 10,1-2 8,-4-1 4,-2-2-2,-1-4-7,-4 1-13,1-2-14,-3 0-10,1 0-13,0 0-10,-1 0-22,2 1-29,4 2-36,2 2-30,1-1-29,3 3-27,2 1-17,0 1-5,2 2 17,-4 1 25,2-1 44,-3 3 51,-2 0 59,-1 1 51,0 0 34,-3-2 19,-1 2 3,-1 2-8,-3 1-14,0-2-10,-3 2-13,2 0-11,-1 2-12,3-1-12,2 2-10,-1 3-2,4 0-3,1 1 2,4 4 1,1 1-2,0 3-1,6 2-4,-1 1-4,0 1-5,3 2-3,-4 0-2,2 2 0,-1-1 0,-5 1-4,0-2 2,-5-2 0,-5 2-5,-1 0-2,-4-3-4,-1 0-1,-4-1-6,3-2-6,0-3-15,2-2-24,4-4-43,0-3-127,3-3-69,5-3-28,3-3-1,6-4 15</inkml:trace>
  <inkml:trace contextRef="#ctx0" brushRef="#br0" timeOffset="927">969 237 182,'3'-9'322,"1"0"27,-3 4 13,2 2-105,1 2-102,-3 1-61,3 2-33,-1 6-22,1 4-10,-1 3-6,0 5 1,1 2 0,-1 2-4,0 2-1,0 1-5,2 3-4,0-2-7,-1 1-7,1-1-16,0 1-19,-2-5-21,0 0-20,1-5-19,-3-2-26,2-4-21,-1-5-62,-4-4-53,2-4-20,0-4 4,-1-6 15</inkml:trace>
  <inkml:trace contextRef="#ctx0" brushRef="#br0" timeOffset="1161">990 312 143,'-1'-30'295,"-3"-2"26,4 2 18,0 2-95,4-1-81,0 2-38,5 0-22,-1 3-10,2 3-9,2 1-13,1 4-9,0 4-11,0 3-14,-1 3-17,2 5-10,-1 2-9,0 6-7,-2 6-3,-3 3-6,-2 4-2,-1 1 1,-5-2 1,0 2 1,-2-2 2,-1-2 3,0-2 2,1-3 5,2-1 2,0-4 5,2-1 5,4-1 5,0-1 4,2-1 0,5-1 0,1 1 3,2 0 1,3 1 1,0 2-1,-1 0-1,-1 3 0,-4 0-5,-1 0-8,-6 3-8,-1 0-8,-6 2-9,-6 1-5,-4-2-5,-3 2 1,-5 0-1,0-1 1,-1-1-13,-1 1-25,3-4-34,0-1-86,5-1-113,0-5-57,7-3-12,4-3 14,4-2 29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3:54.4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0 123 145,'10'3'299,"0"0"24,1 0 19,5 0-93,-2-2-93,5-1-48,3 0-34,-2 0-24,-2-1-22,3-2-28,-5-2-27,-1-1-27,-3 0-41,-4-1-72,-7-2-91,-2 0-40,-9 0-12,-6 0 10</inkml:trace>
  <inkml:trace contextRef="#ctx0" brushRef="#br0" timeOffset="130">87 48 58,'-18'-2'257,"4"2"33,4 0 22,4 0-54,2 0-83,6 0-63,3 0-41,3 0-27,5-2-37,-1 1-103,3-2-118,2-3-64,-2-2-34,2-3-12,-4-4 10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3:43.5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2760 547 87,'-5'-13'264,"-2"1"22,2-2 15,0 2-91,2 2-75,2 1-37,-3 0-29,1 3-18,1 3-13,2-2-13,0 5-9,0-1-8,0 2-6,2 1-2,1 2-1,2 4 0,2 2 1,-1 2-2,5 2 2,-2 2 0,1 4 2,1 1 0,-2 0 0,1-2 2,-1 2 0,-2-6-1,-1-2 12,2-2 28,4-5 17,5-5 10,4-6 5,13-6 3,11-7-14,8-6-22,12-6-15,12-3-13,13-7-8,13-7-26,14-6-62,11-9-163,3-10-86,-1-9-44,-11-11-19,-10-8 9</inkml:trace>
  <inkml:trace contextRef="#ctx0" brushRef="#br0" timeOffset="5597">455 736 141,'-1'0'198,"1"2"-19,0-2-44,0 0-36,0 0-31,0 0-18,0 0-8,0 0-2,-2 0-3,2 0-3,0 0 1,-2 0-1,2 0-1,0 0-4,0 0-6,0 0-3,-1 1-4,-1 1-1,2-2-4,0 0 0,-1 1-2,1-1-1,-4 1-3,2 1-3,0 0-2,-1-1 0,0 1 0,-1-1 0,1 2 0,2 0-1,-3-1 1,1 1 0,1-2 0,1 1 1,-2-1-1,0 1 2,1-1 0,-1 1-1,2-1 0,-1 1 0,0-1 0,-1 1 0,0 1-1,1-2 5,-1 0-3,1 3 0,-1-3 0,-1 1 1,2 1 0,-1 0-2,0 0 0,0-1-1,-1 2 3,1-1-1,2 1-1,-3-1 0,1 0 2,2 0 1,-4 2-2,2-1 3,2 1-2,-3-1 1,1 1-2,0 1 0,1 0 0,-1 0 0,-2-2-1,4 4 1,-4-2-1,2-2 1,1 1-2,-1 0 3,0 2-1,0-3-1,0 2 1,-1-1-2,1 1 2,2 0-4,-4-1 2,2 3 0,1-2 0,-1 2 0,0-2 0,0 1 0,0 1 0,-1-1 3,1-1 3,0 2 1,-1-2 2,0 1 2,1 1 0,0-1-4,1 1-1,-1-1-1,0 2-1,1 0-4,-1-1 0,1 2 0,1-1 0,-1 2 2,2-1-1,0 1 1,0 2 4,0-1 1,2-1 2,-1 2 0,1 1 1,0-2 0,-1 0-3,3 0 0,-3 0-2,2 0 1,-1-1 2,3 2 4,-2-1 4,3 1 0,0-1-1,-1 0 2,0-1 0,1 1-7,-1-2-1,1 1-1,2-1-1,-3 1 2,3-1-1,1-1 4,-1 2 1,4-2-3,-2 1 2,3 0-5,0 0 3,3-1-3,-2 0 0,3-2 0,2 2-3,-3 0 2,1-1-4,-1-1 0,1 0-2,-4 1 0,3-2 0,-2 2 2,2-2-2,-2 0 2,3-1 0,0 2 1,1-3-2,2 1 2,2-3-1,3 3 1,2-3-2,1 1 1,0-3 1,2 1-3,1-1 3,-3-1-3,-1 1 1,0-2 2,2 1-3,-6-1 0,2 1-2,1 1 2,-6-2-1,4 0 1,-2 2 0,2 0 0,-3-1 0,1 0 0,1-1 0,0 2 0,0-3 1,2 2 1,-1-1-2,0-1 0,-2 3 0,2-1 0,-1-1 0,-1 0 0,-1 0 0,1 0 0,0-1 1,-1 0-1,1 0 0,0-1 0,-1 1 2,3-2 0,-2-1 0,-2 0-1,-1 0 0,2-3-1,-4 2 2,2-1-1,1-1 1,-3 0-1,-2-1 1,1 1 1,-2-3-1,2 1 1,-2-1-1,-1-1 0,1-1 0,-3-1-2,2 0 2,1-1-2,-3 1 0,2-2-2,-4 2 2,3-1-2,-2 2 2,-2-1 0,2 1 0,-2 1-1,1 1 2,-2 0-1,1 0 0,-4-1 2,2 0-2,-3 0 2,1-2-4,-3-1 0,-1-1-1,0-2-1,-3-1-2,1 1 2,-2-1 0,-1-1 1,1 3-2,-3 0 1,1 2 1,-2-1 0,0 2 0,-1 0 0,-3 2 0,2-1 1,-3 2-1,-1 0 1,-1-1 2,-2 2 2,3-1 1,-5 1 2,1 1 1,-4 0 1,2-1 1,-3 2-1,1 0-1,0 1 2,0 3-3,1-1-3,1 3 0,-2-1 2,3 3-4,-2 1 0,-1 0 1,1 0 1,-1 1-2,-1-1 0,-1 0 0,3 0 3,-4-1-3,2 0 3,-4 1 0,0-3 1,0 3 1,-5-2-2,-4 2 1,1 2-1,-4-2-2,-4 3-1,-5 3 1,-4 0-1,-3 4 0,-10 4 0,-1 4-1,-6 5-4,-5 9-24,-7 6-98,-9 10-121,-14 2-62,-15 5-33,-13-3-15,-10 5 14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9:00.82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61 53 131,'0'2'247,"0"-2"7,-2 3-32,2-3-43,0 2-51,0-1-42,0 1-25,0-1-21,2 1-14,-2-1-8,0 1-10,0-2-1,0 1-2,0 0-2,0 1 1,0-2 1,-2 3 2,0-3 4,1 2 2,-1-1-1,-1 1 3,0-1-3,-1 1-1,1-1 0,0 1-5,-3-2 2,3 1-1,0 1 0,-1-2 1,0 0 0,0 0 0,1 0 2,2 0-2,-4 0-1,4 0 3,-1 0 3,2 0 11,-2-2 3,2 1 8,0-1 10,2-1 6,-2 0-3,2 0 1,-1-2-3,4 1 0,-4 1-3,2-1-4,1-1 0,-1 1-4,0 1-1,0-2 1,2 2-1,-2 0 3,2 0 1,-1 0-1,0 0-2,0 2-7,0-1-2,1 1-9,-4 1-10,2-2-2,2 2-3,-2 0-1,0 0-1,0 0-1,-1 2 1,0-1 1,-1 1-1,-1 2-1,0 0-2,0 0-1,0 0 0,0 2-2,0-2-2,0 1 3,0 1-1,0-3-1,0 1 1,-1 0 2,-1-1-1,0 0-1,1 0 1,-3-2-2,3 1 0,-1 1 1,1-3 1,-4 1 0,2 1 2,3-1 2,-1-1 2,-3 0 1,3 0-2,-1-3 1,0 2 1,-1-1-2,2-1 0,-3 0 0,4 2 2,-1-4-2,-1 2 2,2 1 0,0-2 2,0 1 0,2 2-1,-1-2 1,3 0 2,-3-1-3,2 3-3,2 0 3,-1-1-3,0 2 0,1 0-3,-1 0 2,0 0 1,-1 2-1,0 0 1,0 0-1,1 3-1,-3-1-1,1 1 1,-1-1-1,1 1 0,1-1 0,-3 1-1,0-2-1,-3 1 1,3-1 0,-2 0 2,1-1 1,-1 1 1,-1-3 1,-2 1-1,2 1 0,-2-2 5,0 0-4,-1-2 7,3 1 0,0-1 5,0-1 5,3 0 3,-2 0 7,2-1 3,2-1 3,-2 2-3,1-1-3,3-1-2,0 3-6,1 0-6,-1 0-3,1 2-4,0 0-1,0 0-1,0 2-5,1 0-5,-3 0-3,0 1-2,-1 2-2,-1-2-2,-1 1 0,-1 1 0,-1-1 2,-3-1 3,1 2 2,-2-2 1,-1-3 3,1 1 5,-2-1 0,-1-1 3,2 1 1,1-3-2,2 1-2,1-1-14,2 0-37,-1-1-47,4-1-55,1 1-74,-2-1-130,3 2-58,-3-2-1,2 3 25,4-3 46</inkml:trace>
  <inkml:trace contextRef="#ctx0" brushRef="#br0" timeOffset="3238">91 37 70,'3'-2'213,"-2"1"12,4 0-26,-4 1-40,2-2-37,1 2-24,-3 0-15,3 0-8,0 0-7,0 0 0,-3 0 0,2 0 1,2 0-6,-4 0-6,-1 0-5,0 2-10,0-2-10,0 0-11,-1 1-6,-2 0-5,1 1-4,-1-2-2,-2 3-2,2-1 3,0 1 1,-2-3-3,0 1 4,-2 1-3,2-1 0,0-1-1,0 0-1,0 0 1,1 0-3,-1 0 6,2-1 3,3-1 2,-1 1 4,1-1 1,1 1 5,1-1-2,1-1 0,1 1-6,3 0 2,-1 2-3,1-2-6,-1 2-3,3 0-3,-2 2 0,-3-2 0,1 2 0,3 0 0,-7 1-1,2 0 1,-1 0 0,0 2-2,-2-1-2,-2-1 2,0 2-1,-1-2 0,2 0 3,-7-1-2,3 0 2,1 1 0,-1-1 2,0-1-2,-3 1 0,4-1 0,-3-1 0,6 0-2,-4-1 1,1 1 1,3-2 0,-1-1 1,2 0 1,0 1 3,3-2 0,1 1 1,-3-1 0,4-1 1,-2 2-1,1 0 0,-1 0-2,3 2 1,-3-1-3,0 2 0,0 0-1,1 2-1,-3-1 0,2 2-1,-1 1 1,0-2-2,-1 3 0,-1-1 2,0 1-3,0-3-1,-1 2 1,-3-1-2,1 1 2,0-2 0,-4-1 0,0 1 0,1-2 3,-1 0 0,2 0 0,0-2 0,2-1 1,2 2 2,-4-4-1,5 2-2,0-1 1,2-1 1,2 1-1,-1-3 1,4 3-2,-1 0 0,2-1 2,1 2-1,0 1-1,0 2 0,0 0-1,-1 2-1,0 1-1,-3 2 0,0-1-4,-1 0 0,0 3 0,-3-1-1,-1-1 2,0 0-1,0 1-1,-1-1 4,-3-1-2,0-1 3,-1 0 1,0-1 2,1-1 0,-3-1 0,1 0 0,-3-3 0,2 2 1,1-4 0,1 4 2,2-4 4,-2 2 0,2-3 3,3 1-3,0 0 3,2 0 0,1-1-3,1 2-2,1-2-2,0 3 3,1-2-4,-1 3-2,4 2 0,-1 0 0,-1 0-1,-1 2-4,1 3 0,-1-2-1,-3 3-4,0 0-1,-1 0-2,-1 0 0,-1 1 0,-1-1 0,1-1 1,-4-1 2,1-1 2,-2 0 2,-1-1 0,0-1 4,0-1 0,-1-1 2,2-2 0,-1 1 3,3-2 3,0 1 1,1-2 1,1 2 2,1-3 2,1 2-4,1-1 2,1 1-2,0-1 2,2 1-2,-1 1 0,-2 0-1,3 1-4,-2 2-3,0 0 0,-1 2-2,0-1-1,-1 2 1,2 0 0,-3 0-1,2 3 0,-2-3-1,0 2-1,0-3-3,0 3 1,0-3-1,-2 1 1,2-2 1,0 1 2,-1-1 2,-1-1 2,2 0 7,0 0 6,0 0 12,0 0 3,-1-1 4,1-1 1,0-1-3,-2 0-8,0-2-9,2 3-13,2-3-36,-7 1-122,2-3-130,-2 0-71,-1-4-34,-2-3-12,2-7 22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4:09.7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1161 283 6,'-21'-6'262,"4"0"31,-4 1 21,2-1-54,3 2-74,-1-1-55,3 2-38,-3-2-22,4 4-9,-1-2-8,2 0-1,0 2 8,-1-1 3,5-1 9,0 3 4,1-1 2,0 1 1,4 0-4,0 0-12,1 0-4,2-2-14,5 2-5,3 0-3,4 0-3,4 2-2,6-2-4,7 0-2,4-2-6,5 0-6,8 0-4,2-1-5,3-2-4,3 1 1,-5-1-4,0 1-12,-4-1-22,-5 1-36,-5 1-38,-3-1-43,-7 2-44,-4 2-70,-4 0-92,-7 0-30,-5 1 8,-4 2 23,-1-1 40</inkml:trace>
  <inkml:trace contextRef="#ctx0" brushRef="#br0" timeOffset="402">1251 259 56,'-7'-5'300,"0"1"33,2 1 29,2-2-33,-2 2-79,2 0-43,-1 0-27,1 3-15,2 0-18,-1 0-17,2 3 2,2 4 4,-2 4 4,3 4 7,-2 5 10,4 4 0,2 3-20,-2 4-26,4 2-25,-3 3-19,2 3-22,0-1-11,1 1-12,1 0-8,-4 0-6,2 0-4,2-3-3,-4 1-7,0-2-10,-1-2-26,-2-2-48,1-1-78,0-4-85,-1-4-81,-4-1-150,-1-4-80,-1-4 2,0-4 47,3-3 68,0-4 79</inkml:trace>
  <inkml:trace contextRef="#ctx0" brushRef="#br0" timeOffset="852">1806 766 268,'-4'0'348,"1"0"22,3 0 18,0-2-118,3 2-73,4-1-30,4 1-10,5-2 1,1-1 4,7 0-8,1 0-23,4-1-28,-1-1-25,0-1-34,-1 0-54,2 2-64,-5-2-63,-1 1-61,-1-1-63,-4 0-105,-2 2-66,-8-3-5,-3 2 29,-4-3 40</inkml:trace>
  <inkml:trace contextRef="#ctx0" brushRef="#br0" timeOffset="1086">1853 632 148,'-8'2'307,"5"-1"19,3-1 11,0 0-105,7 0-91,2 0-63,4-1-35,5-1-22,3 1-13,6-2-19,5 0-26,1 0-65,3-3-115,4 1-63,-2-1-28,-2 0-4,1 0 14</inkml:trace>
  <inkml:trace contextRef="#ctx0" brushRef="#br0" timeOffset="1276">2550 314 245,'4'-15'406,"-3"2"67,1 2 60,-2 2-64,0 3-96,0 2-65,0 1-55,2 3-44,2 4-39,2 7-32,1 2-26,-3 6-19,5 6-18,0 2-24,-3 4-18,4 1-12,-1 1-14,4 1-15,-4-1-20,1-1-36,-1-2-67,-1 0-82,0-5-72,-3-1-67,-3-4-100,-2-4-81,-2-4 1,-3-5 45,2-2 59,-3-5 69</inkml:trace>
  <inkml:trace contextRef="#ctx0" brushRef="#br0" timeOffset="1556">2512 280 131,'-10'-19'299,"2"3"26,0 0 20,4-1-86,3 2-69,1 0-39,5 1-25,3 3-10,4-1-12,4 1-15,4 2-21,6 2-16,-1-1-15,5 2-13,0 2-11,2 1-4,-4 1-16,3 2-21,-5 2-30,-2 2-31,-4 2-33,-2 2-45,-2 2-75,-8 2-78,-4 3-26,0 1 3,-3 1 18,-1 1 38</inkml:trace>
  <inkml:trace contextRef="#ctx0" brushRef="#br0" timeOffset="1816">2650 479 3,'-8'6'290,"3"-1"32,0-2 22,4 0-36,-1-2-90,2 1-66,2-2-47,3-2-20,0 1-13,4-2-10,7 0-8,-2-1-14,7 0-13,1 0-24,-1-1-31,4-1-43,-2 2-76,1-2-131,-5 1-66,-2 1-24,-1 1 1,0 3 28</inkml:trace>
  <inkml:trace contextRef="#ctx0" brushRef="#br0" timeOffset="2085">3077 533 285,'5'0'452,"-2"-3"91,0 3 78,0-3-63,-3 1-96,-3 1-88,2 0-92,-3-1-97,1 1-119,0-2-159,3 1-170,-2-1-230,-1 2-117,2-2-51,-3 1 10,4 2 86,0 0 130</inkml:trace>
  <inkml:trace contextRef="#ctx0" brushRef="#br0" timeOffset="3708">2460 316 91,'2'-5'215,"0"1"12,-1-1-27,2-1-28,-1 0-18,0-1-16,0-1-18,0-1-16,0 0-12,-1 0-14,1 0-12,-1 0-3,-1 0 2,2-1 10,0 1 9,-2 0 4,1 0 11,1 1 5,-1 0 2,-1 1-4,2 3-5,0-1-2,-2 1-3,1 1-5,1 0-3,-2 1-7,1 1-5,-1-1-6,0 1-9,4 1-8,-4-2-9,1 1-7,2 1-5,-1-2-9,-1 2-3,-1 0-7,2 0-1,-1 0 2,1 0 3,0 2 8,-1 1 8,1-2 8,-1 4 6,3-1 2,-1 0 2,0 4-1,0 0-4,0 1-1,0 1-6,2-1-4,-2 3-3,0 0-5,1 2 0,1 1-6,-2-1-2,1 3 0,-1 0-3,0 1-2,1 0-3,-3 1-1,1 2 0,-1 0-5,3-2-2,-4 4 1,1-2 1,3 0-1,-3 0-2,-1-1 2,3-1 3,-3-1-3,5 0 0,-5 0 0,1 0 1,1-1 0,-1-1-1,1-1 2,0 0-5,-1-3 3,-1-2-1,2 1 1,0-4 1,-2 0-5,0-3-5,0 1 0,0-3-1,0 0-5,-2 0-8,0-1 1,1-2-6,-3-1-7,1-1 3,2-3-3,-4 0 4,2-3 3,2-5 9,-3 1 3,3-5 8,1-3 2,-4-3 3,4 0 4,-3-1-1,3-2 2,0 1-2,-1-1-3,1 3 0,0 0 5,0 2 0,0-1 0,0 2-2,0 0 0,-2-1 2,0-1-2,2 1 0,-3-1 0,3 2 7,-1 0 3,1 3 1,0 3 3,-2 2 4,-1 2 2,3 1 2,0 4 1,-1 0-2,1 0-3,-2 3-3,2 0-2,-1 1-3,1 1-4,0 1-2,0 0-3,0 0 2,1 3-2,2 3-2,2 4 1,-4 2 0,4 5 1,-2 2-2,4 4 1,-2 2 2,-1 2-2,2 2 0,1 2 4,-2 2-3,-1 2-2,1-1-1,-2-1 2,2 0 0,-2-1-3,0-1 0,-1-1 3,-1 0 0,3-1-6,-1-2-7,2 0 1,-1-3-3,2-3-2,2-2-4,-3-2 2,0-4-1,0-2 1,-2-4 0,-1-1-2,-1-3-7,-1-3 1,0-3 0,-1-4-2,-3-3-2,1-1-1,-2-6 0,-1-1-1,0-4 0,0-4-8,1-4 1,2-1 0,-1-4 7,1-4 6,0 0 4,1-1 9,-1 1 7,0 0 6,-3 3 3,0 1 4,1 1 2,-3 2 0,0 2 3,-1 0 0,2 3 7,1 5 7,-2 0 4,2 5 9,1 3 8,2 2 7,-1 3-2,1 2-7,3 1-6,-1 1-12,-1 4-8,2-1-12,2 4-1,-1 2-1,2 2-1,1 6 1,1 5 3,-2 2 2,3 5 5,-2 5 0,1 4 1,2 1 1,-4 2-3,0 3-5,2-1-1,-1-1-4,-1-1-1,2-3-6,-1-1 2,0-4 1,0-3-12,-1-2-12,0-3-29,1-4-40,-2-2-56,-1-4-67,3-2-65,-3-6-91,-1-2-111,0-2-33,0-6 17,-1-2 45,1-6 63</inkml:trace>
  <inkml:trace contextRef="#ctx0" brushRef="#br0" timeOffset="5134">2622 52 229,'-5'-12'297,"0"3"31,0 3-24,2-2-80,-2 4-50,4-1-27,-4 4-17,4-2-10,-1 1-9,4 0-12,1 2-7,3 0-3,0 0-5,6 2-5,1-2-6,4 2-4,3-1-3,2 1-10,0-1-4,5 2 3,0-1 4,2 1 0,-1-1-4,-1 2-4,0-1-10,-7-2-11,2 1-8,-4-1-7,-7 1-5,-1-1-4,-1-1 2,-5 2-3,0-2-11,-3 0-17,1 0-43,-4 0-62,2 1-74,-5 4-107,1-1-136,-5 4-55,0 1-2,1 1 40,-2 4 62</inkml:trace>
  <inkml:trace contextRef="#ctx0" brushRef="#br0" timeOffset="5543">2694 520 54,'-9'5'291,"1"0"33,0 0 22,2-1-53,2-2-83,0 0-55,2-2-28,6 2-3,2-2 1,2-2 1,4 1-1,6-2-10,4-1-10,0-2-17,5 0-22,1 0-15,2 0-15,0-2-9,-3 2-12,0 2-17,-3-3-15,-7 3-31,0 0-38,-4 1-43,0-2-48,-5 2-72,-3 0-120,-2 0-45,-3 3-2,-2-4 25,1 2 39</inkml:trace>
  <inkml:trace contextRef="#ctx0" brushRef="#br0" timeOffset="5867">2628 146 24,'-13'-18'278,"4"0"36,-4 1 26,4 4-44,-1 0-76,-1 2-41,5 2-21,-2 0-12,3 3 0,0 2-6,-1 1-8,3 0-21,2 3-18,-1 3-7,4 6-7,-1 4-5,2 5 1,3 5 4,-1 2 1,1 5-11,3 3-18,-2 3-6,-1 2-7,2 2-10,1 4-8,0-1-3,-1 2-4,0-1-5,0-2-8,1 0 0,-3-5 0,1-1-1,-2-3-6,-1-1-6,0-5-4,-2-3-12,-2-2-18,2-4-20,0-3-18,-2-3-19,0-3-14,0-3-7,0-1-6,0-5-3,0-2 7,0-4 6,-4-3 8,2-3 8,-5-1 16,2-5 18,-3-3 18,0-3 15,-2-4 15,0 0 10,0-3 8,1-4 7,1-3 7,2 0 10,-1-3 8,1-1 13,2 2 10,0-2 12,1 0 11,0 0 8,0 3 4,-1 1 5,0 4 7,-2 4 9,3 6 6,-1 4-1,3 5-13,-3 5-12,3 4-18,1 6-22,1 7-20,3 3-9,1 7-4,4 6 1,-1 2-1,0 7 2,1 2-2,4 3 0,0 6 1,-3 2-2,3-1 1,-2 3 0,2-1-4,-4 0-2,-1-3 2,2-2-3,-2-3 0,-2 0-3,-1-3 1,0-4-4,1-1-1,-2-3-4,0-3-5,0-2-12,0-4-11,-3-4-21,1-2-19,-1-3-32,1-4-40,0-2-40,-2-5-44,0-2-64,-4-7-99,1-4-29,-2-1 11,-1-5 32,3-3 47</inkml:trace>
  <inkml:trace contextRef="#ctx0" brushRef="#br0" timeOffset="6620">2611 88 163,'-5'-9'279,"1"0"31,0 3-8,-1 1-68,2 2-45,2 0-24,1 2-16,0-2-14,0 1-8,0 2-13,3-1-6,3-1-9,0 2-6,2 0-13,3 2-5,3-1-8,2 2-14,3 0-10,3 2-9,-1-1-8,1 2-4,-2-1-6,0-3-1,0 2-5,-1-3-5,-3-1-3,0 0-4,-2-1-4,-2-3-18,-2 2-31,-2-1-29,-2-2-44,2 2-47,-3-1-68,-5 4-128,0 0-49,-5 0-5,-3 3 20,2-2 37</inkml:trace>
  <inkml:trace contextRef="#ctx0" brushRef="#br0" timeOffset="7012">2677 475 10,'-5'4'270,"2"2"31,0-1 21,1-2-47,2-2-74,2-1-48,1 3-22,3-3-10,4 0-8,2 0-4,6-3-9,2 2-17,4-2-18,1-1-17,4 2-18,-4-1-21,1-2-43,-1 1-53,-2 0-75,-6 2-143,-2-1-76,-4 0-28,-3 0 11,5 1 35</inkml:trace>
  <inkml:trace contextRef="#ctx0" brushRef="#br0" timeOffset="7390">3214 515 196,'-1'5'261,"-2"-2"23,1-1-52,2 0-57,-1 0-44,-1-1-31,2 1-21,-1-1-12,1-1-6,0 0 2,-2 0 8,0 0 10,2 0 17,0 0 13,-1 0 11,1-1 2,-3-1-7,3 1-5,-4-3-14,4 2-11,0-1-10,0 0-13,0-2-8,0 4-12,4-2-11,-4 1-7,3 0-8,-2 2-5,4 0-4,-2 0 0,2 4 0,-1-1-4,0-2 3,-1 4-2,0-1 0,-1-1-1,-1 0 1,-1 0 1,-1 0-1,-1-1-4,1-1-19,-1 1-37,0-1-59,2-2-70,0-1-92,2-1-142,0-1-60,1-2-7,2 0 36,-1 0 53</inkml:trace>
  <inkml:trace contextRef="#ctx0" brushRef="#br0" timeOffset="7835">3514 133 112,'3'-14'304,"1"2"32,-2-2 33,-1 4-63,-1 0-60,0 1-27,0 1-4,0 4-11,0-1-18,-1 2-27,1 3-23,0 5-19,0 4-12,0 4-3,1 5 8,-1 2 7,3 2-2,-3 2-12,2 2-21,0 1-20,-2-2-18,0 2-15,0-1-14,0-2-10,0 0-14,0-2-28,0-3-43,1-1-71,-1-4-78,2-3-75,-2-4-107,-2-3-108,2-4-29,-1-4 36,-4-3 59,2-2 64</inkml:trace>
  <inkml:trace contextRef="#ctx0" brushRef="#br0" timeOffset="8115">3445 152 174,'0'-6'315,"4"0"19,4 2 15,2-1-107,5 2-88,5-1-55,4-1-20,4 1-8,2 0-4,2 0 2,3 0 2,-4 1 9,3-2 6,-6 1 5,-3-1 18,-4-1 16,0 1 21,-9 3 18,-1-3 13,-4 2 6,-3 0-13,-2 0-16,0 2-25,-4-1-27,0 1-28,-1-1-22,2 1-12,-3 1-13,3 0-5,-4 0-9,-1 3-5,0 1-1,-2 4 0,-1 4 0,-3 2 0,-1 8 4,-1 2 3,3 3 4,0 4-4,2 2 5,2 2-2,6-1-2,2 1-4,7-1-4,3-1 1,4-5-2,2-2-4,2-3 0,1-5-6,1-3-8,-4-5-16,2-4-37,-3-3-86,0-3-122,-6-3-178,0-3-133,-2-1-65,-5-3-4,6-1 65,-8-1 110</inkml:trace>
  <inkml:trace contextRef="#ctx0" brushRef="#br0" timeOffset="37018">1028 163 28,'-9'-3'248,"-1"0"22,0 1 19,1 2-70,-1 0-67,2 0-38,-1 2-23,1-1-15,3 2-13,2-1-8,2-1-3,-1 1-2,4-2 1,2 1 9,4 2 12,6-1 8,6-2 3,5 0-1,3 0-9,7 0-14,4 0-17,1 0-14,1 0-13,2 0-8,-5 0-7,-2 0-10,-3 1-21,-3-1-22,-3 0-24,-5 0-26,-2 0-23,-7 0-25,-1 2-24,-6-1-52,-6-1-62,-3 3-22,-3-1 2,-3-1 20</inkml:trace>
  <inkml:trace contextRef="#ctx0" brushRef="#br0" timeOffset="37288">1274 197 66,'-15'0'276,"3"2"25,0-1 15,6 1-74,-1-2-84,1 3-45,3 0-33,-3 1-16,3 4-2,-1 1 0,1 4 4,1 4 3,2 4 9,0 6 6,0 6 6,2 2 3,0 8-4,-1 2-5,3 3-10,-3-2-14,2 4-15,2-3-14,-1 2-9,0-3-7,0-1-3,1-4-4,3-4-3,-2-4-9,2-4-31,0-4-52,0-4-59,1-3-82,0-7-137,-3-5-64,-1-5-6,-4-7 29,-1-3 44</inkml:trace>
  <inkml:trace contextRef="#ctx0" brushRef="#br0" timeOffset="49178">65 697 82,'-14'4'279,"-2"2"32,6-3 27,1 0-75,1 0-67,3-1-38,2-1-22,3 1-11,0-2-12,3 0-14,5-2-13,3 1-12,5-1-15,5 1-12,6-3-10,3 2-4,3 0-5,5-2-4,4 1 0,1 0-5,0-1-5,1 0-2,-3 1-3,-3 0-3,0 0-4,-7 0-2,-4 2 0,-4-2-2,-4 1-1,-5 2-2,-2-1-9,-4 1-14,-3 0-18,0 0-25,-2 0-27,0 0-20,-1 0-20,-2 0-10,0 0-6,-5-2-3,2-1 9,-3 0 12,-2-1 19,-2-1 29,-1-1 33,-2-1 32,-1-1 33,0 1 29,0-2 18,0 1 10,1 2 10,0 0 6,2 0-1,-1 2 4,2 1 0,4-1 1,-1 2-2,1 0-2,2 1 3,0-1-2,4 2-8,-1 0-6,1-1-4,0 1-8,1-2-11,3 1-8,-1-1-7,4 1-6,0 1-6,2-2-6,-1 2-8,5 0 0,-5 0-4,1 0-2,0 2 0,-2-1 0,-1 1 0,2-2-2,-2 1 0,-1 1 0,0-1 0,-2 1 2,0-1 0,1 1 2,-3-2 1,1 0-3,-1 1 3,-1-1-3,0 1 3,0-1-2,-1 0 1,-1 0 1,1 0 1,1 0-1,-4 0 0,3 0-1,-1 0-1,1 0 0,-1-1 1,0 0 1,-1 1 4,2 0 6,-1-2 7,-2 1 6,0-1 11,3 2 3,-1 0 1,1-1-1,-1 1-6,0 1-1,2 2 2,0 3 3,0 3 5,0 3 9,0 3 3,0 2 3,0 2-5,0 1-6,0 0-11,0 3-7,0-2-6,2 0-10,0 0-8,-2 0-5,1-3-2,2 0-14,-1-3-24,0-3-26,0-3-40,-2-2-45,0-2-44,0-2-43,0-3-44,0-3-55,-6-4-65,2-4-7,-4-5 20,-1-2 37,0-3 53</inkml:trace>
  <inkml:trace contextRef="#ctx0" brushRef="#br0" timeOffset="50002">411 617 57,'-7'-13'293,"0"4"29,2 0 17,4 2-52,-1 3-97,4 1-65,-1 0-37,6 3-17,-1 2-10,6-1-6,1 4-5,1 1-4,2 1-6,3 1-7,-1 2-9,2-1-8,1 2-3,-4-1-6,5-1 0,-3 0-4,-1-3-1,0 2 0,-1-2-1,-4-3 2,-3 0 0,-2 0-2,0 0 3,-4-2 8,-2 1 8,0 0 13,-2 0 19,-4 3 20,1 2 17,-6 4 2,0 4-4,-4 1-9,-8 7-33,-1 1-76,-3 4-112,-3 2-185,-6 2-103,-4 0-53,-1 3-12,-5-3 39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4:18.8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267 138 161,'0'-23'332,"-1"2"40,-3 0 28,1 3-69,-2 0-83,-1 5-42,1 1-24,-4 4-26,1 4-17,-3 5-6,-3 11-5,-4 9 3,-2 12 8,-5 11 14,2 14 4,-1 10-11,1 11-22,-1 10-30,7 7-33,3 4-21,2 4-15,11-1-10,2 1-3,7-2 0,10-5-1,-1-2-11,8-8-9,4-8-13,1-5-26,2-10-53,-2-5-78,1-9-77,1-7-79,-5-7-142,1-8-81,-1-8-6,-3-10 50,3-8 67,-5-9 78</inkml:trace>
  <inkml:trace contextRef="#ctx0" brushRef="#br0" timeOffset="464">855 960 123,'-6'-21'311,"-2"1"31,0 2 30,-3 3-72,0 3-80,0 3-42,-5 3-23,2 3-10,-7 5-5,4 4-5,-4 4-5,3 4-10,-2 2-8,5 4-17,2 0-14,0 2-16,9-1-10,0 1-9,8-2-10,0 1-8,7-3-5,4-2-4,3 2-5,8-4-4,-2-1-3,3 1-3,3-2-4,0-2 0,1 1 3,-2-1-2,-6 1 4,-1 0 1,-7 2 0,-1-1 3,-8 1-5,-4 1 4,-6-1 6,-8 2 3,-1-2 2,-5 1 0,-8-2 2,4-2-2,-5 1-6,0-3-5,2-4-4,3-1-18,4-1-47,3-4-71,5-3-74,5 0-79,5-6-130,5-2-93,5-4-12,5-2 38,6-4 59,1-1 69</inkml:trace>
  <inkml:trace contextRef="#ctx0" brushRef="#br0" timeOffset="828">993 1087 353,'13'-6'409,"-4"1"28,-3 4 22,-1 1-115,-2 5-85,0 1-53,-3 4-26,2 2-10,0 2-16,-2 2-28,1 1-37,4-1-28,-2 2-23,0 0-20,0 0-23,0-1-41,1-1-56,-1-1-73,-1-1-67,-2-2-103,-4-2-118,1-2-36,-2-4 19,-1-1 50,-2-4 56</inkml:trace>
  <inkml:trace contextRef="#ctx0" brushRef="#br0" timeOffset="1044">953 1050 32,'-11'-23'325,"5"5"35,0 0 16,1 2-17,0 2-145,3 1-96,2 2-69,3 2-56,4 2-62,3 2-92,7 1-108,0 0-53,7 4-19,1 0 10,5 4 33</inkml:trace>
  <inkml:trace contextRef="#ctx0" brushRef="#br0" timeOffset="1161">1209 978 76,'22'19'261,"-5"-1"29,-4 2 19,-1-1-85,-4 1-71,-2-2-45,-2-2-33,0 1-26,-3-1-16,1-2-12,0-1-7,-2-2-7,0-2-5,0-3 0,-2 0 2,0-3 3,2 0 1,-1-5 6,-3-1 12,1-1 6,2-5 8,-5-3 15,3-2 9,-1-2 10,1-4 13,1 1 27,2-1 34,4 1 26,1 2 14,-1 2 6,9 3-3,-2 2-18,4 4-30,2 3-34,3 3-22,0 3-22,1 4-14,1 4-16,-1 2-10,-5 5-9,-2 1-5,-5 4-16,-1 1-31,-4 2-63,-4-1-75,-4 2-85,3 0-96,-6 0-153,-1-1-53,1-2 11,0-2 51,4-2 69</inkml:trace>
  <inkml:trace contextRef="#ctx0" brushRef="#br0" timeOffset="1596">2073 826 189,'-5'-28'322,"-3"2"26,-1 4 12,-1 1-105,-1 4-97,-5 5-59,3 3-21,-4 5-5,0 2 10,-2 5 20,-5 8 24,3 2 24,-1 7 15,-1 2 5,2 5-6,0 3-18,4 2-22,3 2-30,1-1-22,5 0-25,4 0-17,2-1-10,5-2-12,4-2-4,7-2-5,0-2 0,6-5 0,6-3-3,-2-3 2,4-6 1,1-2-2,-3-5-4,1-3-8,-3-5-1,-3-2-1,-3-4-4,-3-4 0,-1-4 2,-3-4 4,-2-1 0,-1-3 2,-4-1-1,-1-1 1,-3 2 5,-3 3 3,-4 3 5,-2 3 4,-1 5 2,-1 5 3,-4 5-1,-2 6-2,-1 5 0,2 3 2,-3 6 3,4 1-1,1 3 4,5 2-4,2 1-11,3 0-18,7 3-28,1-3-41,5 1-53,3-2-57,7-2-56,2 0-97,0-3-96,5-2-22,3-1 18,4-4 38,3-2 55</inkml:trace>
  <inkml:trace contextRef="#ctx0" brushRef="#br0" timeOffset="2091">2495 963 11,'1'-5'291,"6"1"33,-2 1 24,5 0-20,5 1-96,0 0-58,5 1-27,3 0-7,1 1-9,3-2-11,3 1-16,0-1-19,-1 1-23,2-1-22,2 1-40,-6-2-46,0-2-56,-3 2-61,-2 0-104,-6-3-110,-2 0-36,-6 0 4,-3 0 32,-4 0 50</inkml:trace>
  <inkml:trace contextRef="#ctx0" brushRef="#br0" timeOffset="2312">2754 742 315,'-5'-4'351,"1"-1"30,-1 5 9,2 3-74,-3 3-38,4 5-6,-3 5 10,4 2 9,-3 6-16,3 5-38,1 4-47,0 1-47,1 3-47,3 6-33,0-1-26,2 1-31,2 2-66,-1 0-105,1-3-117,1-2-190,-3-3-120,-2-6-48,-4-6 15,-2-5 84,0-6 103</inkml:trace>
  <inkml:trace contextRef="#ctx0" brushRef="#br0" timeOffset="2870">3654 541 162,'-6'-16'283,"-1"-1"23,1 1-6,-1 0-82,0 2-64,-1-1-33,1 1-2,-1 2 11,-2 2 8,-2 0 7,-2 3 3,1 1 1,-4 5-15,1 1-22,-3 1-19,-2 7-15,3 1-15,-3 1-11,4 4-13,0-1-8,4 2-9,0 0-4,5 2-5,7-1-6,-1-1-3,5 2-2,5-4 0,3 1-1,4-2-1,3-2-1,4-1 0,1 0 1,0-1-2,4-2 0,0-2 0,-2 2 1,-1-1 2,-2 1 1,-1 1 0,-5 1 1,-1 1 5,-5 1 5,-2 0-2,-2 3 5,-4 0 1,-2 1 3,-6-1-5,-2 2-3,-4-3-1,-2 1 0,-3 1-3,-4-3-2,1-2 4,1-2 1,-3-1-2,1-3-5,5-1-15,1-4-34,3-1-52,4-3-56,3-1-51,5-4-52,4-1-52,2-1-92,4-5-25,4 0 11,-1-2 31,7-1 41</inkml:trace>
  <inkml:trace contextRef="#ctx0" brushRef="#br0" timeOffset="3286">3701 555 148,'8'-5'328,"-1"2"27,-1 0 17,-2 3-85,0 0-81,-1 3-44,0 3-18,0 2-2,2 2 8,1 2 1,-1 3-13,0 2-27,-1-1-30,5 1-21,-5 0-26,5 1-19,-1 0-18,-1-1-30,-1-2-48,2-3-55,-2 0-60,-2 0-106,-1-5-108,-3 1-37,-3-5 12,-1-1 32,-1-4 56</inkml:trace>
  <inkml:trace contextRef="#ctx0" brushRef="#br0" timeOffset="3537">3696 457 75,'-4'-13'316,"2"-1"35,0 2 14,2 2-48,0-1-125,7 2-87,-1 2-60,4-1-54,5 4-58,0-1-85,4 1-107,-2 1-53,4 1-15,-1 1 4,1 2 32</inkml:trace>
  <inkml:trace contextRef="#ctx0" brushRef="#br0" timeOffset="3685">3983 472 182,'1'18'295,"3"2"23,0-1 0,1-1-101,-1 2-63,3-1-40,1-1-26,-2 0-21,5-1-14,-1-2-13,-4 0-14,3-3-11,-1-2-7,-3 0-4,0-2-2,-3-2 0,1-2 10,-3 0 9,-3-3 4,-1-2 9,0-3 6,-3-1 8,0-4-2,-1-2 2,1-2 13,1-3 18,-1-3 20,6-2 14,-4 0 8,5-1 3,5 1-7,-2 1-15,3 4-17,2 2-16,2 4-11,2 1-11,0 3-6,3 1-3,0 5-5,-1 0-8,0 3-5,0 2-6,-3 0-5,4 3-16,-5 1-27,2 0-32,-3 3-47,0 0-45,-2 0-45,-2 3-33,0 0-25,-4 2-35,1-2-87,-4-2-25,-3 2 12,1-1 21,-3-1 32</inkml:trace>
  <inkml:trace contextRef="#ctx0" brushRef="#br0" timeOffset="4524">4074 523 189,'-1'-3'270,"-1"3"25,2-1-41,0 1-65,2-4-44,-1 3-28,3 0-16,0-2-5,6 1 3,-4 1 14,4-1 16,-1 1 10,4-1 10,0 2-6,0 3-5,4 2-16,0 4-19,-1 3-21,-1 4-22,0 2-12,-1 5-15,-5-1-20,1 2-36,-1 2-48,-4-3-65,0 2-70,-7 0-118,-4-2-111,-3 1-42,-4-2 13,-2-4 39,1 0 61</inkml:trace>
  <inkml:trace contextRef="#ctx0" brushRef="#br0" timeOffset="10146">4582 626 100,'-5'-4'282,"4"0"25,1-2 20,-3 0-76,3 0-61,0-4-25,0 3 6,3-3 17,-3 1 17,3-2 11,3 1 4,-1-1-2,0 1-20,3-1-31,4 2-33,-1 0-24,4 2-32,2 1-21,0 0-16,-1 3-13,3 1-2,-5 2-11,2 2-6,-3 2-3,-4 4-6,2 2 2,-4 4-6,-4 2-3,-2 2-1,-5 3-11,-3 0-16,-5 4-19,-6 0-10,-2 2-12,-6 0-6,0 0 8,-2-2 12,1-2 18,6-4 25,0-4 37,7-3 34,0-1 26,6-5 15,1-2 11,4 0-3,3 0-14,5-3-18,3 2-18,6-3-13,4 2-7,4-2-8,3-2-8,2 2-5,1 0-3,4 0-6,-2 2-24,1-1-60,1 1-122,-5-1-155,-2 2-172,-3 0-89,-4 2-32,-4-2 36,0 1 109</inkml:trace>
  <inkml:trace contextRef="#ctx0" brushRef="#br0" timeOffset="10699">5331 624 77,'5'-14'251,"-2"1"17,-1-2 2,0-2-86,-4 1-67,0-2-38,-1-2-16,-3 2 0,-1-1 11,0 1 19,-1 1 25,1 2 33,1 2 24,-3 1 11,1 4-3,1 0-17,-1 4-28,-3 3-37,-1 1-31,-2 3-28,-4 3-12,-1 4-3,0 2 7,-3 3 4,2 3 6,-1 3 8,-3 2 5,2 1 1,2 1-5,0 2-1,3-1-8,4 1-11,1 0-7,6-4-8,2 2-4,4-3-7,4-1-3,5-1 1,0-4-5,6-1 2,2-3 0,3-3 0,3-1-2,0-5 4,4-3 3,-2-3-4,1-3 1,-2-2 3,-2-2 1,0-4-3,-5-3-1,2-1-3,-4-4-2,-1-3-6,-5-4-4,-1 1-2,0-2 0,-5 3 2,-1 3 4,-6 2 7,1 4 3,-3 7 5,-2 1 2,-1 5 0,-5 2 1,-1 4 4,0 4-1,-1 4 5,-2 3 1,7 4 1,1 1-4,1 2-4,5 1-6,0 1 0,4-2-8,5 0-22,3 1-49,1-2-91,3 0-105,5-3-193,-1 2-98,-1-2-33,-2-2 19,0 1 75,-5-2 97</inkml:trace>
  <inkml:trace contextRef="#ctx0" brushRef="#br0" timeOffset="11560">3833 1255 21,'-18'5'270,"-3"-3"28,0 2 21,0-1-62,-3-2-68,0 2-49,1-1-27,0-1-19,3 1-8,3-1-12,1 1-7,3-2-10,5 1-5,3-1-5,2 1-2,6-1-1,2 0-2,8 0-5,3-1-9,7 0-5,9-1-3,8 1 2,7-2 5,5 0 1,12 0 1,10-2 3,9 1-4,5-1-4,8-2-5,2 1-6,3-2-1,0-1 0,0 0-5,1-1 0,-3-1 0,3-1-6,-3 0-2,-3 2-4,-1 0 2,-5 2-3,-1 0 2,-7 2 1,-3 0 2,-4 3 0,-10-1 1,-7 1-1,-9 0 1,-9 1 0,-9 1-1,-7-1-12,-10 1-24,-1-1-46,-9 2-74,-4 0-163,-8 0-81,-9 3-36,-6-1-1,-6 1 37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4:41.3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126 160 97,'-20'8'254,"1"-1"22,0 0-16,4 1-63,0-2-51,3 0-34,2 0-27,3-3-14,3 2-9,0-3-11,3 2-6,1-3-4,1 2 1,4 0 1,2 0 7,2 0 6,4 0 9,5 2 5,2-4 1,6 2 0,4-1-1,5 1-4,5-2-6,4 1-5,0-1-7,5 0-5,2 3-6,-2-3-7,1 2-3,-2-3-7,3 2-5,-3-2-4,-2 0-2,0-2-4,-2 1-1,1-1-1,-1-1-1,-3 0 1,-3 0-2,1-1 0,-5 1 4,-3 0 1,-2-2 9,-2 2 9,-3-1 8,-2 1 3,0 0 6,-5 0-3,1-2-5,0 2-7,-2 0-9,3 0-6,-3 2-6,1-2-2,0-1-3,0 3-8,-4-2-12,-1 2-20,-2-1-23,-2 1-29,1-1-40,-6 1-36,0 1-34,-1-2-53,-2 2-104,-4-1-40,-3-1 6,-1 0 24,0-2 34</inkml:trace>
  <inkml:trace contextRef="#ctx0" brushRef="#br0" timeOffset="455">1149 55 48,'-19'-13'289,"0"1"32,2 3 21,4 1-54,4 2-94,-1 2-66,7 2-45,2 1-26,2 2-18,6 1-7,2 2-3,4 2 2,5 2 0,3-2-2,6 1-3,3 1-1,3 0-6,3 2-5,1-2-4,1 2-5,-2 0-4,-1-1-1,-2 0 0,-4 0-1,-4 0 1,-5-3 1,-2 0 3,-6-1 0,-2-3 5,-3 3 8,-3-2 8,1-1 10,-5 2 16,-5 0 16,1 7 7,-6 3 2,-3 0-2,-6 8-7,-4 0-15,-4 5-17,-6 3-42,-4 1-83,-3 3-173,-7-1-121,-4-2-66,-4-1-31,-2-4 12,4-1 63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4:31.8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198 2089 35,'0'-2'250,"2"2"18,-2 0 14,0 0-78,0 4-70,0-1-42,1 0-24,1 1-10,-2 2-6,0 0-4,0 2-1,-2-1-5,1 1 0,-4 0-3,0 0 1,1-2-6,-1 2-1,-3-2-5,-3 1-5,0-3-7,-1 3-5,-3-4-2,0 0-3,2-2 2,-4-2 9,4-1 9,-2-2 15,3-1 16,0-1 24,4-1 19,-1-3 16,4 0 9,4 0-1,1-2-9,1 0-15,4 1-18,4 1-18,-1-1-18,5 2-7,1 1-6,2 1 1,5 3-3,-1-1 3,-1 3-5,3 2-3,-1 2-5,-4 3-7,4-1-4,-4 3-3,-3 4-1,-1 1-3,0 3 1,-5 3-3,0 3 3,-7 2-1,1 2-3,-4 0 2,-2 1 0,-4 0-2,-2 1-4,-6-2-3,2 1-5,-5-1-6,-1-1 2,0-3-4,2-1-1,-4-2 0,4-3-1,-1-3 3,1-3-6,1-2 6,4-2 4,0-2 4,1-5 8,6-1 8,-3-1 6,4-4 9,2 1 10,3-1 8,1 1 2,6 0 0,2 0-6,2 1 0,6 1-4,3 1-4,3 1 0,4 0 2,5 2-4,-1-1-8,1 2-4,1 0-8,-1 2-22,-4-1-35,1-1-58,-3 2-61,-2-1-68,-1 1-65,-5 1-103,-3-1-70,-1-2 1,-6 0 36,0-4 50,-2-2 58</inkml:trace>
  <inkml:trace contextRef="#ctx0" brushRef="#br0" timeOffset="650">385 1972 189,'0'-21'340,"-2"3"35,2 2 25,0 4-101,2 1-92,1 7-56,0 1-33,2 4-16,1 5 0,2 5 15,5 3 15,0 9 15,0 4 5,0 5-8,1 2-15,-1 5-22,-2 2-29,3 1-22,-4 0-24,0 0-11,-1-3-10,-3-2-6,1-3 0,-3-2 0,1-2-3,1-4 1,-3-4-2,1-5 2,-1-4 1,-2-3 1,1-3 2,0-4 0,-1-5 2,1-6-7,-2-3-2,2-6-7,-2-4-6,0-7-4,0-2-4,1-6 2,2 0 1,2-3 4,-1-2 7,3 0 1,-1 2 6,1 1-2,0-1 0,-2 1 0,0 2 2,-2 1 0,-1 1 0,-2 1 0,0 2 4,-2 1-2,0 0 3,-1 3 3,2 1 1,-3 5 4,4 2 4,0 4 3,0 1 0,4 4 1,0 0-1,5 3-2,3 0-5,2-1-1,8 2-1,4 2-5,5-2-4,6 1-2,9 1 1,7-1-1,7 0-4,9 3-1,4-3 1,4 1 0,3 1-7,-1-1 4,3 0 1,1 0 6,-2-2 0,-1 0-2,2-3 4,-1-2-2,-1 1 0,-3-1-3,-5-1-3,-6 2 4,-6-1-2,-4 1-2,-5 1-1,-6 1-3,-5 2 1,-4 1-3,-6 1-3,-1 1-9,-7 0-18,-5 2-36,-3-2-52,-1 1-74,0 2-84,-5-2-154,-8 2-68,-8 2-5,-8 1 30,-4 2 60</inkml:trace>
  <inkml:trace contextRef="#ctx0" brushRef="#br0" timeOffset="1620">936 2130 71,'0'-9'300,"0"0"31,0 1 28,2 2-55,-2 0-77,0 1-45,0 1-30,0 1-15,2 3-16,-2-1-9,1 2-8,1 2-3,1 1 5,2 4 6,-4 3 8,3 2 7,-3 4-5,2 2-15,-3 1-15,4 2-21,-4-1-18,1 2-19,-1-1-12,0 1-6,3-2-8,-1-2-4,-2-1-2,0-1 1,1-2-7,-1-4 2,2-1 2,-2-3 3,0-2 6,0-2-1,0-3 8,0-3-7,0-3-3,0-3 1,0-5-6,-2-1-1,1-3 0,1-3 0,0-3 1,0-2 0,0 1 0,1 0-1,2 0 5,1 5 2,0 0 9,3 2 5,-1 1 4,2 3 6,-3 3 4,1 1 4,1 2-4,-3 1-6,5 0-5,0 5-4,0-3-9,2 4-3,-1-1-5,2 2 1,2 2 2,1 2 2,-1 0 2,0 4-2,3 2 4,-2 3 2,0 2 0,-2 3 0,3 1 0,-7 2 0,3 3-4,-3-2-3,-4 3-2,1-3-3,-3-1 2,-1 0-6,0 0-8,-2-1-13,-2-4-29,0 1-64,1-4-86,-1-1-80,1-1-76,-3-3-108,1 0-88,-2-3 0,-2-4 53,0-2 65,-1-4 72</inkml:trace>
  <inkml:trace contextRef="#ctx0" brushRef="#br0" timeOffset="2314">1112 1806 162,'0'-2'289,"2"-1"21,-2 0-4,1 0-80,1 0-63,0-1-30,2-4-8,-1 2 7,0-3 9,1 2 13,2-4 6,0 2 6,4 0 2,-2 0-3,1 0-2,2 2-12,-1 1-13,-1 0-14,4 1-21,-2 1-18,0 2-22,0 4-14,0-1-16,-1 5-12,-1 3-5,-1 5-4,-2 2-5,-1 2-2,-2 2-4,1 1 1,-4 1-1,-2 1 0,0-1 2,-1-1-1,-2 0 3,4-4-3,-2-2-2,-1-2 1,3-4-2,1-2 1,1 0 0,3-3 4,0 1-3,4-5 4,5 0-1,0 0-2,4-2 2,0 1-3,1 1-1,-2 0-16,2 0-38,-3 0-72,1 1-95,-2 1-92,-2 2-152,0-1-99,-4 0-22,-2 2 42,0-1 76,-1 2 80</inkml:trace>
  <inkml:trace contextRef="#ctx0" brushRef="#br0" timeOffset="2795">1545 2200 279,'0'1'354,"4"1"34,-3 0 8,7-1-110,-3 1-77,3-2-36,1 1-13,4-1 1,3 0 9,1-1 7,3-1 3,1-1-13,3 0-22,-2 0-29,-1 0-26,-3-1-34,3 1-33,-7-1-45,-1 2-61,-4-1-78,-1 0-79,-1 1-95,-1 1-147,-6 1-55,0 0 11,-5 0 49,-3 1 63</inkml:trace>
  <inkml:trace contextRef="#ctx0" brushRef="#br0" timeOffset="3198">2200 1942 18,'-5'-10'267,"2"-3"34,-2 2 23,0-3-54,1 1-59,-3 1-42,1 1-27,0 2-21,-1 3-18,3 2-14,-4 2-17,-2 2-10,1 3-1,-2 1 6,-2 4 13,0 3 12,3 1 0,-2 0-2,4 0-11,2 1-16,-2 1-17,5-2-14,2 1-12,1-2-6,3 1-4,0-2-3,3 0-1,0 1-1,4 1 1,2 0-2,3-1 4,2 0 1,1 0 3,0 0 1,2-1-2,-2 1 1,0 1 0,-5-2-3,-1 0-2,1 3 1,-5-1 0,-3-1 1,-4 3 4,-1-2 7,-3 1 2,-2 0 4,-1-1 2,-5-1-1,0 0-3,-1-2-5,-3 0-2,0-1-5,-2-2-7,3 0-9,-3-2-32,1-1-46,2-2-58,1-1-62,0 0-63,4-1-95,4-3-87,2-4-17,3-1 26,1-3 42,4-3 54</inkml:trace>
  <inkml:trace contextRef="#ctx0" brushRef="#br0" timeOffset="3638">2315 2061 198,'8'0'335,"-3"0"25,0 1 21,-2 2-96,-2 1-76,1 3-40,0 3-11,-2 1 7,0 0 6,0 5 5,0-3-9,1 2-18,-1 2-22,4-3-27,-1 0-29,-2 1-26,4-1-23,-2-3-33,-3 0-46,1-2-60,-1 0-63,0-1-64,2-1-77,-4-1-120,-2 0-37,-1-5 19,1 3 39,4-4 52</inkml:trace>
  <inkml:trace contextRef="#ctx0" brushRef="#br0" timeOffset="3892">2303 2051 110,'0'-7'350,"-2"1"54,0-3 34,2 2-46,2-3-112,0 5-85,-1-3-68,2 3-71,1 0-67,0 0-67,1 2-72,1 2-130,-3-3-89,1 3-34,-1 0 6,2-1 29</inkml:trace>
  <inkml:trace contextRef="#ctx0" brushRef="#br0" timeOffset="4070">2456 2025 14,'5'7'251,"0"2"25,-1 1 16,2 1-62,-2 3-71,0-3-48,0 5-30,-1-1-18,-2 1-15,3 1-10,-4-1-11,3 0-7,-3 0-5,0 0-5,0-1-2,0-1-5,0-2 0,1-2-1,-1-1-2,0-3 0,2 0 1,0-3 7,-2-1 3,1-4 5,-1 1 5,5-4 13,-4-3 9,1 0 13,1-4 11,0-3 12,-1-2 13,3-1 1,-2-3 2,3 2 1,2 1 0,0 3 3,-2 1 3,2 3-5,1 4 2,1 1-6,0 3-3,0 0-11,-1 3-12,2 2-2,-1 1-4,-1 1-8,-1 4-8,0-1-3,-1 2-10,-2 2-5,0-1-4,0 1-11,-2 1-1,-3-2-9,0 2-19,0-1-33,-2 1-53,1-4-67,-3 0-66,3 0-63,1-1-64,-7-1-102,-1-3-20,1-3 31,-3-1 46,5-4 53</inkml:trace>
  <inkml:trace contextRef="#ctx0" brushRef="#br0" timeOffset="4484">2491 1935 7,'-3'-29'278,"1"-1"37,4 2 29,2-1-36,4 2-70,5 2-49,0 4-30,4 4-23,-3 2-17,7 5-23,-2 4-19,1 2-20,2 4-13,-2 5-15,-2 4-4,0 2-4,-7 3-4,-1 4 1,-7 0-4,-5 4 1,-3-1-1,-3 0 0,-3 0-1,-1 0 2,-1-2 3,0-2 1,5-2 7,0-2 2,3-1 4,5-1-2,0-2-1,7 0-2,3-2-1,4 0-5,3 1-11,5-2-21,2-2-39,3 0-50,3 0-52,0-2-56,1-1-94,-1-1-93,-1-3-29,0 0 14,-2-3 32,-4 0 49</inkml:trace>
  <inkml:trace contextRef="#ctx0" brushRef="#br0" timeOffset="4823">3226 1901 56,'2'-2'238,"1"-1"28,-3 0-21,0-2-40,-3 0-45,1 3-34,0-1-26,1 0-16,-3 0-8,3 1-4,-2 1-3,-2-1-1,4 2-2,-2 0 6,-2 3 11,-2 0 10,-2 3 12,-4 0 14,-1 5 11,-3 1 1,-1 1-1,-1 4-3,-1 1-8,2 0-12,-1 1-15,5 0-13,2 2-18,2 1-14,3-1-15,6 0-10,-1-2-7,4 2-5,3-3-4,0 0-4,3-1 1,2-6 0,2 2 1,-1-3 3,3-4 5,-1 0-1,1-3 0,-2-3-4,1-2-1,1-2-8,-2-3-9,1-1-2,-3-2-7,0-4-2,-1-2-10,-3-2 0,1-2 1,-2-2-1,-2-2 4,-3-1 0,0 2 5,0-1 2,-3 0 2,-1 2 6,1 4-2,-2 4 8,0 3 0,2 2 1,-1 3-1,-1 5-1,0 3 2,2 3 1,0 3 4,-2 2 5,3 1 3,1 2 0,1 1 3,1-1-3,3-1-20,-1 2-43,-1-2-64,2-2-63,1 0-92,-5 1-148,0-4-62,-1 0-5,-4-3 42,2-1 53</inkml:trace>
  <inkml:trace contextRef="#ctx0" brushRef="#br0" timeOffset="5568">3499 30 44,'0'-6'257,"0"0"27,0 0 20,0 0-74,4 3-62,-3 0-43,2 1-31,1 1-22,2 1-15,5 3-6,3 3-1,7 3 9,4 7 18,5 5 25,3 6 25,7 9 15,1 7 8,5 7 4,1 7-13,1 9-18,-1 6-23,2 5-16,-4 5-21,-3 3-7,-4 3-7,-5 3-7,-4 2-2,-7 3-6,-6 0-4,-5 0-8,-7-2-6,-4-2-2,-4-5 2,-6-1-2,-4-7 4,-5-4-2,-3-3-1,-5-6-1,-3-3-3,-2-4 0,1-6-4,-3-3 1,3-7-2,-2-3-1,6-7 1,0-3 1,5-6 2,1-5-3,4-4 1,3-4-3,4-2 0,2-4-9,2 0-15,1 0-21,5-5-26,0 0-33,0 0-42,0 0-46,0 0-56,-4-3-66,0-4-121,-2 3-46,-5-2 0,-3-2 36,-7 1 53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5:04.5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204 392 201,'-21'0'233,"0"-2"-3,3 1-40,-1-2-36,1 0-27,-1-2-23,3 1-22,2-1-21,0 1-17,3 1-12,1-1-10,4 2-4,0 0-4,1 1-4,2-1 1,0 2-1,3-1-1,0 1 2,0 0-2,3-2-1,3 2 1,-1 0 0,3 2 1,5-2 0,4 3 2,3-2 0,3 2-1,5 0 1,4 2-6,4-2 2,3 1 0,3-1-2,3 2-3,3-2 2,4 1-1,3 1 3,-1-3 2,5 2 3,1-3 5,0 1 4,3-4 3,-1 1 2,0-3 6,1 2-1,-1-3 2,-1 1-4,2-3-2,2 3-5,1-2-7,2 0-2,-1 2-6,3-2-2,-2 1-1,-1 1-2,0-1-2,-4 1-1,0-2 1,-3 3-2,-3-2 2,0 2 0,-6 2 1,-1-2 0,-5 1 2,-1 1-1,-6 1-2,-2 0 0,-6 0-2,-1 0 2,-6 3-3,-3-2-2,-3 2-5,-3 0-4,-3 2-6,-3 1-5,0 0-9,-5 0-2,-1 0-4,-2 1-1,-2 1-5,1-1-11,-4 2-23,3-3-52,-7 2-106,-1-4-51,-2 1-21,-1-2-1,2-2 22</inkml:trace>
  <inkml:trace contextRef="#ctx0" brushRef="#br0" timeOffset="678">2087 150 83,'-5'-18'227,"0"0"23,0 0-12,-1 0-64,3 2-37,0 1-18,0 1-7,1 2-8,-1 2-12,3 4-16,0 1-15,2 2-13,-1 3-7,4 4-7,0 6-3,2 3 3,1 4 4,0 4 0,2 3-5,1 4-4,-2 2-5,1 2-7,2 0-4,-2 2-6,-2-1-4,3 0-3,-3-4-8,0 2-12,1-5-14,-4-1-20,1-6-20,-3-1-33,2-5-48,-5-3-107,-1-6-51,-3-2-13,1-5 4,0-5 24</inkml:trace>
  <inkml:trace contextRef="#ctx0" brushRef="#br0" timeOffset="956">2144 207 268,'-4'-16'299,"3"1"18,-1 4-41,2 2-105,0 4-60,3 4-39,1 1-25,2 3-12,5 3-3,3 0 5,5 3-1,0-1 5,5 1-2,4 0 3,1-2-4,2 1-5,3-1-4,-1-1-6,2-1-3,-2 0-3,-3-3-5,0 1-5,-5 0 1,-4-1-1,-7-1 4,-1 2 4,-4 2 13,-6 0 20,-9 6 16,-8 6 10,-11 5 0,-13 10 0,-12 8-20,-10 14-64,-22 16-125,-16 15-171,-22 11-89,-20 12-51,-15 6-20,-18 3 36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8:09.53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367 14 282,'10'-8'336,"0"2"19,3 5 16,4 4-140,8 7-79,4 10-34,7 7-15,2 10-2,4 11 1,2 11 1,-3 8-3,1 9-1,-7 7-5,-5 7-5,-9 3-10,-9 5-12,-10 2-14,-8 2-19,-13 0-15,-11-3-26,-10-4-34,-10-8-44,-12-6-52,-6-8-48,-9-7-74,-4-7-123,-8-7-49,-4-7 3,-4-9 29,-5-9 38</inkml:trace>
  <inkml:trace contextRef="#ctx0" brushRef="#br0" timeOffset="-25533.73">2734 2828 119,'-5'-5'277,"2"2"22,-1 0 14,3 0-90,1 3-67,0 0-37,0 0-21,0 0-15,0 0-10,0 3-10,0 0-6,1 2-6,-1 1-5,2 0-3,0 3-5,-1-2-7,2 4-5,1-1-5,0 1-1,1 0-3,4 0 2,-1 3 4,5-1 5,1 1 8,2-1 8,3 1 8,1-1 11,1-1 4,-2 2-2,-2-1-6,-1-1-7,-2 2-10,-2-3-14,-4 3-6,-2-2-10,-3 2-2,2-1-6,-5 1-3,-2-2 0,-2 1-2,-4-1-5,0-1-9,-4-1-27,-2-1-43,1-1-57,-4-2-61,0 0-124,-5 0-88,-2-5-23,1-1 16,3-3 39</inkml:trace>
  <inkml:trace contextRef="#ctx0" brushRef="#br0" timeOffset="-25179.73">2770 2957 261,'17'-15'328,"2"1"13,0 4 1,7 2-166,0 1-119,3 2-114,-6 1-139,1-1-77,0-1-34,-2 0-3,2 0 18</inkml:trace>
  <inkml:trace contextRef="#ctx0" brushRef="#br0" timeOffset="-25048.73">3199 2732 214,'4'-5'347,"2"1"28,-1 2 33,3 2-73,3 4-57,3 4-22,2 5-4,5 7 5,-2 6-19,-2 7-37,-1 3-48,-5 7-51,-3 2-60,-5 2-66,-3 1-71,-1 0-74,-6-2-77,-1 1-88,-6-1-135,0-2-45,-7-4 12,0-5 41,-4-5 61</inkml:trace>
  <inkml:trace contextRef="#ctx0" brushRef="#br0" timeOffset="-24570.73">3439 1194 169,'8'-24'304,"2"3"24,8 7 29,9 7-89,9 7-59,13 9-21,10 12-9,7 10-1,6 12-6,5 12-16,-3 11-21,0 12-23,-6 9-22,-8 14-16,-4 5-25,-13 8-19,-9 2-18,-8-1-21,-10-3-19,-15-5-22,-7-3-19,-10-8-22,-13-3-25,-7-5-22,-10-5-21,-6-5-22,-3-8-19,-7-4-41,-6-6-83,5-6-27,3-7 3,6-7 17,8-5 30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3:58.4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583 38 91,'0'2'232,"-2"-1"22,2 0-26,-1 1-59,1 0-46,0-1-31,0-1-20,0 2-16,0-2-14,0 0-9,0 0-11,0 1-6,0-1-4,0 2-5,0-2 2,0 1 0,-2 1 0,2-1-2,-2 2 0,1 0 1,-1 2-3,-2-1-1,1 2 1,0 2-3,-4-1 2,1 4-3,-1 1 0,-2 1 0,-1 2-1,2 2 4,-1 2-3,-2 1 5,1 1 1,0 1 1,0 2 1,2 3 2,0 0 0,-1 0 0,2 0-4,-1 2 0,0-1 0,2 1-1,0-1 0,1 2 1,0-1 1,2 1 1,0-1 2,0 3 2,0-2 0,3 1 2,3 1-2,-2 0-3,2-1 2,-1 2-3,1-1-2,2-1-1,0 1-1,1-1 1,2 1-1,-2-2 1,4 0-1,-2-1 2,4 2 2,-2-3-1,1 1-1,2-2 0,0-2 4,2 1-1,0-2-3,3 0 5,3-3-1,0 1 1,2-2 1,4-1 1,1-1 2,2 0 2,2-1-2,1-1-1,2-1 1,0-2-3,-2 1-1,2-2-3,0-2 1,1 3-4,-3-5-1,0 3-1,1-4 1,-1 1-2,0 0-1,2-2 1,-2-2 2,2-1 0,3 2 1,-2-4 5,1 0 2,1-1 1,1-1 1,2 1 2,0-1-3,-1-2-2,4 1 2,-1-1-2,-1-1 2,0 0 1,0 2 1,-1-3 0,2 2-3,-2-1 1,0-1 0,0-1-1,2 2-3,-2-3 1,0 2 1,-1-1-2,-1 0 3,1 0-1,0 0 0,0 0-2,0 0-2,1 0-3,0 1-1,0-1-2,2 2-4,1-1 2,-1 1 0,4-1 0,-2-1-2,2 2 2,-1-1 0,3 0-2,-1 1-1,0 0 2,0-1 1,2 2 0,1 0 0,-3-1 2,2 1 0,-1 0-2,3-2 0,0 1-3,4-2 1,-1 1-1,2-2 1,2 1 1,-1-2-1,1 1 2,-3-2 0,0 1 0,-4-1-1,0 0 1,0 0 0,-2 0 0,-2 0 0,-2 0-2,0 0 2,0-2-1,0 3 0,0-4-2,1 0 3,-1-3 0,4-2 2,-1 1-1,1-1 0,-2-1 0,-3 0-1,0 1 0,-3 1-1,-3 1 2,-4-1 2,3-1 0,-5 2 3,0-3-3,-3 0 0,2 0 1,-2-1-2,0-4-2,-2 1-2,-1-1-2,-1-1 2,-2-1-2,-2 1 0,0-1 2,-5 2 1,0-1 2,0 3 1,-2 0 6,-2-1-2,-1 1 0,0 2-1,-4-2-3,2 0 3,-2 0-5,-3 0 0,2-1 0,-4-3-1,-2 0-2,-2-2 0,-1-1 0,-1 1 3,-2-2-2,-3 2 0,1 0 1,-5 2-2,1 1-1,-3 1-2,1 2-1,-4 0 0,3 2 1,-3 1 0,0 1 1,0 1 0,1 1 0,1 1 0,-3 4 2,-1-2 1,0 1-3,0 2 1,-3 0 1,-1 2 0,0 0-1,-1 2 0,-2-1 1,-1 1 0,2 2 2,-5 0 1,1 0 0,-2 2-2,-3-1-1,-2 2 1,-4-1-2,-1 1-2,-2 0 0,1 0 0,-7 0 4,3 0-1,-3 0 1,0 1 0,0-1 2,-2 0 0,4 2 0,-4-2 0,2 1 0,0-1 0,2 3 0,-1-3 1,-1 2-1,-1-1-1,-1 0 1,-1-1 0,-2 2-2,0 0 0,2 1 0,0-2-1,3 2 2,-2 2-2,4-3 3,3 5-2,1-3 2,1 2 2,-1-2 1,3 3 0,-1-3-1,2 1 1,0 1-1,-1-3-1,0 1 0,0-1 1,1 0-1,-4 2-1,4-1 0,-1-1 0,-1 2-1,3-1 0,3 1-1,0-1 1,2 1 0,2-2 0,-1 0-2,2 0 1,0-2-1,0 2 0,0-1 0,1-1 2,-2-1-1,1 2 0,-2-1 2,0 1 0,-1 0-4,2 0 0,-3 1-1,3 0-2,-4 0-2,2 0 0,-2-1-1,0 0 2,1 0 3,-1 0 3,-2-2 0,0 0 2,-1 0 2,0-2-1,-2 0 0,-1 1-1,3 0 0,2 1-2,-3-2 0,2 2 1,2 0-2,4 0 0,-3 0 1,3-1 2,1-1 2,-4 2-1,4 0 2,0-1 3,2-1-1,-1 1-1,1-1 0,1 2-3,0 0 1,0 0-5,2 0 3,0 2 0,1-2-2,2 1 1,-2-1 1,2 0 1,0 0-1,1-1 2,2-1 1,0 1-2,0-3 3,2 2-1,-1-1-1,3 0 0,0-2-2,1 2 2,2-1-2,-1-1 2,0-1-1,2 2-1,-1-2 4,0 0 0,1 0-1,-3 0-1,3 1 0,0 1-2,0-3 0,0 5 0,-2-3 0,1 2-1,-1 0 0,-3 2 1,-1-1-4,-1 2-4,-7 3-19,-7 6-67,-10 6-167,-20 8-86,-30 11-47,-33 14-22,-48 18 10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1:34.83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2863 143 215,'-4'-7'275,"-1"0"16,2 1-37,-2-1-88,0 1-55,0 1-36,-1 0-20,0 3-10,1-1-7,-3 1-4,0 2-3,-3 5 0,0 1-1,-3 4-2,1 2 2,-4 3-3,1 5 0,-3 1 1,1 3-4,0 4-1,0 2 0,-1 5-1,-1 1-2,2 3-1,-1 0-3,3 1-2,-2 4-2,0-1-2,4 1-3,-2-3 3,2 3 1,4-3 3,-2-1 0,4-1 4,1 0 0,3-1 1,0-2 0,4-2-2,0 1-3,0-1-1,2-1-3,1-1-3,2 1 0,-2-3-2,2 1-1,0-1-2,1-2 3,0 1-2,2-2-2,-1 0 2,-1-1 0,3-1 0,-2-1-1,1-1-1,0-1 2,2 0 2,3 1 2,1-3 1,1-1 5,3-1 0,2 0 1,2-3 2,1-1-1,1-2-2,0-1-1,1-1-1,2-1-4,0-3-3,1 1-4,-1-2 1,2-3 1,-1 0-4,-1-2 1,2-2 1,-1 0 0,2-4 0,-1-2-2,-1-2 1,2-4 2,-3-3 1,1-3 1,-4-4-1,-2-5 0,0-4-2,-1-4 0,-2-4-6,0-4 0,-3-1-1,3-1 1,-4 1 0,-2 1 0,0 0 2,-4 1 4,-2 1 3,-6-1 2,-2 1 7,-6-2 7,-4-3 4,-5-3 5,-4-2-1,-5 2 4,-4 0-7,-1 3-6,-5 5-6,1 4-7,-3 4-5,-1 6-21,0 7-38,-1 6-53,-2 7-109,-5 7-127,-2 5-65,-2 3-17,2 2 15,-4-2 47</inkml:trace>
  <inkml:trace contextRef="#ctx0" brushRef="#br0" timeOffset="4950">44 834 26,'-10'0'250,"1"0"20,1-1 9,2 1-69,1-2-83,2 2-45,1 0-21,1 0-8,1 0-5,1 2 3,-1-1-1,3 1 0,2 1-4,0 3-7,3 1-8,3 4-6,0 2-5,6 4-7,1-1-5,2 4-3,1-1 1,1 2-1,0-1-1,0-2-1,-1-3-2,0 1 2,-3-2 2,-2-4-2,0-1 0,-5-1 7,0-5 11,3-2 12,-1-4 10,6-4 10,0-7 5,5-5-3,8-7-8,4-5-9,8-7-10,5-7-13,8-3-3,5-7-6,10-2-2,6 0-4,7-2-2,7 2 0,4 0-3,1 5 0,1 4 0,-3 6-2,-5 4-9,-5 7-25,-6 5-35,-9 7-46,-10 4-105,-10 6-95,-8 3-40,-9 3-2,-6 1 21</inkml:trace>
  <inkml:trace contextRef="#ctx0" brushRef="#br0" timeOffset="9641">2629 296 117,'0'-6'261,"0"1"11,0-1 6,0 2-114,0-1-78,0 2-38,0 0-19,2-1-5,-2 1-1,1 1 3,-1 1 3,2-1-1,-2 2 1,2-2-6,-1 4-6,2-2-5,2 5-4,1-1-2,1 2 2,-1 3-2,5 3 1,0 2 2,0 1-1,2 1-1,-2 2-3,0-1 0,1-1-1,0 0-2,-3-2-1,2 0 1,-1-4 2,-2-2 8,1-1 5,-1-4 5,0-1 3,3-2 1,3-4-1,2-1-7,1-4-2,5-2-8,1-2-3,4-4-2,3-1-1,3-3 0,6-1 2,-1-2-1,4 0 4,2-2 0,-2 1 1,1 1-3,1-2 1,-1 2-1,-2 2 0,0-1-4,-3 3-8,0 3-8,-2 0-17,-1 4-23,-3 1-34,-4 1-88,-7 2-81,-4 3-36,-7 2-9,-4-1 8</inkml:trace>
  <inkml:trace contextRef="#ctx0" brushRef="#br0" timeOffset="10190">2827 118 32,'-2'-2'261,"2"-1"17,2 0 8,-2 1-66,3 1-96,0 1-60,2 0-31,-2 3-14,2 0-6,0 4 1,-2 1 0,0 4 2,3 1 2,-3 4 1,0 1-4,1 1-4,-1 2-4,0 0-3,0-2 2,2-2-2,1-2 1,2-4 2,2-2 6,5-5-2,6-3 0,8-2 1,7-6-4,10-2-4,6-3-2,9-3-2,4-2 0,3-1-2,4-3 2,2 0 0,-3-1 0,0-1-1,0 0-5,-3 1-6,-3 0-21,0 1-39,-8 3-116,-8 1-64,-3 2-31,-10 5-9,-4-1 7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1:22.89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841 727 32,'-9'-1'256,"-4"-1"17,0 0 8,-1 1-66,-5 1-103,0 1-53,0 1-30,-1 1-13,-2 0-8,1 0-3,-1 0 3,2 3 6,0-1 8,0 1 9,1 0 7,1 0 5,0 3 0,0 0 2,-2 1-6,1 4-4,-2 2-6,0 2-2,0 3-5,-2 2-5,-1 2-2,2 2-2,-1 0 2,0 3 2,1-2 2,-3 4 7,3 0 1,1-1-2,-2 2 2,1 0-5,0 2-2,2-2-3,2 1 0,0-1-4,-1 2-2,0-1-2,3-1-1,2 1-4,0 0-2,4-1 0,-2 0 1,5-2-1,3 1 0,0-2 0,4-2 2,2 1-1,3-2 0,1 0 0,2 0 2,3-1 2,0 2 1,0 0 4,0 1 2,1 1 1,0 0-1,-1 0 0,2 1-3,-1-1-2,0 2-1,1-2-4,0 0 1,3 0-4,-2-2-1,5-1 0,-1 0 1,2-1 0,1-1 2,0-1 1,2 0 4,1 0 4,1-1 3,-1-1 4,3 1 2,1-1-1,2 2-1,0-3-4,2 0-5,1 0-4,2-1-1,1-1-4,0-2 1,4 1 0,0-3-1,2 0 0,1-2 3,4-1 0,-2 0-4,-1 0 1,2-1 1,3-2-3,-3 1 0,1-2-2,1 1 1,0-3 1,2 1-2,0 1 3,1-2-2,-2-2 0,3 2 2,0-3 0,-1 0 0,4 0-1,0-1 1,2-2 0,-1 0-1,2 0-1,-1 0-4,2-3 0,1 0-1,0 0-4,0 0-2,0-1 1,0 0 1,0 0 2,-2-1 3,1 0 1,1 0 2,-1 0 0,-1 2 0,1-2 0,-1 1-1,-4 3-1,1-2-2,-2 1 2,-1 1-2,-2-1-1,-2 2 2,2 0 0,-2 0 0,-1 0 3,-1 0 0,1 0 2,1 0-1,-1-1-1,1-1 1,-2 1 1,1-1-1,-1 2 2,1-1 1,-4-1-1,3 2 2,-5 2-2,0-1 0,0-1 0,-3 0 0,2 2-1,-4-1 0,3-1-1,-1 2 2,0-2-2,-1 0 0,1 0 0,1-2 2,-1 2-3,-3-1-3,3-1 0,-3 2-2,4-3-1,-4 2-2,1-2 2,1 1 3,-1 1 2,3-2 0,0 1 2,0 1 2,2-1 0,-1 0 0,-1 1 0,1 1 0,1 3 2,-2-1-2,-2 1 0,1 0 0,3 3-2,-2-2 4,0 2-2,1 0 0,-2 0 2,2 2-1,0-1 0,0 2-2,0 0 0,1 0-1,3 2-1,-1-1 1,1 2-2,1 0 2,2 0-2,-1 0 4,1 0-1,-1-1-1,0 1 0,2-2 4,0 1-2,0-1 2,1-1-1,3 2 3,-1-2-2,-1 0 2,4 1-3,-1-1 0,2 0-1,0-1 0,3 1 0,2 0-1,-1 0 0,1-2 0,-1 1-2,1 0 2,0 2 0,0-2-1,0 2 2,0-3 0,0 2 0,0-1 0,0-1 0,2 1 0,3-1 0,-2-1 0,5 0 0,0-1 0,-2-1 0,2 1 0,-3 1 0,0-2 0,0 2 0,-2-1 2,-1 1 0,-2 0 1,0 1-2,0-1-1,0 0-2,0 0-4,0 0-5,2-2-3,1 1-3,2 0-4,-2-1-2,2-1 2,1 0-1,-1 2 1,3-2-5,-1 0 0,-1 0-5,1 1 2,0-1 0,1-1 3,1 1 7,-3-2 6,2-1 4,4 0 6,-3-1 1,0-1 2,1-2 1,4-2 2,-3-2 1,3-1 2,1-1 0,-1-4 2,4 2 2,-1-4 6,2 1 5,0-2 6,-4 1 0,-3 1 3,1-3-2,-3 1-4,-4 2-7,-3-1-5,1-1-5,-6-2-4,2-1 0,-1-1 0,-3-3-3,1-1 0,-1-1 0,-1-2 0,0-1 0,-1-2 0,0-1 0,-5-1-1,0-3-1,-5 0 0,2-1 0,-5-3 2,-3-1 6,-1-3 1,-4-1 0,-3-1 1,-3-4 4,-4-1-1,-1 0-3,-6-3 0,2-1-1,-9 1-3,-1-2 2,-2 2-2,-6 2-3,0 1 1,-6 0-1,2 3 1,-5 1-2,0 2 3,-4 2-1,2 1-1,-2 3 2,-4 0-4,4 1-2,-4 3-1,3 0 2,-4 1-2,-2 2 0,4 0 1,-6 2-3,0 0-1,0 2-3,-4-1 0,-4 2-1,-1 0 1,-3 1 2,-2 1 1,-3 0 1,-1-1 3,0 2 1,-2 2 1,1-1 1,-2 2-1,-3 2 1,0 1-2,-4 1 0,-1 4 1,0-1 1,-4 4 0,-2 1 0,-3 1 0,0 2 0,-3 0-2,-2 2 1,-1 1 1,-1 0-1,-2 1 0,3 0-3,-3 2 3,1 0 1,0 0 0,-3 2-1,0 0-1,1-1 2,-2 2-3,-1-1-3,-1-1-3,-4 2 2,2-1-1,-3-1-3,-1 2 5,1-1 0,-3-1 2,1 1 3,-3-1 1,-1-1 1,-1 2 2,-2-2 0,1 0-2,-2 0-2,2 0 0,2-2 0,1 1-3,3-1 3,-1 1 1,3-3 0,-1 0 0,-3 1 1,2-1 0,-4-3-1,0 2-1,0-1 0,1-2-1,-3 1 0,0-2 0,0 1 2,0 1 2,1-2-1,-1 0-1,1 0 3,-1 0-3,1-2-3,2 1 2,1-1-1,-1 1-1,6 1 3,-1-4 2,2 2-1,1 0 1,1-2 0,2 1 0,-2-2-2,1-1-2,1 2 0,3-2-1,-1-2 1,3 1-1,2-1 3,1-1 0,3 3 0,1-3 0,2 2 3,1-1-3,1-1 2,1 0-1,-1 0-1,2 0-3,-3 0 1,1 0 2,-2 0-1,1 3 1,2-1-1,-1-1 1,2 2-1,0 0-2,1 2 0,0-1 3,-1 1 0,-2 1 1,0-1 1,0 2 1,-1 0-1,2 1-2,-4-1-1,2 0-2,-2 3 2,0-1-1,0 0 1,-1 0 1,1 0 0,2 0 0,0 1-1,-3 1 1,3-1 1,-2 2 2,3-1 2,-2 0-2,2 2 0,-3-1-3,2-1 2,-4 3-2,0 0 0,-1 1-2,0 0 2,1 3 0,-1 0 2,1 1-1,-1 2 1,0 0 0,1 2 1,-1-1 1,0 1 5,-1 2 3,-3-1 2,0 5-1,-2-1-1,0 4-1,-3 1-5,4 3-5,-3 1 1,1 2-2,-4 0 2,-1 3-2,-5 0-2,-5 3-14,-12 2-28,-11 2-47,-21 7-138,-23 4-79,-25 4-40,-28 8-7,-25 3 14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5:38.4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1713 120,'7'1'181,"1"1"-18,3-1-49,1-1-28,4 2-15,0-2-1,4 0-3,3-2 1,2 2 7,5-3-4,0 0-3,5 0-7,3-1-2,1-1-7,3 1-9,2-2-8,0 1-7,2-1-8,-3 2-2,3-1-3,1 1 1,2-1 1,0-1-1,1 2 4,1-1-1,1 1-1,2-1-4,0 1 3,-3-1-4,1 0 0,0 3 0,-3-1-1,1 0 2,1 0 0,-4 0 0,2-1-1,2 3-1,1-2-1,0 0-5,2 2-3,3-1-3,-2 1 3,2-1-6,-3 2 3,-2-1 0,0 1-2,0 0 1,-4 0-1,4 0 2,0 0 2,-2 0-1,-2 0 1,3 1 1,-2-1 0,1 2-3,0-2 2,0-2-4,2 2 2,-1-1 0,3-1-1,-1-1-1,1 2-1,-3-1 0,3-1 1,-2 2 0,-1 1 0,-1 0 2,0 0 2,1 0 0,0 0 0,-2 0 1,1 0-1,2 0-2,2 0-2,-1 1-1,2-1-3,0 2 1,3-2 2,-1 1 0,2-1 5,1 0 2,2 0 1,0 0 1,-1 0 0,1 0 2,-2 0-2,2 2 1,-1-2-2,-1 0 2,5 0-3,1 1 0,1-1-1,2 0 1,0 1-5,0-1-8,0 2 1,0 0-5,-3-2-2,1 1 0,-6 2 1,2-1 4,-2-1-7,-5 1-5,-2-1-14,-5 1-71,-6-1-116,-7-1-59,-11-4-30,-9-5-10,-16-8 11</inkml:trace>
  <inkml:trace contextRef="#ctx0" brushRef="#br1" timeOffset="-58756.73">1912 283 174,'-3'-4'290,"1"-2"20,2 1 13,0 1-119,0 1-68,2 0-36,-1 3-21,3 0-16,-3 0-8,2 1-12,2 2-12,2 3-10,2 3-3,0 3-4,1 3 0,2 3-1,-2 3-2,1 2-2,2 1-2,-4 1 0,4-1-3,-4 0-2,1-1 1,1-5-3,-2-2 7,1-5 16,0-2 17,5-6 10,4-6 9,7-3 0,10-6-1,7-6-15,8-2-17,11-3-13,9-3-9,13-1-8,13-5-8,10-2-39,14-5-68,13-3-158,3-11-83,2-5-44,-4-13-15,-13-8 23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5:43.3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199 42 18,'-11'3'178,"-2"1"10,4-2-33,-5 0-36,3 0-13,1 0-3,1-1 1,1-1 0,0 2-9,0-2-10,0 0-17,3 0-12,0 0-14,2 1-7,2 1-6,-3-2-2,4 0-6,0 0-2,2 0 1,0 1-6,2-1 0,1 0 2,3 3 0,5-1-2,1-1 2,7 2-3,4-3 1,6 2-2,7-2 1,4 0-3,7-2-1,2 0-2,2 0-3,2-1 2,4 0-3,1 0-3,-2-2 2,1 2-2,-2 0 2,-2-1-1,1-1 0,-1 1 2,-2 1-3,3-2 1,-5 1-1,-1 1-3,-1-2 0,-2 2-3,-4 0 1,-2 2 1,-3-2-4,-5 1-5,-3 1-9,-1-1-21,-7 2-28,-4-1-44,-5 1-65,-8 0-77,-5 0-32,-1 0-4,-12 1 16</inkml:trace>
  <inkml:trace contextRef="#ctx0" brushRef="#br0" timeOffset="476">122 169 116,'-29'3'200,"5"-1"8,2 1-60,5-3-43,6 1-16,1-1-2,3 0 3,5 0 4,4-1-1,4-1-14,5-1-17,8 0-14,3 0-15,10-1-11,7-1-5,10 2-1,10-1-1,9-1 0,6 1-2,4-1 2,5 1 5,2-1 2,5-1 3,-1 2 7,-2-1 3,2-1 2,-2 0-1,-5 0-2,-9 0-8,-5 0-8,-11 0-13,-10 1-29,-9 1-56,-15 0-145,-13-1-75,-18 0-38,-20-2-16,-20 1 13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5:46.1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3531 75 91,'-1'1'102,"-1"-1"-40,2 2-30,-2-2-13,2 0-10,0 1-2,0 1-1,0-2 9,0 0 5,0 0 8,-1 0 10,-1 0 1,2 0 4,-3 0-7,3 0-4,-2 1-7,2-1-6,0 0-5,-1 0-7,-1 0 0,2 0 0,0 0 5,-2 0 1,2 0 6,-1 0 2,-1 0 5,-1 0 0,0 0-6,2 0 0,-3 0-4,1 0 0,0 0-14,0 2 2,0-2-4,1 1 3,0-1-5,1 0-3,-1 0 10,2 0-2,0 0-1,0 2-4,0-2 4,0 0 0,0 0 1,0 0 2,0 1 3,2-1 3,1 2 2,0-2 0,4 1 3,1-1-2,4 0-1,1 0-5,4 0 1,1 0-1,2-1-1,5-1-2,1 2 1,0-1 0,3-1-3,4 1 1,2-1-1,3 1 4,2 1 2,-1-2 1,2 1-2,-1 1-1,-1 0 5,1-2-4,-4 2-5,2 2-1,0-2 0,1 1 1,-1 1-2,2-2 0,-2 0 5,1 1-1,-1 1-2,0-1 0,-3-1-3,-3 3-3,-2-1-5,-3 0-4,-4 2-7,-5-1-6,2 1-16,-6 1-22,-4-1-52,-2 1-59,-5-2-28,-3 1-9,-3-1 6</inkml:trace>
  <inkml:trace contextRef="#ctx0" brushRef="#br0" timeOffset="752">3531 192 127,'-5'0'158,"-1"0"-45,4 0-47,2 0-25,0 0-15,5 0 4,3 0 5,6-2 10,4-1 12,7 0 9,7 0 5,8-1-1,5 1-1,10-2-1,5-1-7,7 0-4,4 0-8,6-3-5,3 2-3,3-4-8,1 1-5,-2-1-1,5-1-4,2-1-2,-2 1-8,-4-1 2,-2 2-6,-4 2-2,-7 0 0,-5 2-4,-5 2 0,-5 0-2,-7 2-1,-4 0 0,-4 2-4,-7 1-6,-3 0-8,-5 1-30,-5 2-66,-3 2-98,-7-1-47,-8 0-20,-8 0-6</inkml:trace>
  <inkml:trace contextRef="#ctx0" brushRef="#br0" timeOffset="7310">41 1071 47,'-6'-2'204,"1"1"12,-1-1-30,1 0-51,1 2-37,-1-1-28,2 1-15,-2-1-5,3 1-2,1-2 5,1 2 0,1 0 2,1 0-1,-2 0-4,3 0-9,0 0-14,2 2-7,3-2-5,1 1-1,6 0-2,3 1 3,3 0 5,6-2 1,5 1 4,1-1 4,6 0 4,2 0 3,2 0 3,6-1 3,0-3-4,2 3 2,4-3-8,2 1 3,3-2-6,3-1 0,4 2-3,1-4-1,3 2-1,-2 0-3,-1 0-4,-1 1-3,-2 1-3,-3 1-5,-2 0-3,-4 0 0,-2 2 0,-5-1-1,-1 1 1,-4 1 2,-5 0-3,-2 0-2,-6 0-5,-4 0-4,-6 1-14,-2-1-18,-4 2-21,-5-2-26,-5 0-23,-2 1-40,-5 2-84,-4-1-62,-8 1-19,-2-3 3,-4 1 12</inkml:trace>
  <inkml:trace contextRef="#ctx0" brushRef="#br0" timeOffset="7915">48 1089 131,'2'1'160,"2"1"-16,4 1-9,1-3-3,9 1-2,4-1-6,7 0-13,4-1-11,9-1-12,4-1-20,8 0-10,6-1-15,5-1-8,6-1-10,8-2-4,6 3-1,5-4-1,1 0-2,3 0 2,-3 0-1,-4-2 0,-4 1-4,-4 1-22,-14 3-81,-11-2-121,-11 2-64,-18-1-38,-19-6-16,-18-1 10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5:47.9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122 33 12,'-10'2'102,"0"-2"-25,0 3-27,0-2-18,0 2-9,1-2-3,-2 3 2,2-3 2,1 2 5,0-1 4,2 1-2,0-2-1,1 1-2,2 0-6,-1 2-5,1-1-2,3-2 1,0 1 1,0 1 3,5 0 7,1-1 3,5 0 3,4 1 3,5-1 2,5 1 3,5-2 1,5-1 7,6 0-2,7 0 5,1 0-6,6-1-4,4-2-5,2 1-2,4-1-7,2-1-3,2-1-6,5-1-1,3-1-1,3 1-3,0 0-5,1-2-2,-2 2-1,-3 0-1,-8 0-2,-2 2-1,-8-1 0,-5 1 0,-6 2-2,-4-1-1,-3 0 0,-4 3-6,-4 0-6,-5 0-10,-3 0-20,-4 2-32,-6-2-51,-3 1-77,-8-1-35,-3 0-7,-6 0 7</inkml:trace>
  <inkml:trace contextRef="#ctx0" brushRef="#br0" timeOffset="620">150 264 151,'76'-7'233,"7"-1"15,5-2-69,7 0-45,3 2-31,8-3-27,1 1-14,5-1-13,0 2-4,-2-1-10,-2 1-14,-4-2-2,-8 4-8,-2-1 2,-8 1-4,-5 1-3,0 1-8,-5-1-24,1 3-66,-4-3-102,1 0-54,-3-1-25,-1-3-10,1 2 14</inkml:trace>
  <inkml:trace contextRef="#ctx0" brushRef="#br0" timeOffset="1067">3943 177 70,'-17'5'122,"0"-2"-26,-1 1-13,4-1-14,-2 2-4,2-2-7,0 0-5,0 1-5,-2 0-7,2 1-6,-4 0-10,1-1-7,-4 2-4,-1 2-5,1-2-4,-1 1 0,0 1-3,1-1-1,0 1 0,0-1-2,5 1 1,-1-1 0,2-1 0,2 2-3,3-4 2,2 1 1,3-3 4,5 3 8,3-2 14,8 2 16,11-2 18,10 0 15,11-1 9,17-2 1,14 0 2,12-1-6,13-2-14,9 0-9,5 0-7,8-1-9,3-1-9,6 1-9,6 1-6,3-2-7,-2 4-4,-2-2-6,-5-1-11,-3 2-31,-3-1-103,-2 0-98,-7-3-53,-12-5-26,-6-7-5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5:56.9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3809 1130 138,'-3'0'225,"3"0"7,-4 0-53,1 0-59,-2 0-41,2 0-23,-2 0-10,-1 0 3,5 0 2,-2 0 9,-1 0-1,3 0-3,-3 0-6,3 0-10,1 0-10,0 0-9,0 0-6,1 1-4,1 1-4,0-2-3,3 0 2,-1 1 3,9-1 0,0 0 4,2 0 0,4 0 4,5 0-5,3 0-3,1 0-1,5-1-3,2 1-4,3 0-1,5-2 3,-4 1-1,4 1 0,1-2 2,1-1 0,4 2 0,-2-4-2,7 2 4,3 0-1,-2-1-1,2 1 3,0-2-5,-6 1 2,1-2 0,-5 1-2,1 0 0,-4 1 0,-2 0 2,-4 1-3,1-2 2,-6 2 1,-2 0-3,-1-1 0,-3 1-2,-3 1-3,-4 1-9,-2-1-15,-3 2-25,-3 0-39,-7 0-84,-5 0-81,0 0-35,-10 0-13,-6-2 16</inkml:trace>
  <inkml:trace contextRef="#ctx0" brushRef="#br0" timeOffset="658">3774 1230 49,'3'1'163,"5"1"3,0-2-9,5-2-6,2 1-7,4 0-14,7-1-14,4-1-15,4 0-11,6 0-13,6-2-11,6 1-9,3 0-6,7-1-9,7 0 1,6 0-1,8-1 3,3-2 5,5 2 5,1-1 5,-2-1 13,0 2 7,-2 0 6,-5-1 1,-2 1-3,-8 0-8,-8 1-16,-9 1-16,-7-1-24,-11 1-64,-16 4-123,-10 1-155,-19-2-77,-21-1-45,-16-5-13,-24-7 40</inkml:trace>
  <inkml:trace contextRef="#ctx0" brushRef="#br0" timeOffset="6897">115 2174 65,'-1'0'207,"-1"0"11,1-2-41,-1 2-45,-1-1-38,-1-1-25,1 0-10,2 1-6,-4 1 1,2-1 7,-3 1 5,2-3 2,0 3-4,-3-2-3,2 1-8,2-1-6,-2 1-9,-1 1-8,3 0-9,-2 0-6,2 0-1,3 0-4,-1 0 1,1 0 1,1 0 3,-1 0-1,3 0 4,2 0-1,4 1 2,1 1-2,4-1-3,5 1-1,5-2-4,4 0-1,5 0-4,4 0 3,4 0-1,6-2-1,3 1 3,3-2 1,4 0 0,2-2 0,-3 4 1,1-4-1,-2 2-3,-2 0 0,-6 0 0,-4 0-1,-3 2-1,-7-1-1,-1 1 0,-5 1-7,-5 0-7,-4 0-16,-3 0-14,-4 1-17,-3 1-20,-4 0-25,-2 2-44,-7-1-101,-2 0-42,-5 0-15,0 0 4,-2-2 19</inkml:trace>
  <inkml:trace contextRef="#ctx0" brushRef="#br0" timeOffset="7444">98 2262 35,'-16'0'267,"6"2"24,4-1 8,1-1-66,4 0-91,4 0-57,3 0-33,7-3-16,7 2-4,7-1-2,5 1 6,6-2 0,4 0 6,6 1 3,4-1 2,3 0-2,5 1-5,4 1-7,-3 0-6,4-2-13,-2 1-13,-3 1-19,-5 1-30,-7-3-55,-6 3-133,-6-2-72,-9-1-28,-3 0-6,-7 0 17</inkml:trace>
  <inkml:trace contextRef="#ctx0" brushRef="#br0" timeOffset="8294">5766 2166 48,'-7'0'197,"-3"0"10,2 1-26,-2 1-32,-1 0-23,3-2-21,0 1-15,3 1-11,1-1-8,-2 1-6,4-2-6,0 1-7,2-1-7,0 2-7,0-2-7,4 0-7,2 1-1,0-1-3,4 2-2,5-1-5,8 1-3,4-1 0,7-1-5,9 2-3,3-1 1,7 1 0,8-1-1,2-1 1,7 0 4,3 0-4,4 0 0,-2 0-1,0-1 3,-7-1-3,-5 1-1,-4-2 0,-6 0-1,-7 0-5,-5-2-14,-8 2-17,-4 0-33,-8 0-42,-6-1-83,-10 1-70,-7 0-29,-9-2-2,-6 2 17</inkml:trace>
  <inkml:trace contextRef="#ctx0" brushRef="#br0" timeOffset="8707">5540 2292 1,'-18'5'228,"9"-4"9,0 0 9,9 1-77,6-2-69,6-2-38,7 1-13,11 0 1,7-4 5,4 2 7,9-1 10,6-1 7,4 1 4,5-1 5,6 1 4,5-1-3,8 1-6,7-2-9,4 1-12,2-1-18,4 0-12,-5 0-12,-3 1-13,-4 0-41,-13 2-104,-9-2-134,-12 0-70,-19-2-39,-11-5-14,-18-4 24</inkml:trace>
  <inkml:trace contextRef="#ctx0" brushRef="#br0" timeOffset="212415">1238 273 215,'-18'2'264,"2"-2"11,-2 0-50,1 0-86,0-2-53,1 2-31,1 0-16,-1-1-5,-2 1 4,1-2 2,3 2 6,-2-1 4,7 1 8,-3 0 2,4-2 3,2 2-1,3-1-3,2 1-2,2-2-5,4 2-9,6-1-11,6-2-7,10-1-5,8 0-4,11-2 2,7 0 8,12-1 8,11-2 10,14-2 11,10-1 7,11 2 1,5-4-2,5 0-3,0 0-8,-2 0-12,2-1-11,-1 0-10,-4-2-6,-2 3-9,-8-1 1,-4 1-3,-11 2 0,-4 2 0,-6 2-1,-8 1-7,-9 2-22,-7 2-28,-6 3-34,-13 2-38,-8 1-30,-11 0-42,-13 2-109,-11 0-52,-10 0-5,-14-1 14,-6 1 18</inkml:trace>
  <inkml:trace contextRef="#ctx0" brushRef="#br0" timeOffset="212879">1157 297 173,'-16'11'297,"14"-4"16,20-2 7,21-2-114,20-3-88,28-3-47,20-2-26,22-1-15,17-3-3,14-1-6,8-4-7,11 1-16,6-2-97,-7-3-114,-8-5-66,-14-2-35,-20-7-16,-14-4 2</inkml:trace>
  <inkml:trace contextRef="#ctx0" brushRef="#br0" timeOffset="-191549.73">14 1230 142,'-8'3'257,"3"0"14,3-1-15,6 2-98,2-1-64,10 1-33,5 0-16,9-1-3,9 0 1,10 0-1,8 0 2,8 0 2,6-2-2,11 2-3,7-1-6,7-1-7,6 2-7,2-1-12,-2-2-13,0-2-30,-9 1-102,-4-2-102,-11-2-55,-9-2-28,-11-7-4,-12-5 18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6:08.5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478 1390 12,'-9'-3'175,"1"3"8,0-2-35,0 1-64,-1 1-28,3-1-8,-1 1 1,-1 0 5,2 0 6,0 0 9,1 0-1,2 0-5,0-2-13,-1 2-6,1-1-10,0 1-12,0-2-6,2 2-5,-1 0-2,-1 0 0,3 0 0,-2 0 0,2 0 3,-1 0 1,-1 0-3,2 0-3,0 0-1,0 0 0,0 2-3,0-2 0,3 0 4,-1 1 2,1-1 7,0 2 2,5-1 4,0 0 0,2 3 1,2-1-2,2 0-1,5-2-3,0 1-4,5 1 0,3-2-2,0 0 3,1 1-1,2-2 2,2 0 2,-1 0 0,3 0 2,0 0-2,1 0-4,2 0-2,2 2 0,-1-1-4,3-1 0,3 2-1,-3-2 1,2 1-1,1-1 2,-1 2-1,0-2 1,-2 0 3,-1 1 5,-2 1-1,1-1 1,-1 1 2,0-1-1,0 0-2,1-1-3,-2 2 1,-1-2 0,2 0-4,1 2-2,1-2 2,1 1 4,0 1-6,0-1 0,2 1-2,-2-1 0,-1 1-4,-2 1-1,0-3 1,1 1 2,-1-1 2,2 0 0,-1-1-2,2 1 1,0-3 1,-1 1 0,1-1-3,-2 2 1,1-2-1,1-1-2,-1 2-2,-1-3 2,1 2 0,4 0 0,-3 0 0,2-1 0,-1-1 2,0 2 2,0-1-4,-2-1 2,0 1 3,-1-2-4,-1 1 3,-2-1 0,1 2 6,-2-4-1,2 2 3,-2 2 2,1-1 2,1-1-1,-1 2-2,-1-2 0,3 3-3,-2-2 1,-1 2-2,1 0 0,-1-1 0,0 1 1,3 0 6,-2-2 3,2 4 0,-3-2 3,-2 1 4,-1 1 5,-2-1 0,-2 1-4,-6-1 4,-2 2-2,-2 0-3,-5 0-4,-2 0-5,-1 2-7,-2-2-23,-1 1-52,-5 1-97,-5 1-156,-8-2-86,-10-1-37,-9-3-4,-9-4 35</inkml:trace>
  <inkml:trace contextRef="#ctx0" brushRef="#br0" timeOffset="5824">5957 2074 14,'0'-1'210,"-3"1"21,3-3-14,-1 1-47,1 1-36,-2-1-30,0 1-19,1-2-11,-1 1-8,-1 1-6,1-1-4,-1-1 6,3 0 2,-1 0 2,-1 2 6,2-2 6,-2-1 3,2 2 3,0-1-2,-1 1-7,1-1-4,0 0-12,0 0-7,0 1-10,0 0-3,0 0-2,0 1-1,0-2-1,0 1 2,0 1-3,0-1-3,-2 2-3,2-1-5,0 1-8,-1 0-3,1 0-2,0 0 2,0 0-1,0 0 3,0 0 6,0-2 0,1 2 1,-1-3-2,0 2-3,2-2-4,-2 1-3,0 1-2,0-1 0,0 1 0,0-1-3,0 2-2,0-1 1,0 1-2,0 0-1,0 0-1,0 0 1,0 0 3,0 0 0,0 0 5,0 0 2,0 0 2,0 0 1,0 0 0,0 1-1,0-1-5,0 2-5,0-2-4,1 1 0,-1 2-4,2 2 1,3 1 5,-2 3-1,3 0 2,-1 1-1,3 1 1,-3 1-1,1-2-1,0-1 1,-1 2 0,1-3 3,-3-1 3,2-3 0,0 1 3,-2-3 2,2-2 0,3-2-1,1-4-2,3-2 0,3-2 0,4-4-4,3-2-4,4-4 1,5-4 1,2-1-4,6-4 2,4-3-1,4 1-1,5-2 1,3 0-3,2 2 2,-3 1-12,-4 4-52,-4 5-90,-5 1-194,-14 7-102,-19 3-53,-22 2-20,-21 5 40,-13 0 83</inkml:trace>
  <inkml:trace contextRef="#ctx0" brushRef="#br0" timeOffset="9553">7603 3066 56,'7'-5'255,"-3"1"15,2-1 16,-1 1-86,0 1-69,0 0-39,0 0-17,-2 1-5,0-1-4,1 1 1,-1 2-2,-1-1-4,3 1-4,-2 1-4,2 1-7,1 3-5,0 1-6,2 1-2,-1 4-8,1 1-4,-2 2-9,3 4-1,-4 2-4,3-1-4,-3 1-1,4-2 0,-4-3 1,3-1 5,0-6 16,3-3 23,0-3 27,6-7 28,1-5 21,7-5 14,2-5-3,6-2-5,2-4-19,3-2-15,6-3-20,2-3-14,3-2-13,2-4-23,3-4-57,2 1-102,-4-4-136,-4 2-163,-1-1-89,-10 2-41,-7 1 25,-11 1 76</inkml:trace>
  <inkml:trace contextRef="#ctx0" brushRef="#br0" timeOffset="13467">3192 2485 164,'-4'-1'220,"1"-2"14,-3 1-65,3 2-57,0 0-30,1 0-14,-2 0-10,0 2-3,-1-1-2,-2 1-4,1 1-4,-1 1-7,-1 1-6,0 1-7,-1 3-5,-1 1-7,-1 5-2,-1 2-2,-3 4-3,-2 3 0,-1 4-5,-2 3 1,1 1 0,-2 3 2,-1-1 2,2-1 1,2 2 3,-4-4 1,3 2 2,2-2-4,-2 0 1,4-1-4,0 0 0,4 0-2,-2-1 1,5 2-2,0 0 2,3 0-1,1 0-1,-1-1 2,4 0-1,2-2 2,1-1-1,5-1-1,0-1 2,4-1-2,3 0 0,4 0-1,1-1 0,1-1-1,2 0-1,0 0 0,0 0-1,-2 1 1,2-2-1,-4 1 0,2 0 1,-1 0 2,-1-1 1,0-2-4,2 1 3,-2-1-1,2-2-2,2-1 0,-1 0 0,3 0 1,1-3 0,0-1 0,2 0-1,0 0 1,3-2 1,-1 0-1,5 0-1,-2-1 0,1 0 0,4-1 0,-1-1 0,4-1 0,2-1 0,1-1 0,1 1 0,0-4 2,-1 2-2,0-3 1,-2 2 0,0-2 2,2 1-3,-4-1-2,3 2 1,-2-1 2,2-1 2,-3 0-3,2 0 1,0 0 4,2 0-2,1-1-2,-1-1 2,4 1 2,0-1-1,0-1-1,2 0 1,1 2-1,2-1 0,-2-1-3,-1 2 1,-1-2-2,-2 1-2,2-1 1,-2 0 4,-1 0-2,1-1 3,0-1 3,2 0-2,1 0 2,0-3-6,1 1 1,2-1 2,2 0-7,0 0 4,3 0-1,-2 1 1,-1-1-2,2 2 0,-1-1 0,-3 2-2,0 1-4,0 0-2,0 2-3,-2-1-2,0 1 1,0 2-1,-2-3 3,1 0 1,0 0 4,2 0 1,1-1 1,0 1 2,4-2-6,-3 2-6,1-1-13,-2 1-10,-1 0-13,-1 1-8,-2 1-2,-3-1 7,0 1 10,-3-1 14,0 1 18,-1-3 14,1 0 10,0 0 1,-3-2 2,4-2-3,-1-1-4,1-3-8,0-3 0,1 0-4,0-3 0,1-2 4,0 0 6,-2 0 10,0 1 6,-1-2 8,-2 3 6,0-2 1,-3 2-7,1 0-6,-3 0-7,-2 0-3,-1 0-7,-2 0 0,-1 0-1,-3-3 2,-2 2 4,-1-4 4,-5 1 3,-2-2 0,0 0 4,-5-2 0,0 1 0,-5-1-3,-1 1 0,-2-3-1,-1 2 1,-4-2-4,-1 2-2,-2-3 1,-1 1 0,-5-3 0,0 3 1,-5-3-1,-1 1 0,-4 0 2,-2-1-2,-1 2-1,-5-1-2,-1 3-2,0 0-1,-3 0 0,-5 3 1,0 1-2,-3 2-1,-5 2 2,-3 1 2,-3 0-1,0 2 6,-1 3 1,-2 0 0,0 2-4,-3 1-1,-1-1-1,-3 2-4,2 0-1,-1 3-4,1 0 3,2 2-2,-2 0-3,5 0-3,0 1 3,1 2 0,6-2 0,-2 1-2,2 2 4,-1 0 4,-1-1 6,1-1 4,-2 2 4,-1-2 11,3 2 1,-3-2 1,4 0 1,-1-2 3,-1 1 3,4-2-1,0 1 1,0 1-1,2-2-7,0 2-7,-1 0-5,1 1-9,0 2-4,-2 2-4,3 1 4,-2 2-4,0 1-1,-2-2 1,1 4-3,-3-1-2,5-1-3,-2 2 3,5-3-2,1 3-1,1-2 5,1 0-1,1 3 0,-1 0-3,0 0 4,-4 1 0,1 1-2,-5 1 0,-2 0 0,-2 2 3,-1-1-4,-3 2 1,-1 0 0,-2 0 0,-3 0-4,2 0 5,-1 0 3,-1 1 3,1 3-1,-1-1 0,-7 4 1,-6 4-24,-11 5-43,-11 8-62,-14 8-160,-22 8-97,-29 13-54,-38 13-9,-50 16 28,-57 20 53</inkml:trace>
  <inkml:trace contextRef="#ctx0" brushRef="#br0" timeOffset="22865">7358 4387 204,'-3'-5'262,"0"3"24,-1-3-42,1 1-65,2 1-36,-4 0-22,5 0-10,-3-2-4,3 2 1,-1 2 0,1-2 0,0 1 1,0 1-3,0 1-8,0-2-17,0 2-14,0 0-20,0 0-15,0 0-16,1 2-9,1-1-6,2 4-1,-1-1 0,2 4 1,0 2 3,1-1 1,1 2 2,0 2-2,1 1 0,0 1-1,0-2 1,1 2-3,-2 0 0,-1-2 0,1-2-2,-1-2 2,-2 0-2,0-4 2,-1 0 3,0-1 10,2-4 9,3-2 9,6-5 8,2-4 5,4-4 0,7-6-5,3-6-10,4-4-11,4-5-8,4-5-12,4-4-3,4-1-8,1-4-23,6 3-44,0 3-74,3 3-177,-5 2-105,-9 6-49,-12 3-9,-16 3 30,-14 3 67</inkml:trace>
  <inkml:trace contextRef="#ctx0" brushRef="#br0" timeOffset="130626">535 121 38,'-2'-7'222,"-2"1"17,3-3-10,-2 2-76,-1 2-54,1 0-36,0 1-25,1 2-19,-1-1-8,-2 3-5,-2 0-6,0 3 1,-4-1 5,0 1 4,0 0 2,-2 0 3,-2 2 3,0 2-3,0 0-1,0 2-3,-2 3-2,1 2-2,-3 1-2,2 3 4,-1 1-4,0 2-1,1 2 1,0-1-1,1 1 3,2-1 0,0 1 2,0 1-1,1-2 3,1 4-2,0-2-1,1 0 0,-1 1 0,-1 1 0,3-1-4,-2 1 0,4-2 1,-2 0 0,0 1-2,1-2 3,1 2-1,1-1 3,-1 2-1,3-2 0,0 1 0,0-1-1,1 2-2,-1-1 1,2 1 0,2 0 0,-1 5 1,0-3-1,2 4 0,0 1-2,2 1-1,1-1 4,3 1-6,0 0 3,1-1 1,1-2 0,4 1-1,1-4 0,3 1 1,1-4-1,2 1-1,2-2 0,4 0 3,2-2-3,1-1 2,4-1-1,1 1 2,4-3-1,-1-2 1,5 1 2,0-4-1,3 1 1,-1-4-2,2 0-1,0 0-3,1-3 1,2 1 1,-1-2-3,2 0 2,0-2-2,0 2 1,0-1-1,-1-1 0,2 2-1,-1-3-1,0 2 2,2-2 0,1-1 0,-1 3 2,2-3-2,1 1 4,0 0-4,1 0 3,2 0-1,0-3-2,1 1 0,1 0 2,-2-1-1,-2 0-4,-1 0 1,1-1-1,-3 0 0,1-2 0,0 1-1,-1 1 6,1-2 0,-1 1 3,2-1 1,-1 2-3,-2-3 0,4 2-1,-1-4-3,3 1-3,-1-1 1,-1 0 3,0-1 0,-1-1 0,-3-1 0,-1-1 2,0-1-1,-2 1-1,1-1 1,0-1-1,-1-1 3,0-1-1,-2-1 4,0 0-1,0-1-4,1-2-1,-4-2 0,2-1-1,-3-3-4,-1-1 3,1-4-2,-2-2 4,-2-2 3,-1-3-2,-1-2 1,0-2-2,-4 1 0,0-2-2,-4-1-2,-1 1 2,-3 2 2,-4 1 0,-4 0 1,-2 2-1,-4 0 1,-2 3 3,-4 0-2,0 2-2,-4 1 0,-2-2 0,0 2-2,-2 2-3,-1-1 4,-1 1 1,-1-1 1,-1 1 1,-1 1 1,1 0 3,-5-2-1,1 4 1,-4-1-1,-3 1 2,-3-1-1,1 2-1,-6 0-1,-1 2-2,-2-1-2,-2 2 0,-1 0 0,0 2 1,-2-1 1,-3 2 1,0 2 0,-1 1 1,-7 1-4,0 4 1,-6 2 4,0 1-4,-2 2-1,-3 2 1,0 0 0,-3 0-1,0 0 0,0 0 0,-2 0 0,-3 0 0,2-1-1,-3 1 0,-1-2-1,-2 2-3,1 0 5,1 1 0,-1 4 0,0 1 0,-1 2 1,-1 2 4,-3 2-4,-2 1-1,-3 4-4,-1 0 1,0 1 1,-5 1 0,-3-1-1,-3 3 6,-5 0 2,-3 0 0,-3 2-4,-3 0 0,3 0-1,1 4-7,-1 0-9,4 3-10,1 5-44,-5 1-130,-10 4-68,-9 2-33,-13 0-9,-12 3 1</inkml:trace>
  <inkml:trace contextRef="#ctx0" brushRef="#br1" timeOffset="-63508.46">8536 4092 126,'-1'-20'322,"-3"4"43,1 3 26,1 3-69,-1 4-97,2 4-32,-3 4-5,4 7 9,-1 6 19,1 5 24,1 4 13,3 3-18,0 4-35,1 4-40,3 1-45,1 1-40,-1-1-29,2 2-27,-1-1-32,-1-2-55,0-4-77,-3-2-77,-2-5-71,-3-4-54,0-4-58,-1-4-65,-4-8-13,-1-5 31,-3-5 47,2-8 49</inkml:trace>
  <inkml:trace contextRef="#ctx0" brushRef="#br1" timeOffset="-63303.46">8488 4348 52,'-14'-30'270,"2"-1"38,-2 1 27,4 0-45,5 0-54,0 1-26,5 2-19,5 2-6,2-1-6,5 2-15,2 3-22,4 1-24,1 2-31,3 2-31,1 4-37,-2 3-42,1 5-45,2 1-51,-2 3-57,-1 4-56,-4 4-121,-1 4-63,-4 3-11,-4 1 22,-4 2 42</inkml:trace>
  <inkml:trace contextRef="#ctx0" brushRef="#br1" timeOffset="-63089.46">8463 4266 291,'-9'7'327,"-1"-1"22,6-1-15,5-2-111,6-2-76,7 1-41,3-2-32,7 0-22,1 0-40,7 0-55,-4 1-115,2-1-118,-5 0-60,1 0-29,-2-1 7,-1 1 31</inkml:trace>
  <inkml:trace contextRef="#ctx0" brushRef="#br1" timeOffset="-62940.46">8792 4330 127,'-6'11'289,"3"1"24,-2 1 19,2 1-99,0 1-79,3 3-46,1-2-35,1 1-23,3-1-15,-1 1-16,2-3-8,2 0-6,0-2-5,-1-3-5,0-1 1,-2-5-1,-2-3 5,-1-3 5,0-5 10,-2-2 14,-2-4 22,2-1 26,0-4 34,2-1 35,1 2 31,2-1 24,1 4 9,5-1 1,0 6-16,5 1-23,-2 3-34,3 5-32,3 2-25,-2 5-27,-2 2-25,2 3-37,-6 3-59,-1 3-93,-1 1-99,-4 1-109,-3 1-154,-4 1-60,-4-1 7,-6 0 63,-5-1 82</inkml:trace>
  <inkml:trace contextRef="#ctx0" brushRef="#br1" timeOffset="-62511.46">8165 3868 97,'-7'-21'281,"4"8"13,1 4 8,-1 6-80,3 10-72,0 7-34,-2 10-4,2 7 28,-3 10 40,0 5 37,-3 5 21,1 6 8,-3 3-13,2 3-28,1 0-49,2-1-52,3 1-52,9-5-52,3-2-48,8-6-50,7-3-39,6-5-47,8-6-35,7-7-31,1-7-46,1-10-94,-2-7-31,1-11 5,-3-6 27,3-8 43</inkml:trace>
  <inkml:trace contextRef="#ctx0" brushRef="#br1" timeOffset="-62266.46">9133 3925 272,'26'-37'330,"-2"6"26,1 12 30,2 10-119,1 9-45,4 12-5,-1 12 3,4 9-1,-1 12-17,-1 9-31,-5 6-60,-9 5-91,-9 4-114,-17 1-134,-16-1-176,-19 0-95,-14-4-34,-22-7 23,-11-7 70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9:23.32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66 136 55,'40'-51'400,"-2"15"46,-7 8 24,1 11 32,-2 13-131,0 12-81,-4 14-39,1 12-7,-5 11 0,-1 11-11,-3 7-39,-2 9-44,-7 4-45,-5 2-64,-9 0-120,-10 2-165,-13-7-222,-14-2-142,-15-7-68,-16-7-14,-16-4 75,-12-7 136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7:32.04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628 305 125,'-4'-13'278,"-1"-2"26,1-1 20,-1 2-88,0-1-57,-2-2-23,-2 2-8,3-1 7,-2 2 10,-3 2 2,2 2-11,-3 2-9,0 2-22,-2 3-27,-4 2-31,-2 4-22,-1 3-19,-3 3-10,-1 4-5,0 2-1,3 5 3,0-1-4,1 2 1,5 0 3,5-1 0,3-1 0,5 1-3,5-4 4,3 1-3,5-4 4,2-1 5,4-1 7,6-4 2,4-1 7,3-1 5,4-4 4,2 1 4,0-4 2,-2 1 0,0-1-1,-3 2-1,-3-1-7,-5 1-9,-2 1-6,-3-1-2,-4 3-7,-1 2-5,-4 1 0,-3 1-2,1 4 0,-6 1-4,0 1 0,-4 2-2,-3 2 0,-1-3 0,-4 2-3,0-3 2,-4-1 2,-1 0-1,-2-3 0,-7 0-5,1-1 3,-2-4-2,-1-1-2,4-1-1,2-2 1,2-3-13,4 0-24,3-2-42,5-1-67,3-4-78,5-4-73,8 1-61,2-5-108,5 0-46,2 0 14,5-2 57,1 4 58</inkml:trace>
  <inkml:trace contextRef="#ctx0" brushRef="#br0" timeOffset="520">853 322 221,'5'-4'297,"0"4"17,-3 0-12,-2 5-113,-4 1-75,1 1-44,0 6-17,1 0-11,-2 0-7,2 4-5,2 0-3,5-1-1,-2-2-9,2-1 3,3-1-2,1-1 7,5-2 12,1-3 18,0-3 22,1-2 27,2-2 27,-5-2 24,0-3 11,-3-3-5,-3-3-13,-4-3-28,-3-2-30,-3-3-30,-4 1-29,-3 0-19,-2-1-25,-1 3-30,-1 1-50,3 1-57,3 3-60,2-2-76,-2 4-131,6-2-49,6 2 5,2-1 34,5 0 50</inkml:trace>
  <inkml:trace contextRef="#ctx0" brushRef="#br0" timeOffset="805">1051 137 169,'5'-10'353,"0"-1"55,-2 2 61,-3 3-41,3-2-80,-2 4-52,-1 3-47,2-1-40,-1 5-44,4 3-47,-1 5-25,2 2-18,0 5-13,4 5-15,-4 1-15,0 3-12,-1 1-15,0 1-24,-2 1-36,0-2-53,-3 0-70,-3 0-63,0-3-54,1 1-55,-4-5-85,1-3-28,4-5 22,-3-4 44,8-4 47</inkml:trace>
  <inkml:trace contextRef="#ctx0" brushRef="#br0" timeOffset="1040">1291 113 191,'8'-22'322,"-3"2"19,-2 7 14,-1 2-106,2 4-103,-4 1-51,2 6-28,0 2-12,-1 3-8,2 6-7,2 2-10,0 1-5,0 4-9,0 0-9,1 0-6,-3-1-4,-2 1-7,3-2-3,-4-3-2,0-4 0,-4-1 2,0-7 7,-4-2 15,2-5 16,1-5 20,0-4 22,0-3 24,5-3 27,3 0 21,1 0 31,2-1 21,5 4 12,2 0-5,1 3-14,5 3-26,3 3-34,-1 2-34,2 7-28,-1 2-23,0 6-10,-4 2-10,1 5-10,-5 5-16,-1 4-37,-7 4-66,-3 4-103,0 2-100,-9 4-159,-5-1-105,-2 2-30,-7 0 35,-1 0 82,-6 0 90</inkml:trace>
  <inkml:trace contextRef="#ctx0" brushRef="#br0" timeOffset="1502">229 835 153,'-40'3'300,"4"-2"21,3 1 19,3-1-89,5-1-76,3 1-30,5-1-6,4 0 21,4 4 25,5-4 25,4 0 8,6 1 8,11-1-7,9-1-22,13 1-34,12-4-35,12 2-25,11-1-18,7-2-16,8 1-16,2-4-10,4 1-10,1-1-5,-1-1-4,-1 2-11,-3-2-11,-3 0-4,-5 1-13,-4-1-27,-11 2-61,-8-1-89,-8 1-92,-7-1-106,-12 2-151,-8 0-60,-10 3 13,-8 0 69,-7 3 84</inkml:trace>
  <inkml:trace contextRef="#ctx0" brushRef="#br0" timeOffset="1856">294 956 94,'-27'8'282,"6"-2"18,7-2 15,10 1-75,8-4-87,12 2-46,12-3-18,17 0-3,13-3 6,15 0 13,6-2 13,9 0 18,3-1 14,2-1 3,0 2-3,2-1-13,-2-2-25,-1 2-27,-7 0-34,-9 0-55,-9 0-85,-10 3-87,-12 0-131,-10 2-126,-10 2-65,-8 1 3,-7-1 47,-7 2 65</inkml:trace>
  <inkml:trace contextRef="#ctx0" brushRef="#br0" timeOffset="2530">2262 424 298,'-1'-8'335,"-1"2"15,1 2 1,-3 1-146,3 1-78,-2 5-40,-1 2-11,1 2-2,1 2-3,-1 3-5,-1 1-9,1 3-13,0 0-16,-1 1-11,3-1-12,-1 2-19,1-3-32,1 2-35,0-4-41,0-1-73,0-1-111,0-5-44,-4-2-6,4-4 17,-3 0 30</inkml:trace>
  <inkml:trace contextRef="#ctx0" brushRef="#br0" timeOffset="2742">2164 411 105,'-8'-18'300,"0"0"20,-1 4 8,3 0-76,1 1-115,2 4-67,-1 0-46,4 3-34,2 0-40,1 2-72,0 0-101,1 1-51,1 2-18,-4-2-1,-1 3 25</inkml:trace>
  <inkml:trace contextRef="#ctx0" brushRef="#br0" timeOffset="2925">1995 188 62,'-17'0'260,"1"3"22,-3 3 20,0 5-71,1 4-66,1 3-25,0 6-9,-1 4-3,5 5-5,0 3-9,5 5-15,3 1-21,6 3-19,6 0-18,7-1-12,5 2-16,5-3-24,6-2-32,4-4-37,5-4-43,0-6-97,0-7-104,-1-8-40,-1-7-6,-4-7 19,-1-9 31</inkml:trace>
  <inkml:trace contextRef="#ctx0" brushRef="#br0" timeOffset="3148">2465 186 48,'22'-18'302,"0"11"33,3 10 35,5 11-11,0 8-103,4 11-46,-3 8-28,1 5-24,-4 5-26,-3 3-35,-6 0-38,-7 2-58,-12-1-72,-12-1-96,-11 0-160,-15-3-84,-14-3-39,-15-4 10,-7-7 41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8:19.77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161 94 186,'3'2'219,"-3"-2"-3,2 1-70,1 1-64,0 0-35,-1 3-21,1 1-10,2 3-2,-2 2-1,3 1 2,-3 1-2,2 1 2,0-1 2,2-3 11,-1 3 11,3-4 11,4-3 11,2-2 6,5-1-1,3-4-5,4-2-10,6-2-14,2-3-10,3 1-10,2 0-7,2-1-6,-2 2-23,2-3-67,-2-1-113,-2-4-64,-3-4-31,1-6-16,-3-5 12</inkml:trace>
  <inkml:trace contextRef="#ctx0" brushRef="#br0" timeOffset="27766">66 276 111,'-7'0'176,"0"-2"-16,1 2-55,-1 0-41,0 0-29,1 0-11,-1 0-1,2 0 4,0 0 5,2 0 8,-1 0 4,2 0 3,2 0-7,0 0-5,5 0-8,1 0-9,5 0-6,6-1-7,3-1-1,5 0-1,7 2 1,3-2 4,7 2 12,2-2 3,8 1 3,7-1 1,4 1-5,5 1 0,5 0-9,4-2-7,1 2 0,2-1-2,3-1 4,-1 1-3,3-1 2,1 0 2,0 0 2,3-3-1,-2 2-1,2 0 0,-4-1-2,-3 0-1,-6 0-4,-3 0 3,-7-1-1,-6 0 1,-4 0 1,-6 0-2,-4-1 2,-8 2-2,-1-2-3,-6 1 0,-2 0 0,-7 1-1,-5 1 0,-3 0 1,-3 2 1,-4-2 3,-2 1-2,-4 1 3,-1-1 2,-3-1-3,-3 0-2,-4 0-1,-4-1-1,-2-3-1,-3 2 0,1-3 0,-3-1 1,-1 0 0,-2-1-1,1-1 1,0 1 1,-1-1-2,1 1 0,2 0 3,2 0 0,3 1 2,2 2 6,4 1-1,4 1 1,3 2-1,4 2-1,6-1-3,2 1-4,8 1-2,1 1 0,4 1 0,3 1 2,2 1 0,0 1 2,0-1 0,0 3-1,0 1 1,-2 1-4,-3 2 3,-1 1-2,-4 2 1,-7 2 1,-8 2 2,-12 3 2,-12 1 0,-15 2 2,-10 2-6,-13 1-22,-16-2-100,-2 1-96,-4-1-54,-1-4-26,8-3-12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9:10.46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183 554 56,'2'-9'246,"-2"-2"29,0 1-3,0-4-42,-2 1-39,1-2-14,-2-2 2,1 1 21,1 1 31,-1 0 30,-1 1 22,1 4 7,1 2-12,-1 0-31,1 3-46,1 2-51,0 1-50,0 2-40,0 2-25,1 2-21,1 5-7,1 3-3,0 3-6,0 2 0,3 1 2,-1 1-5,0 2 3,0-1-5,0-1-1,-2 1-8,0-4-2,-1 1 0,0-5-5,-2-3 6,2-2 2,-2-4 5,-2-1 3,2-4 6,-4-4 1,-1-3 4,4-3 3,-4-5 4,0-1 3,0-2 0,2-4 3,0-2 1,0-4-1,3-2 3,4 3-2,1-1 5,3 1 3,3 2 0,2 2 0,1 4 2,2 3-5,-2 1-7,2 5-5,-2 2-2,3 4-10,0 1-11,-2 4-11,1 2-20,1 4-44,-2 1-78,-1 3-91,-1 3-84,-4 1-90,-3 3-127,-4 4-35,-10 1 36,-5 0 77,-5 3 73</inkml:trace>
  <inkml:trace contextRef="#ctx0" brushRef="#br0" timeOffset="461">63 490 28,'-23'7'287,"5"-3"28,6-1 24,4-1-41,6-1-107,5-2-71,10-1-41,7-1-31,7 2-20,8-4-15,3 2-6,8 0-3,0 0-2,1 0-2,-3-1-6,1 1-3,-4-2-2,-5 1-1,-3-1-1,-4-1 2,-7 4 8,-6 0 10,-4-1 13,-7 1 16,-2 2 13,-6 3 17,-2 0 15,-5 3 11,-5 2-1,0 2-3,0 1-11,0 1-14,2-1-16,3 2-12,3 0-10,2-3-9,5 3-6,1-3-6,3-2-5,5-1-2,-1-2-3,1-2 3,5-3 0,-1-2 1,3-3 2,-3-2 1,-2-2 0,1-1 5,-4-1 16,0-1 34,-3 2 49,1 1 46,-3 1 34,-1 1 23,-1 2-2,-1 2-24,0 0-47,0 0-43,0 3-34,0 0-29,2 3-16,-2 2-8,2 2-8,-1 0-11,2 1-14,1 1-19,0 0-24,1 0-31,1-3-37,-1 2-18,-2-3-8,0-1 11,2-3 17,-2-1 29,1-3 33,2-3 31,-2 0 18,3-4 11,-1-2 6,2-2 6,5 1 10,-5 1 12,1 1 12,2 0 8,-3 3 5,-1 0 5,-3 5 3,2 2-6,-1 2-6,0 2-4,-2 5-4,0 0-4,2 3-7,-2 1-6,3 2-5,1-2-2,-1 1-3,2-1-1,3-1-3,-1-1 1,1-1-2,1-1-2,1-2-5,1-2-6,-3-2-6,2-1-6,1-2-4,-3-2-1,2-4 4,-2 0 1,-1-2 6,0-1 7,-2-1 5,0-1 7,0-1 7,0 0 12,-3 0 21,-2 3 19,0-1 20,-1 1 18,-1 2 12,1 1 9,0 1-5,-2 1-14,0 2-18,0 1-20,0 0-18,0 2-18,-2 0-14,2 0-6,0 0-3,0 0-3,0 0-3,2 0 2,-2 1-2,1 0 2,2 3 2,1-1 0,2 0 1,-2 1 0,3 0 1,-1 1 2,2 0-4,1-1 1,-1-1 4,2 0-4,2 0 8,-2-3-2,1 0 3,0-3 2,0 0-6,-1-3 0,1 0-1,-2-1 1,-1-2-1,2 0-2,-6-2 4,1-1 1,-2 0 3,-1 0-2,-2-1 0,-3-1 14,-2 4 11,-1-1 4,-4 4 4,2 2 1,-5 5-2,-2 3-9,-1 5-11,-3 5-3,0 5-2,5 3 1,-2 3 6,5 2 3,3 1-3,3 0-3,4 0-3,2-2-2,6 1-7,1-2-8,4-5-8,2 1-9,5-4-19,2-2-31,3-2-32,-1-2-59,3-2-99,-1-4-86,2-2-65,0-6-81,-2 0-90,0-5-2,0-4 68,2-1 79,1-1 76</inkml:trace>
  <inkml:trace contextRef="#ctx0" brushRef="#br0" timeOffset="1649">1866 456 178,'8'-4'256,"-1"-2"12,-2-2-34,-1-1-37,-3 0-28,1-1-14,-4-3 4,1 3 17,-3-2 23,-1 2 22,1 1 5,-2 3-8,-2 1-21,0 2-28,-5 6-27,0 3-25,-5 3-18,0 5-1,-1 2-6,0 1-3,0 1-15,5 0-14,1 0-17,5-2-16,2-1-6,4-1-13,2-2-5,3-2 0,6-1-3,0-3 2,3-2-3,1-4 4,1 0-3,2-2-1,-3-1 1,3-5-3,-2 1-1,-1-2-4,0-2 7,-3 1 0,-2 1 0,-1 1 3,-2 2 0,-1 2 5,1 2-2,-1 4 1,1 0-2,3 3 0,0 1-2,6 1 1,-1 3-3,6-3 0,0 1 0,5-2-3,-1-2-1,4-1-5,-2-2 0,1-3-3,-5-4-2,1-4 1,-2-1 2,-2-6-2,-1-2 0,-4-7-1,1-2-1,-5-5 1,-1-3 3,-1-6 7,-1 0 6,-5-2 10,1 2 14,-4 2 16,1 5 23,-4 5 27,1 5 23,-3 6 4,1 6-4,-7 4-10,2 8-22,-2 6-26,-1 9-20,1 7-9,1 6-3,6 6-4,-1 4-4,6 6-12,4-1-22,3 1-29,7-1-36,3-3-32,1-1-49,2-4-60,6-4-54,1-3-33,2-4-20,2-7-2,-2-4 17,2-4 46,0-7 59,-3-4 54,-1-4 46,-1-7 40,-1-2 39,-4-6 34,-2 2 38,-3-4 52,-3 1 66,-3 2 66,-3 5 51,-1 2 24,-3 2-7,-2 5-31,-4 2-62,0 4-63,-5 5-59,0 4-36,1 2-12,-1 4-14,4 0-5,1 2-3,4-1-4,0 1-8,1-2-7,6-2-3,2 0-2,0-5 0,4-1 2,1-4 4,1-4 6,0-1-1,0-4 5,0-4 0,-2-1 5,1-1 3,-3-1 10,-1 2 8,-2 2 4,-2 2 4,-3 2-3,0 2-6,1 1-9,-1 3-8,-2 0-4,3 3-4,2 1 2,-3 1-2,2 1 1,-1-2-1,1 1-1,3-2-2,0 0 2,-2-2-2,2-1-2,3-1 3,-3-2 2,0-2 0,0 1-2,0-1 6,0-1 5,-3 1-3,-1 3 5,0-1-1,-1 3 3,-2 1 0,4 3-6,-4 4 4,1 2-1,-1 4 2,1 3-4,-2-1-1,2 1-11,-2 2-16,-2 1-42,0-1-77,1-1-93,-2 2-85,3-4-70,0-1-71,0-1-70,4-5 0,3-3 53,4-3 63,10-1 68</inkml:trace>
  <inkml:trace contextRef="#ctx0" brushRef="#br0" timeOffset="2733">3344 402 63,'41'-39'319,"-8"-2"69,-3-2 88,-6 1 31,-3 2-33,-6 4-18,-5 6 24,-2 4-3,-3 7-52,-2 4-86,0 5-62,0 8-51,-1 6-74,-2 10-52,0 5-24,3 8-9,0 3-8,0 5-13,4 1-10,-2 1-33,2 1-75,-1-2-85,-1-2-109,0-2-163,-2-4-177,1-4-160,-4-5-31,-4-5 28,1-6 81,-3-7 149</inkml:trace>
  <inkml:trace contextRef="#ctx0" brushRef="#br0" timeOffset="2974">3382 315 135,'0'-6'294,"6"1"18,5 1 11,7 3-99,3 1-100,4 0-56,3 3-29,2-2-21,3 0-15,1 1-5,1-2-8,-1-2-4,0-3 0,-3-4-1,-4-3 4,0-3 4,-5-5 10,-3 1 12,-5-1 25,-1 1 38,-4 1 54,-2 3 64,-4 3 48,-2 1 22,1 5-6,-4 2-23,1 4-38,-2 4-55,-1 7-45,1 2-30,-2 5-17,4 5-12,-4 2-13,5 1-12,0-1-14,5 1-17,1-2-17,2-2-13,2-2-18,4-4-16,0-4-4,3-1-7,-2-5 6,0-5 7,-2-1 8,1-5 13,-1-2 15,-3-4 25,0 1 30,-3 0 30,-2-1 22,0 4 15,-4 1 2,-1 3-8,2 3-18,-1 3-21,4 3-16,-4 4-9,6 0-4,-1 3-4,4-3 1,2 1-1,1-1 0,3-2 0,0-2 2,-1-2 2,1-4-3,1 0-5,1-4-6,-1-4-9,-1-1-9,0-1-8,-2-4-6,0-3 2,-2-2 3,-2-1 14,-3 1 21,-2 0 27,-4 4 24,-1 3 13,-3 2 8,-3 8 9,-4 3 0,-1 5-6,2 6-8,-2 5-5,4 1-3,3 3-12,0 1-23,4 1-54,5-1-104,6-2-121,0-1-194,8-4-127,3-2-55,4-5 3,4-3 77,1-4 107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9:14.23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316 557 155,'-15'-18'313,"0"2"38,-3 2 32,-1 5-75,-1 5-50,-2 4-18,1 6-5,-5 4-7,2 5-5,1 5-22,1 1-31,1 2-37,0 3-31,4-2-31,4 1-28,4 3-25,1-4-29,7 1-30,2 1-24,7-2-29,3-3-35,5 0-29,8-3-15,2-5-3,4-2 4,4-5 14,-1-3 28,0-3 30,5-6 32,-7-5 23,1-1 24,-5-1 26,-5-2 37,-1 2 45,-8 0 53,-3 4 44,-3 2 23,-2 2 3,-5 1-18,-4 4-38,-1 2-46,1 2-40,-5 2-28,4 2-17,0 3-12,2 0-6,3-1-5,0 1-7,3-1-6,2-1 0,4-1 0,4-1-2,-2-2 1,4-4 7,2-1 3,0-4 1,-3-2 4,5-3 9,-3-3 9,1 0 16,-1-2 21,0 2 22,-3 2 9,-1 1 2,-2 3-1,-2 3-17,-1 1-22,0 5-19,-2 3-13,-2 1-7,0 4-5,-1 1 1,-1 2-2,1-2-4,-1 0-3,1 0-3,1-2-6,0-1-2,2-3-3,-2 0 1,2-3 2,1-1 0,1-5 6,0-2 1,1-3 4,0 0 3,3-4 8,0-2 6,0 1 11,0-1 15,0 2 18,1 2 19,2 2 18,-5 4 14,4 1 3,-4 4-6,-1 3-16,-1 3-19,-1 2-34,-2 3-44,0 1-47,-3 1-47,1 1-83,-2-2-117,0 1-100,2-2-78,1-2-121,0-4-51,2-1 32,0-3 89,5-3 92</inkml:trace>
  <inkml:trace contextRef="#ctx0" brushRef="#br0" timeOffset="670">952 818 139,'8'-16'313,"1"1"35,-2 3 37,1 1-74,-2 4-71,0 1-45,-1 4-29,-2 2-28,4 3-27,-6 5-29,3-1-25,-3 4-17,2 1-14,-1 1-13,2 0-12,-1 0-11,2-1-8,0-2-10,0-1-5,0-3-2,1-3 4,-2-3 6,5-1 11,-3-5 11,4-3 14,-1 0 21,0-3 22,3 0 38,-2 1 26,2 0 23,-3 1 6,4 2-6,-7 4-19,2 0-31,-3 4-26,1 4-18,-3 2-12,-1 5-6,-2 1-2,0 1-2,0 1-3,0 1-5,3-2-4,0 2-2,4-3 0,2 0 0,-1-3 2,5-3 3,0 0 2,4-4-2,5-1-3,0-2-4,-1-4 0,4 1-4,0-4-7,2 1 3,-4-2 1,0-3 1,0-2-1,-2 1 1,-5-5 2,-1 0-5,-2-2 3,0-1 5,-5 2 11,-4-1 9,-2 4 15,-2 1 15,-2 4 6,-1 4-5,-3 1-5,-3 6-10,-3 3-6,1 4-7,-1 4-8,1 2 3,-2 4-4,5-1-2,0 2-2,3 0-7,4 0-7,2 2-8,3-1-6,4-3-15,1 1-17,5-2-16,2-3-43,5-1-69,2-7-75,2-1-49,2-4-34,3-4-22,2-2 18,1-4 46,4-1 61,-2-6 53,-1 0 46,-2-4 45,-4-3 40,-1-1 45,-5 0 50,-2 1 48,-3 1 55,-8 3 53,-1 3 41,-3 1 25,-5 6-9,-5 3-29,-3 5-39,-3 4-47,-4 5-41,0 5-31,-2 2-18,2 5-11,1 2-8,3 1-7,5 1-14,1 1-9,5-2-4,5 1-5,1-1-14,5-3-24,3-3-40,4-3-62,2-6-63,6-4-50,2-5-24,2-5-1,2-4 26,3-4 51,-1-5 59,1-3 47,-3-3 34,-4-3 32,-2-3 29,-6-2 38,-2 1 45,-3-1 55,-4 5 65,-1 3 52,-2 5 30,-4 5-6,0 5-24,-4 3-49,0 6-58,0 6-56,-2 6-37,-1 4-11,1 7-9,-1 6 0,-1 1-5,2 3-6,1 3-11,-1 1-17,0 1-45,2-4-91,0-1-119,2-1-114,-2-6-178,2-3-86,1-5-14,-2-3 63,4-4 102</inkml:trace>
  <inkml:trace contextRef="#ctx0" brushRef="#br0" timeOffset="1620">2321 845 35,'3'-10'261,"2"-2"30,2-2 23,2 1-53,4-1-75,1 1-49,3-1-19,-1 0-7,3 4 4,2 0 4,-5 1 12,1 2 9,-3 2 5,0 3 7,-4 2 6,-2 2 10,-2 2 4,2 2-1,-3 3-4,-4 2-12,3-1-22,-4 1-28,0 1-31,0-2-26,0 2-20,0-3-17,0 0-22,0 0-30,1-3-43,1-1-48,-2-1-52,1-4-58,1 0-41,1-1-18,0-4 16,3 0 33,-3-3 44,1-2 60,-3-3 61,-1 0 49,0-4 42,2 1 28,0-1 22,-1-1 20,2 2 12,2 1 1,0 1-4,1 3-13,0 3-13,1 2-18,-2 2-12,-1 4-13,2 2-8,1 4-3,-2 2 0,-1-1-2,0 4 3,0-1-2,1 1-1,3-1 2,-3-1-2,-1-1 0,1-2 0,0-2 1,3-1 0,-4-3 0,4 0 0,-1-4 4,2-1 4,-3 1 8,1-3 18,-1 2 24,-2-1 32,0 1 24,-2 2 12,1 0 1,-3 2-13,0-1-22,1 1-30,-1 1-23,3 1-7,1 1 10,-3 1 12,4-2 11,-2 4 16,2-1 2,-2 1 0,3-1-11,-1 2-17,0 0-17,0 0-11,1 2-8,1-2-10,-1-1-3,0 3-3,-1-2-1,0-1-2,-1-1-2,0 1-1,0-2-1,-2 0 3,1 0-3,-2-1-3,-1 0 5,2 3 0,-2-1-2,-2 3 2,2 0 4,0-1-2,-1 1 1,1-1-2,-2-1-2,2-2 1,0 0-5,2-2 7,-1 1-2,1-1 1,3-1 2,0-1-2,3-1 3,2 1-4,2-4 0,-3 1 0,5-4 0,1 2-2,-1 0 4,0-2-1,2 3 0,-3-1 0,-1 1 0,-2 1-3,-4 2-2,0 1 2,-2 2-1,2 1 3,-5 0-2,1 3 2,-1 0 1,3 1-1,-1 1 0,2-2-2,-1 1 3,6-2-1,-1-1-4,4 0-8,3-1-12,0-2-12,1-3-18,2 0-16,0-2-6,0-1-2,-3 0 13,-2 1 15,-6 0 23,-3 0 22,-4 2 14,-4 0 11,-3 1 0,-8 0-15,1 2-81,-3 0-128,-3 2-211,0 3-109,5-2-61,-3 2-17,8 0 56,9 5 115</inkml:trace>
  <inkml:trace contextRef="#ctx0" brushRef="#br0" timeOffset="2843">4136 640 184,'-1'-6'334,"1"0"25,-3 3 16,0 1-80,0 4-62,-2 3-24,-3 5 12,0 0 24,-5 5 15,4 2-9,-4 1-32,4 1-42,-3 2-50,3-1-45,1 0-41,3 2-48,-1-3-58,3-4-66,-2 0-53,1-4-45,4-5-36,0-3-11,0-6 20,6-3 43,-2-3 44,4-5 41,1-1 49,0-3 40,0-1 32,-1-4 23,5 2 20,-4-1 14,3 1 20,-2 1 20,3 2 19,0 3 16,3 2 16,-2 1 13,3 1 11,-1 4 5,1-1 2,2 3 1,-4 1-6,-1 1-14,-3 0-17,-3 2-20,-2-1-24,-1 2-23,-4 2-12,-1 2-7,-1 2-1,-4 3 2,1 3 1,-5 2 1,1 1-3,-1 3-7,1-2-6,0 2-12,3-1-8,4-1-9,1 0-5,1 0-14,4-3-9,5-1-15,2 0-18,3-3-12,3-3-26,-1-3-28,3-3-23,0-3-12,0-3-3,2-3 0,0-3 14,-1-3 29,-1 0 23,-1-1 27,-3-1 31,-7 2 34,0 3 24,-4 3 19,-1 3 9,-8 3 2,3 3-7,-7 3-14,0 5-8,2 1-10,-1 1 0,2 2-1,2 0 1,2 0 6,2 0 4,2-1 12,4-2 14,-1-3 18,4 0 10,1-3 12,-3-2-1,-2-4-2,3 0-15,-1-3-17,0-3-16,0 0-9,2-3-24,-2 0-27,1-1-65,7-3-96,0 0-100,7 1-100,3 0-141,4-1-75,0-1 9,1 2 69,6-1 83</inkml:trace>
  <inkml:trace contextRef="#ctx0" brushRef="#br0" timeOffset="3504">4941 509 144,'19'-18'311,"-1"0"71,-6 3 82,-1 0-5,-6 3-41,-2 3-34,-1 2-35,-1 2-53,-2 4-70,-1 2-74,1 7-59,-4 4-36,2 4-18,-2 5-6,2 2-7,1 2-3,-1 2-4,2 0-6,-1 0-2,0 0-4,2-2-7,0-2-12,-1-2-13,1-3-15,1-3-16,-1-3-8,2-3-1,0-4-4,-1-2-9,4-5-3,-2-2-4,2-4 1,-2-1 0,-2-1 10,-1 2 20,-1 0 15,-1 3 12,-1 2 10,-1 1 3,0 2 1,1 2 4,0 1 3,1 0 4,2 1 5,2 2 9,1-1 6,0 0 1,2 0-48,3 1-114,-5-1-197,2-1-113,-2-1-58,-3-3-29,2-5 30,-2-2 102</inkml:trace>
  <inkml:trace contextRef="#ctx0" brushRef="#br0" timeOffset="7972">6299 421 156,'0'-20'310,"0"-1"49,0 2 56,0 2-39,0 2-18,0 3 2,0 5-2,0-1-24,0 4-45,0 1-60,0 3-52,0 4-16,0 2 8,0 5 23,4 2 26,-4 4 9,3 1-5,-2 3-37,3 1-46,-3 2-44,1 0-54,1 0-71,0 0-76,3-1-69,-1-4-68,0 1-104,-2-4-105,2-4-60,-2-1-77,0-4-65,0-2-5,-3-5 67,2-5 101,-2 1 97</inkml:trace>
  <inkml:trace contextRef="#ctx0" brushRef="#br0" timeOffset="8219">6284 374 173,'-7'-22'338,"4"0"31,-2 3 27,4 1-76,1 3-90,0 0-57,1 5-27,3-2-17,0 3-16,4-2-15,5 4-17,0-2-9,5 2-16,2 0-8,3 1-15,4 0-5,2 0-9,1 2-10,0 1-25,-2-1-38,-1 4-47,-5 4-53,0 0-52,-3 5-92,-6 0-97,-5 1-26,-5 6 13,-8-3 35,-3 5 44</inkml:trace>
  <inkml:trace contextRef="#ctx0" brushRef="#br0" timeOffset="8436">6409 398 114,'-7'5'295,"6"-1"24,1-1 22,5 0-72,5 0-78,5 2-50,2-1-29,4 1-16,6-1-19,3 2-37,1-1-55,6-1-73,-4 1-144,1-2-89,0 0-46,-1-2-10,0-1 19</inkml:trace>
  <inkml:trace contextRef="#ctx0" brushRef="#br0" timeOffset="8593">6904 466 199,'-12'0'343,"-2"1"38,-3 2 43,-4 3-70,2 3-55,-4 2-28,1 2-9,-4 4-13,5-1-21,-1 2-36,4 2-36,3 1-39,4 0-35,3-2-20,7 2-20,4-1-14,4-2-28,5-2-44,1-2-80,2-4-96,1-4-88,0-1-138,-2-5-99,-1-2-25,-5-2 43,0-5 74,-2-2 79</inkml:trace>
  <inkml:trace contextRef="#ctx0" brushRef="#br0" timeOffset="8866">6257 22 11,'-23'-12'276,"0"4"30,-1 4 23,-2 5-23,0 7-67,-3 5-27,-1 7 5,-1 7 25,-5 6 15,-1 6 3,1 4-20,-1 4-35,6 4-43,6 3-50,6 1-53,7 1-47,11 1-36,11-2-35,10-2-34,12-2-44,7-7-48,8-4-48,4-7-53,0-8-129,1-10-54,-3-6 0,1-9 31,7-6 53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9:29.76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15 216 33,'0'-1'206,"0"-1"12,0 2-11,0-1-18,0-1-24,-2 1-20,2 1-24,-2 0-20,2-2-20,-1 0-13,-1 2-10,0-1-8,1 0-9,-1-1-3,2 2-1,-1 0 1,-1-1 3,2 1 5,0 0 8,0 0 11,0 0 10,2 0 8,-1-2 3,6 2-3,1-1-10,6-1-10,3-1-13,7 2-18,4 1-12,6 0-7,4 0-3,2 1-4,3-1-3,5 0 1,1 2 2,3-1-6,1-1 2,2 0-2,-2 0 2,-1-1 3,-4-1 2,-1 2 6,-5 0 7,-8-1 11,-2-1 11,-7 0 12,-3 1 9,-6 0 6,-3-1-7,-4 2-9,-2-1-12,-1 1-14,-2 0-14,0-2-22,-3 2-23,2-1-31,-1 1-33,0-2-37,-1 2-44,1-1-33,0-1-39,-6 1-76,1-3-67,-3 0-10,-7-2 19,0 0 29</inkml:trace>
  <inkml:trace contextRef="#ctx0" brushRef="#br0" timeOffset="427">729 54 146,'-9'-9'320,"-3"0"25,3 0 26,1 1-77,2 4-87,1-2-49,2 2-25,0 0-13,3 3-18,3 0-19,2 1-18,4 2-18,7 3-13,0 1-10,4 1-3,4 4-5,-2 0-1,4-1-1,-1 2 2,-2 0 8,-2 0 12,1-1 19,-1 1 17,-4-2 13,-3-1 12,-6 2 2,-1-1-6,-7 4-13,-10 1-26,-9 3-96,-19 6-169,-13 3-193,-16 1-108,-17 2-60,-10-3-15,-11 0 61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6:54.4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238 273 105,'-2'-7'285,"0"-1"25,-4-2 21,0 1-72,1-3-61,-1 0-21,-2-2 1,-3 1 19,3-4 26,-2 2 17,-2-3 8,2 3-6,1-1-11,0 0-25,2 5-33,2 0-28,-1 2-18,3 2-19,-2 2-18,2 4-12,2-1-19,-1 2-19,2 2-22,0 2-16,0 5-9,3 6-2,-1 6-2,2 3 4,-1 4 5,-1 4 2,1 1-4,2 0-2,0 0-6,-2-3-8,2 0-14,-2-3-9,0-4-8,-2-2-21,-1-5-28,2-2-37,-2-6-33,0 0-43,-2-5-44,-2-1-23,1-7-3,-4-3 18,1-2 28,-2-6 40,-3-4 44,0-5 41,0-4 34,-2-3 30,0 0 31,1 0 31,1 2 28,1 3 24,1 3 18,3 1 15,1 5-3,3 5-10,1 1-13,2 3-11,2 2-10,5 1-3,6 3-2,1 3 5,5 4 13,2 2 4,2 5 1,3 4-1,0 3-6,3 1-11,-3 5-13,-2 0-6,-1 2-6,-7-1-4,-6 1-3,-6-1 4,-5 1 0,-8-2-2,-5 1-3,-4-2-21,-4-4-35,-2 1-45,-1-2-42,-1-3-41,2-2-40,5-2-32,0-3-83,2-4-52,5-4-8,0-6 17,11-5 24</inkml:trace>
  <inkml:trace contextRef="#ctx0" brushRef="#br0" timeOffset="639">602 344 70,'10'9'256,"-3"-2"18,1-1 13,1 1-88,-1-2-74,0 0-43,0-2-25,3-2-7,-2-2-4,1-1-8,2-2-5,0-4-3,-1-2-3,-2-2-2,-1-2-3,-3-1-1,-2-3 0,-1 0 1,-4-1-2,-1-2-2,-3-1 1,-3 2 2,-1 2 15,-3 1 11,3 4 12,-4 2 6,3 5 2,-3 3-4,1 6-10,-4 3-8,3 8-4,-2 4 0,0 4 2,2 2 3,4 3 1,2 0-2,2 0-7,4-1-7,2-1-6,3-1-6,4-4-6,1-1-4,4-2-6,-2-4 3,1-1 0,2-5 1,-2 0 5,0-4 3,3-3 1,-4-3 4,-1-2-1,-1-1 3,0-3 6,-3 0 13,-2 2 25,0 0 21,0 3 19,0 1 7,-3 2-3,2 1-16,-1 1-24,-1 2-25,0 3-20,-1 3-13,2 2-6,1 1-7,1 0-14,0 0-29,4-2-34,1 2-55,4-3-49,1-3-51,4-1-33,1-4-24,4-2-24,-2-6-37,-1-1-32,0-6 9,-4-3 23,-1-2 36</inkml:trace>
  <inkml:trace contextRef="#ctx0" brushRef="#br0" timeOffset="1108">951 249 24,'6'-27'312,"-1"3"56,0 8 42,-2 2-12,1 5-93,-2 3-59,1 5-17,-1 5-14,1 5-10,0 6-7,-1 3-11,1 5-18,0 4-46,-1 0-37,1 3-31,1 0-24,0 0-35,-1-2-48,0 1-75,2-3-80,-2 0-75,-1-2-95,-2-3-118,-5-3-31,-2-3 28,-3-4 57,0-5 63</inkml:trace>
  <inkml:trace contextRef="#ctx0" brushRef="#br0" timeOffset="1327">859 446 257,'-3'-6'368,"3"0"30,0 1 21,3 2-125,5-3-102,3 0-72,5 0-47,6-1-31,2-3-18,3 3-27,3 0-32,1-2-48,3 1-73,0 1-134,-1-4-71,-3 2-21,-4-3 7,1 2 29</inkml:trace>
  <inkml:trace contextRef="#ctx0" brushRef="#br0" timeOffset="1529">1439 426 158,'2'3'306,"-1"-2"21,-1-1 15,-1-1-107,-1-2-89,-1-1-55,0-2-33,0-2-20,0-1-11,0-1-8,-2-4-4,0 1-3,-1-1 3,-2-1 9,2 2 14,-2 1 17,-2 2 8,-1 3 8,2 3 0,-3 2-1,-2 4-5,0 5-6,-2 2 4,2 6 5,0 3-1,1 1 2,-1 4-10,6-2-9,3 0-11,2 0-12,5-3-7,2-1-4,3-2-4,5-3 1,-1-3 0,2-3 1,1-2-1,-1-3 3,-2-2 6,0-2 14,-3-1 17,0-4 28,-2 1 32,-3-1 24,-1 0 17,-2 3 5,0 0-8,0 2-29,-2 2-31,2 1-26,-1 3-25,-1 1-22,0 3-17,4 4-11,1 3-19,5 0-28,2 3-41,4-2-68,2 0-67,6-3-59,3-1-48,4-2-28,2-5-21,1-2-16,1-4-17,-1-2 25,-2-4 37,0-2 40</inkml:trace>
  <inkml:trace contextRef="#ctx0" brushRef="#br0" timeOffset="1967">1950 284 189,'9'-23'351,"-4"5"42,-3 2 33,-5 4-86,-7 1-95,-1 4-62,-6 4-43,-1 1-28,-5 5-20,-2 5-13,-1 2-7,5 4-8,3 0-8,3 3-14,6 0-15,3-1-7,4 1-8,5-2-5,2 0-3,7-3-2,0-2-2,3-4-5,0 0 1,0-5-1,1-1 2,0-1 4,-3-3 13,-2 1 15,0-2 18,-3 2 19,-2 0 12,-1 2 14,1 1 4,0 1 6,1 2-1,1 3-1,1 4-6,-1 1-4,3 6-4,-3-1-19,3 4-14,-3 1-14,-2 1-12,-1 1-9,0-1-4,-5 2-1,-2 0 1,-4 0-5,-2 0 2,-5-1-6,-1-2-3,-3-2-5,-2-1-8,0-1-2,0-4-2,2-2-11,2-4-17,1-2-47,3-5-78,4-7-87,4-3-76,8-6-66,3-5-91,6-8-58,4-2 28,4-4 61,4-2 64,3 2 68</inkml:trace>
  <inkml:trace contextRef="#ctx0" brushRef="#br0" timeOffset="2391">2176 312 36,'13'-15'378,"-2"5"61,-2 1 39,-4 1 14,0 5-129,-4 2-102,3 1-69,-1 3-34,-1 3-26,-1 3-19,2 1-12,3 4-18,-3 1-22,2 0-23,0 0-24,0 1-36,0 1-60,-2-2-74,1-2-70,1-1-86,-5 0-126,-3-2-62,1 0 4,-4-6 49,3-5 58</inkml:trace>
  <inkml:trace contextRef="#ctx0" brushRef="#br0" timeOffset="2586">2198 255 215,'-1'-24'345,"-1"3"35,4 3 32,-2 2-100,3 2-88,3 4-59,0 2-37,1 2-29,1 2-22,3 5-17,0 2-6,2 6-5,1 2-3,0 5-4,2 1-7,-2 4-5,0 0-9,-1 0 0,-1 1 1,1-1-2,-3-3 14,1-1 11,-3-4 30,-2-3 30,-1-2 37,-2-2 22,0-3 18,0-2-5,0-2-22,0-5-36,2-3-39,0-4-31,3-5-43,1-3-30,-1-4-44,2-1-79,2-1-95,1 0-89,6 1-99,-1 0-129,0 6-41,-3 2 34,0 6 73,-2 4 81</inkml:trace>
  <inkml:trace contextRef="#ctx0" brushRef="#br0" timeOffset="2887">2687 179 97,'5'9'266,"2"-2"18,-2-1 9,0-2-93,1-2-76,-1 0-39,0-4-17,1 0-8,-3-2-5,0-3-6,-1-2-6,-2 0-7,0-2-9,0-2 0,-2-2-6,-2-2 1,-4 2 2,3-1 12,-3 2 21,0 1 26,-1 4 27,3 1 14,-1 4 3,1 1-2,-1 6-10,1 4-13,0 5-16,1 3-9,2 5-8,3 2-7,3 2-15,5 1-15,3 1-11,3 1-10,3-1-16,3-1-33,2-2-51,1-4-56,1-2-53,0-4-60,1-4-64,-1-5-86,-2-5-19,-3-5 22,0-7 40,-3-6 47</inkml:trace>
  <inkml:trace contextRef="#ctx0" brushRef="#br0" timeOffset="3185">2976 144 214,'2'-18'382,"-1"6"38,1 2 20,-1 4-95,-1 1-115,2 5-92,0 3-62,-1 3-38,2 2-14,1 2-11,-1 0-6,0 3-1,0-1-4,0-2 1,0-2-1,-1-1 3,-1-2 9,1-2 29,-2-2 25,2-2 9,-1-2 11,1-6 6,3-2 0,0-6-7,4-1 1,0-1 20,4-1 17,3 0 12,0 0 9,4 4-6,5 1-21,-1 4-34,0 4-25,3 5-23,-2 5-16,0 5-14,-3 5-8,-2 4-15,-3 5-17,-4 4-49,-4 2-88,-3 3-120,-12 6-181,-5 3-112,-9 4-46,-8-1 13,-3 0 70,-7-3 107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6:58.1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82 507 151,'-13'-3'215,"4"-1"0,2-1-63,3-1-74,4 0-47,0 0-19,0 0 1,3 1 18,-2 1 20,1 1 18,-2 2 18,0 1 11,0-2 4,0 1-4,-2 1-12,1 0-15,-4 0-13,2 0-13,0 0-11,-2 0-10,2 0-10,0 0 0,-2-2 0,2 2 10,-2-1 12,1 1 16,0-2 15,1 0 8,-2 1 4,4 0-2,-1 1-9,4-2-12,4 1-8,4-2-9,10 0-5,12-4-1,9 2 7,14-1 6,12-2 13,13-1 12,10 2 9,13-4-1,11-1-5,14 0-10,17-1-16,10-4-7,12 1-6,8-1-1,8-2 5,4-2 12,1-2 21,-3 1 11,-5-1 10,-4 2 3,-9-1-5,-8 1-10,-12 1-16,-14 1-11,-15 2-21,-12 2-11,-19 2-6,-13 2-13,-17 1-17,-13 2-26,-10 4-24,-12-1-46,-10 2-100,-7 1-120,-10 2-174,-9 2-76,-8 0-26,-10-2 20,-6 0 85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6:40.7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13785 264 159,'-4'2'256,"-3"-1"18,1 1-38,1-2-63,-1 0-54,1 1-32,2-1-21,0 0-17,1 2-9,2-2-8,2 0-2,-1 0-3,3 0-2,5 0-2,2 0-3,7-2-1,5 1-9,11 1-4,5-3 1,5 1 3,10 1 7,7-2 6,9-2 13,12 1 12,8-1 4,8-1 7,9-1 1,3-2 1,4-2 2,2-1-5,5 0-2,3-1-3,1-1-4,-4 1-7,1-1-11,-5 1-2,-4-1-6,-6 3-4,-8 1-10,-4 0-22,-5 1-57,-11 1-122,-11 2-141,-11-1-71,-20-4-35,-15-4-1,-21-6 43</inkml:trace>
  <inkml:trace contextRef="#ctx0" brushRef="#br0" timeOffset="21357">259 1415 114,'-5'-15'282,"-3"1"22,-1 0 25,1 4-88,-2 1-73,-2 2-38,2-1-13,1 4-9,-2-1-10,1 4-8,-1 1-3,-1 1-7,0 2-2,1 3-1,-3 3 7,0 5 11,-2 2 14,3 4 11,-4 5 5,4 4-6,1 3-9,2 6-16,4 1-22,1 2-21,5 1-18,5-2-9,3-1-16,6-3-8,5-1-11,3-7-28,3-2-48,5-7-65,0-2-66,5-7-64,-1-6-101,-3-4-84,-1-4-13,-1-5 33,-3-4 53,-3-5 59</inkml:trace>
  <inkml:trace contextRef="#ctx0" brushRef="#br0" timeOffset="21613">422 1676 209,'4'-27'324,"-2"3"42,-1 3 25,1 1-85,3 4-65,3 1-39,4 1-18,3 2-6,4 3-8,0 2-15,3 4-19,0 3-20,0 3-25,0 3-30,0 6-27,0 1-13,-2 3-7,-2 5-2,-1 4-9,-4 2-8,-3 1-8,-5 2-10,-5 0-7,-2-2-5,-3 0 0,-4-4 3,-3-2 4,0-5 11,-2-4 10,1-4 14,-1-6 12,2-4 14,2-8 7,2-5 0,2-8 2,3-7-7,4-5-11,7-5-12,2-2-8,4 0-4,6 5-8,2 4-12,2 2-36,-1 6-56,2 1-64,0 5-66,3 5-106,-1 2-108,0 4-29,0 4 20,0 3 50,0 4 55</inkml:trace>
  <inkml:trace contextRef="#ctx0" brushRef="#br0" timeOffset="21979">1151 1697 160,'3'13'274,"-1"-1"20,-1-5 10,2 1-115,-1-2-68,1-3-29,0-2-13,0-1-11,2-1-6,0-2-16,1-4-8,2-4-12,-2 1-11,-1-7-6,0-1-4,-2-1-3,0-2-2,-1-4 0,-2 2-3,0-1 4,-3 0 2,-1 2 8,1 3 12,-2 3 18,-1 2 12,-2 5 14,0 2 6,0 4 1,-1 4-2,-4 4-9,2 5-8,0 3-6,0 6-9,1 1 1,-2 6-11,4 1-8,0 0-5,3 2-6,2-2-4,3-2-7,2-1-1,2-3-4,3-4-2,1-2 1,1-5-2,1-2 4,1-4 4,1-4 2,0-4 0,-1-4 6,-1-2-1,0-3 10,-2-1 14,1-1 34,-4 1 44,0 0 45,-2 4 35,0 2 13,-1 1-2,-2 4-28,0 0-41,2 2-46,-1 2-35,1 2-23,1 2-15,3 4-5,-1 0-9,1 0-7,1 1-26,2-2-62,2-1-93,2 1-92,2-4-93,-2-1-137,3-3-75,-2-1 10,0-7 61,2-1 83,-2-3 83</inkml:trace>
  <inkml:trace contextRef="#ctx0" brushRef="#br0" timeOffset="22469">1435 1562 230,'5'-9'337,"0"3"22,-2-1 11,0 6-119,0 2-100,-1 3-64,1 3-31,-1 4-22,-1 2-12,2 1-7,-1 1-5,1 0-4,0-1 0,0 2-3,-1-3-2,-1 1 0,1-2 2,-2-3 1,0-3 5,0-2 25,-2-1 17,1-3 22,-1-4 24,-1-4 20,0-4 20,2-2 6,1 0 7,1-4-2,5-2 0,2 1-2,2-3-6,5 1-14,0 2-10,5 2-10,1 4-16,-2 1-19,1 5-17,-2 4-18,1 1-13,-2 5-13,-1 5 0,-2 0-4,-3 6 5,-1 3-2,-4 1-9,0 4-10,-3 0-33,-1 6-60,1-3-87,1 1-93,-1-2-79,0 1-122,5-4-87,1-3 0,1-4 53,4-7 75,0-2 77</inkml:trace>
  <inkml:trace contextRef="#ctx0" brushRef="#br0" timeOffset="22860">1959 1517 237,'0'-24'365,"-2"0"54,-1 4 66,0 4-70,1 2-77,1 5-47,-1 3-41,2 2-40,0 2-54,2 5-43,1 3-24,0 3-12,3 4-6,0 4-8,-1 1-9,0 3-12,0 2-11,-2 1-13,0 1-19,-1 1-41,-1 1-82,1 0-94,2-2-99,-2 1-151,3-7-100,-2-1-18,0-6 51,5-6 76,0-6 88</inkml:trace>
  <inkml:trace contextRef="#ctx0" brushRef="#br0" timeOffset="23094">2121 1424 44,'5'-23'334,"0"7"42,-2 2 37,-1 4-8,-1 1-129,-1 1-84,0 4-55,0 1-40,0 3-34,-3 0-27,0 1-11,1 4-12,-3 1-4,2 1-4,-3 4-2,-2 1 2,2-1-2,-5 5-1,-2 0 2,0 2-4,-4 0 0,3 0 0,0-1 0,3-4 0,1-1 1,2-3 12,2-1 33,1-3 41,2 0 44,1 0 34,2-2 25,2 0 8,3-1-15,3 2-39,4 0-38,1 2-31,4 1-24,3 4-21,1 3-15,3 1-7,3 1-8,1 2-13,0 3-37,0 2-80,2-2-104,-1 0-108,-3-2-175,-4-2-87,-4-2-11,-6-3 54,-2-5 90</inkml:trace>
  <inkml:trace contextRef="#ctx0" brushRef="#br0" timeOffset="49331">2847 1385 42,'-1'-2'139,"1"1"-35,0-1-37,0 1-26,0-1-14,0 2-2,0-1 5,0 1 5,0-2 9,0 0 11,0 2 8,0 0 10,0-1 6,0 0 1,0-2 0,-2 1-3,2 1-9,-2-1-11,2 1-15,0-1-11,0 2-7,0-1-10,0-1-1,0 0 0,0 1 4,0 0 2,0-1 7,0 2 1,0-3 5,0 2 2,0-1 0,0-1-2,2 0-4,-2 2-2,2-2-2,-2 1-5,1 1-3,-1-1-3,0 1-2,0-1-5,0 2 1,0-1-2,0 1 1,0 0-2,0 0 4,0 0 1,0 0 0,2 0 2,0 0 0,-2-2-3,0 2 1,0 0-3,0 0-2,0 0-1,0 0 1,0 0-2,0 0-2,0 0 0,0 0-1,0 0 0,0 0-1,1 0 0,-1 0 2,0 0-2,0 0 4,0 0-2,-1 0 0,1 0 2,0 0-2,0 0 3,0 0-3,0 0 1,0 0 2,0 0-3,0 0 0,0 0 2,0 0-2,0 0-2,0 0 2,-2 0-1,2 0 1,-2 0 0,2 0 1,0 2 2,0-2-2,0 0 0,0 0 4,-1 0-3,1 0-1,0 0-1,0 0 0,0 0 0,0 0-3,0 0 1,0 0-2,0 0 3,0 0 1,0 0-1,0 0 1,0 0 0,0 0 1,0 0-1,0 0 0,0 0 0,0 0 0,0 0 0,0 0 0,0 0 0,0 0 0,1 0 0,-1 0 1,0 0-1,0 0 0,0 0-1,0 0 1,0 0 0,0 0 0,0 0 0,0 0 0,0 0 0,0 0 0,0 0 1,0 0-1,0 0 0,0 0 0,0 0 0,0 0 0,0 0 0,0 0 0,0 0 0,0 0 0,0 0-1,0 0 1,0 1-3,0-1 2,0 0-1,0 0 1,0 0 1,0 0-3,0 0 3,0 0-2,0 0 2,0 0 0,0 2 2,0-2-2,-1 0 3,1 0-2,-2 0-1,2 0 2,-2 0-1,2 0-1,0 1-1,0-1-1,0 0 0,0 2-5,0-1-3,0 1-9,0-2-19,4 3-42,-6 0-131,0 0-73,-1-2-33,-2 2-11,4 0 5</inkml:trace>
  <inkml:trace contextRef="#ctx0" brushRef="#br0" timeOffset="55943">2828 1379 63,'-3'-7'238,"0"2"11,2 0 4,-3 1-99,4-1-64,-1 2-34,1-1-13,0 1-7,1-2-5,1 4 2,1-2 2,0-2-4,2 4-1,-1-2-1,1 0-1,3 1-1,-1 1-5,2-3-3,0 4-3,1 0-1,4 4-1,-3-1-2,6 3 2,-2 3 0,2 3 1,-2 1-4,0 4 1,1 2-2,-3 1 0,-4-1-4,-1 2 3,-3 0-2,-2-1-2,-3 1 1,0-2-4,-1-1-1,-2-1 1,-1-2-1,1-2 1,1-1-2,-1-3 2,0-3 3,1 0 10,2-3 9,-3 0 10,0-3 6,0-3 6,-2-3 4,1-1 2,-3-4-5,-1-4-5,1-1-5,0-2-3,2-3-9,1-2-8,2-1-8,2-3-3,2 0-3,2 2-3,6-3-3,2 3-7,1 3-15,3 2-26,0 4-35,3 2-65,0 4-129,1 2-64,-1 4-19,-3 1 7,-2 3 24</inkml:trace>
  <inkml:trace contextRef="#ctx0" brushRef="#br0" timeOffset="56511">3347 1478 123,'4'3'220,"-4"-1"4,2 0-36,0 0-38,-1-1-30,1 1-21,-1-1-20,1 1-12,1-2-14,0 0-12,-1 0-10,1 0-7,0-2-5,1 1-3,-3-2-3,2-1 2,-3 0-3,0 0 3,0-2 0,-3-2-2,0-2-1,-2-1 2,0-1 0,-3-1-1,0-1-1,-1 1 0,0-3-2,0 3 1,-3 0-4,3 1 2,0 3 1,0-1-1,3 6 3,0 3-1,-3 1 1,0 1-2,1 3 3,-3 4 3,0 3 8,0 2 1,-2 4 5,-1 2 2,3 1-4,-1 2-5,4 2-4,1 0-6,4 0-5,3 0-2,6-3-5,1 0 1,4-1 0,1-6-2,4 0 0,3-3 0,0-5 0,0-3 0,0-3-2,1-3 4,-3-2-2,-2-4 2,-2 0-1,1-3 2,-4-3-1,-1 2 0,-2-2 12,-3 0 15,-1 2 31,-1 5 38,-2 0 29,-2 2 17,1 3 4,-4 2-12,2 2-32,0 1-36,0 3-30,1 2-23,4 0-15,1 1-20,3 2-26,3-1-31,1 0-34,4 0-36,0-1-32,4-1-22,-1-2-22,2-1-47,-1-1-68,1-3-15,-1-3 7,3-3 21,1-3 37</inkml:trace>
  <inkml:trace contextRef="#ctx0" brushRef="#br0" timeOffset="57084">3775 1272 95,'5'-30'296,"-2"2"36,-3 4 32,-3 3-62,0 3-59,0 3-38,0 4-31,-1 2-29,1 5-29,0 4-27,1 4-22,1 7-20,-1 5-8,2 5-3,2 5-1,1 2-1,2 4-7,0 1-7,-1-1-7,4 3-4,-2-2-4,-1 2-15,0-2-22,-2-3-28,2 0-26,1-5-31,-3-1-26,0-1-17,1-7-4,-1-2-6,-2-4-13,1-5-28,-2-4-28,-2-4-16,-1-4 1,-2-4 31,-1-4 74,-1-3 104,-2-3 98,1-1 81,-4-2 57,-1-1 22,-2 5-7,0-1-28,-2 3-27,1 1-17,0 4-17,0 2-10,1 5-12,0 1-11,1 5-9,3 7-14,1 0-14,1 7-14,4 1-7,4 4-10,2 2-6,4 0-6,4 0-5,3 2-14,3-3-17,3 0-19,4-2-20,3-3-23,0-1-18,5-6-9,-1-1-4,1-4 2,2-3 11,-2-5 21,0-2 25,-3-4 27,-2-2 36,-1-4 32,-4 1 26,-1-4 21,-3 1 21,-2-2 20,-4 1 16,1 1 21,-5 2 22,-1 2 22,1 5 16,-4-1 1,2 4-15,-4 0-30,2 6-36,-2 0-38,1 3-32,1 5-29,1 2-14,1 3-7,-3 3-4,2-1-3,1 3-4,-1 1-19,0-3-40,-1 3-57,0-3-62,2-1-66,-4-1-124,-4-2-98,-2-4-29,-2-3 21,4 0 45,-3-4 58</inkml:trace>
  <inkml:trace contextRef="#ctx0" brushRef="#br0" timeOffset="57738">4044 1406 10,'-8'-27'302,"2"0"39,-2 3 26,5 0-18,1-1-126,2 5-78,4 0-53,2 3-43,5 1-43,3 3-35,7 2-45,2 4-58,0 1-117,3 2-60,0 3-25,0-2 6,1 3 21</inkml:trace>
  <inkml:trace contextRef="#ctx0" brushRef="#br0" timeOffset="57886">4368 1196 208,'6'6'286,"-4"3"30,0 2-31,-4 3-61,-1 3-42,-2 2-29,-3 5-15,2-1-12,1 2-13,0 1-17,1-2-17,-1 0-18,2-2-19,5-1-14,-1-3-11,5-1-7,2-2-1,2-4-4,2 0-2,1-4 1,3 0-2,-2-4-1,3-2 0,-1-1-1,1-3-1,-2-1-2,-1-4-1,-1 1 2,0-4-1,-3 1 1,0-4 3,-2-1 3,-2 1 4,-3 0 1,0-1 13,-1 1 13,0 4 18,-1 1 13,-1 3 5,0-1 0,-1 5-10,-1 0-15,2 2-16,0 3-12,-2 2-5,2 2-11,0 0 0,2 4 0,3-1-2,3 3-4,1-3-11,4-1-9,1 0-21,5-1-18,0-4-28,0 1-21,3-5-9,0-2-3,-1-1 4,-1-3 13,-1-1 19,-1-4 20,-3-1 17,0-3 15,-3-1 16,-4-2 13,-1-2 14,-4 1 18,0 1 20,-1 0 20,-2 4 15,-2 2 5,2 3-6,0 5-11,0-1-17,3 6-19,2 4-15,-1 4-8,5 3-1,0 3-2,4 3 4,-1 2 2,1 1-1,4 1 2,-4 2-3,3-2-2,-3 1 1,-1 0-3,-4-4-5,-3 1-22,-5-2-54,-11-2-149,-10 1-123,-9-3-63,-14 2-32,-8-3 3,-12 1 45</inkml:trace>
  <inkml:trace contextRef="#ctx0" brushRef="#br0" timeOffset="89943">5685 1415 129,'-1'-3'249,"1"-2"25,0 2-25,0-1-53,0-2-38,-2-2-17,2-1-5,0 0 0,-1-1 11,1-1 22,-2 1 28,2-2 28,-2 1 13,1 1 6,-1 1-10,2 1-22,-1 2-37,1 2-39,0 1-32,-2 0-34,0 3-20,2 0-13,0 4-10,0 2 4,0 5-4,0 1 7,0 3 0,0 3 0,0-1-11,0 5-4,2-3-10,0 1-9,-2 1-9,1-2-16,-1-1-12,0-1-39,2-3-56,-1-1-70,-1-4-73,4-3-67,0-5-72,-2-1-107,1-6-23,2-4 35,-4-3 56,-1-3 65</inkml:trace>
  <inkml:trace contextRef="#ctx0" brushRef="#br0" timeOffset="90260">5657 1295 181,'-2'-8'327,"1"4"29,1-1 24,0 2-98,0 0-91,3 0-57,5 2-26,0-2-16,4 0-2,2 0-1,4 0 4,2-2 0,1 1-10,-2-1-10,2 1-20,-1-1-14,-4 1-17,0-3-9,-4 3-3,-2 1 2,-1-1 14,-4 2 15,-2 1 25,0 1 15,-1 0 16,-2 0 3,0 1-6,-2 1-8,-2 2-10,-1 2-5,-2 5 3,0 4-2,0 0 2,-1 6-2,0 0-9,-1 1-5,3 2-17,1-2-11,0 3-7,3-4-6,4 0-7,1-2-5,1-2 1,2-1-3,2-3-7,1 0-7,1-3-24,-1-2-57,1-3-89,-1-1-95,1-3-96,-1-2-146,-3-4-75,1-1 4,-4-1 58,0-4 84,1-1 90</inkml:trace>
  <inkml:trace contextRef="#ctx0" brushRef="#br0" timeOffset="90740">5595 1068 112,'-4'-12'271,"-3"0"30,2 2 3,2 2-70,-2 1-57,-1 2-31,3 2-27,-2 3-15,-3 2-4,2 4 4,-3 4 7,1 4 16,-2 7 22,-1 4 19,3 5 8,-3 5 1,1 4-10,1 1-19,1 4-28,2 2-30,1 1-28,2-1-20,3 2-21,4-3-12,1-1-8,7-4-7,3-1-15,4-6-32,3-3-47,5-6-71,5-4-71,1-8-86,0-6-140,2-8-50,-2-6 4,1-6 48,2-7 61</inkml:trace>
  <inkml:trace contextRef="#ctx0" brushRef="#br0" timeOffset="91030">6065 1137 263,'9'-13'341,"2"4"29,5 6 36,0 6-104,4 7-58,2 4-7,1 7 6,2 3 8,0 6-10,1 3-24,-4 1-40,-1 4-36,-3-3-44,-3 3-32,-3-1-27,-4-2-17,-5 0-8,-3-1-14,-5-1-16,-4-2-17,-5 0-26,-2-1-41,-5-3-49,-1 0-60,2-3-53,-1-3-67,-1-3-126,4-6-41,0-3 12,3-8 40,1-2 56</inkml:trace>
  <inkml:trace contextRef="#ctx0" brushRef="#br0" timeOffset="91431">7121 1617 135,'0'0'339,"1"0"28,1-2 20,1 2-72,5-1-108,1 1-79,4-3-45,3 0-28,0 0-20,4 0-10,1-2-12,3 1-13,-1-3-29,1-1-44,0 1-77,-8-2-128,-1 0-68,-7 0-28,-4-2 3,-4 2 34</inkml:trace>
  <inkml:trace contextRef="#ctx0" brushRef="#br0" timeOffset="91611">7186 1518 133,'-5'3'307,"5"-3"23,3 1 7,5-1-85,5 0-110,-1-1-78,7 1-64,2-3-95,1 0-118,3-1-65,0-3-34,4 2-5,2 0 18</inkml:trace>
  <inkml:trace contextRef="#ctx0" brushRef="#br0" timeOffset="92112">7946 1157 26,'-2'-15'249,"-1"-2"32,2 4 28,-4-1-61,1 4-48,0 1-19,0 2-15,-1 3-15,-2 4-16,-2 2-6,-1 4-1,-2 6 1,-2 4 15,1 5 15,-3 5 13,2 2 2,-2 4-11,3 2-19,1 2-30,2 2-25,2-1-26,3 1-20,4-3-15,2 0-13,4-3-8,3-2-2,6-3 1,1-5-1,5-1 0,1-6 0,1-1 1,0-7-4,2-2-4,-3-5-9,-1-5-10,-2-2-10,-1-4-4,-2-4-5,-3-3 1,-3-3 4,-1-1 8,-3-1 11,-4 2 15,-2 3 18,-4 3 15,-3 3 9,-5 3 7,-5 5-1,-2 2-8,-5 4-13,2 1-13,2 3-18,3 0-36,5 1-55,4-1-60,5 2-63,5-2-51,6-2-33,7-1-19,0-1-31,3-2-49,1-4-3,2 2 23,-2-4 28,6-5 42</inkml:trace>
  <inkml:trace contextRef="#ctx0" brushRef="#br0" timeOffset="92527">8161 1347 45,'10'-6'316,"-4"2"37,-1 1 28,-3 3-18,-2 3-90,-2 4-62,-3 3-32,0 3-19,1 2-20,0 3-21,1 0-32,3 1-26,2 1-22,3-1-15,-1 1-12,3-4 0,4-1-2,0-3 5,0-1 4,1-4 1,1-2 3,0-2 13,-4-3 15,3-5 19,-3-1 17,-3-1 10,0-7 6,1-1-7,-4-3-22,2-3-25,-2-3-34,-3-2-45,1 0-59,-1-1-82,0 1-83,2 5-113,1 2-129,4 5-45,-1 2 10,5 5 56,0 2 73</inkml:trace>
  <inkml:trace contextRef="#ctx0" brushRef="#br0" timeOffset="92823">8529 1335 205,'5'8'326,"0"-1"26,0 2 18,-2 0-113,2 2-93,3-1-54,-4 1-38,0-1-22,0 2-18,0-1-10,-1-1-10,0 1-4,0-2-5,2-2-1,-4-1 0,-1-3 6,2 0 1,-2-2 2,-2-2 2,2-2 2,0-4 5,0-4 5,0-4 2,2-2 13,1 0 17,0-3 33,4 4 29,-1 1 20,3 1 13,-1 4-2,0 2-10,0 4-32,0 4-27,0 4-25,2 2-15,-1 3-14,-3 3-6,2 2-2,0 1-9,0 1-8,-2 1-3,1-2-7,-3-1-5,3 2-14,-2-4-5,1-2-5,-2-2 0,0-2 8,-3-3 3,2-2 8,2-2 10,-2-5 5,3-3 3,-1-5 0,0-2 4,3-2 1,-2-2 9,5 2 17,-3 0 20,4 2 19,-3 2 11,0 4 7,-1 2 3,5 5-8,-4 3-20,3 3-13,-2 5-10,2 1-10,-4 1-15,2 4-8,-2 0-11,0 2-27,0 0-59,2-1-77,-2 0-86,0 0-91,-4 0-163,0-1-71,0-2 5,-1-3 52,4-2 74</inkml:trace>
  <inkml:trace contextRef="#ctx0" brushRef="#br0" timeOffset="93368">9219 1275 76,'8'-6'293,"0"5"23,-5 2 17,0 4-59,0 4-107,0 3-58,-1 1-31,1 2-17,-3 0-17,4 1-10,-3 0-7,1-1-12,1 0-5,0-2-5,-2-1-2,1-3-2,-2-1 0,1-4 10,-1 1 6,-1-5 5,-1-2 9,1-4 7,1-1 12,0-5 11,0-2 8,3-2 15,0-2 19,4-2 28,-1 1 20,2 1 11,1 3 2,1 3-8,-1 1-18,2 5-30,0 3-33,3 6-26,-2 1-19,0 6-11,-1 2-7,0 2-1,2 3-5,0 0-6,0 1-6,-3 0-19,0 0-17,0-2-26,-1 1-25,-3-2-16,1-2-8,-3-4 9,0 0 16,0-4 24,-2-4 22,2-2 25,-1-4 17,-1-2 11,3-4 11,1-4 14,2-1 13,3-5 26,0 1 21,7-1 19,-4 2 16,5 2-2,0 4-6,2 5-20,0 4-21,0 4-22,1 5-21,-3 5-13,0 5-10,-1 1-27,-5 5-56,-3 0-99,-2 3-119,-3 1-195,-7 3-104,-4-1-34,-9 3 24,-6 0 80,-8-2 106</inkml:trace>
  <inkml:trace contextRef="#ctx0" brushRef="#br0" timeOffset="96861">10408 1392 216,'0'2'347,"0"-2"43,0 0 51,0 0-78,1 3-52,1-3-34,1 0-29,2 0-34,5 0-46,5-3-51,3 1-59,4-1-84,2-3-96,1 2-94,-3-1-119,0-2-132,-5 1-51,-5-3 11,-4 0 57,-7 0 70</inkml:trace>
  <inkml:trace contextRef="#ctx0" brushRef="#br0" timeOffset="97039">10419 1242 322,'-8'-3'373,"2"0"20,1 0 12,10 0-155,1 0-116,7-2-93,7 0-95,5-3-169,2-1-92,2 0-44,-3-3-16,-3 2 13</inkml:trace>
  <inkml:trace contextRef="#ctx0" brushRef="#br0" timeOffset="101582">10384 1433 144,'-5'1'245,"2"1"23,2-2-36,1 1-60,0-1-44,1-1-30,4-1-22,3 1-18,2-1-15,4 0-9,0 0-8,7-1-3,0 0-5,0 1-2,5-1-2,-3 0-5,-1 2-1,-2-1-4,-2 0-2,-3 1-9,-1 1-16,-3 0-25,0-1-42,-7-1-97,-2 1-74,-2 1-29,-2-5-6,1 1 11</inkml:trace>
  <inkml:trace contextRef="#ctx0" brushRef="#br0" timeOffset="101834">10436 1169 83,'-9'-8'274,"4"2"21,4 2 12,2-1-84,3 2-92,5-3-52,0 2-32,6-1-17,4 1-12,1-1-9,2 1-4,5-2-16,0 3-58,-2-3-119,0 1-63,-2 0-34,-4 3-18,-4 0 4</inkml:trace>
  <inkml:trace contextRef="#ctx0" brushRef="#br0" timeOffset="102563">11374 1074 54,'0'-4'248,"0"-1"19,0 2 9,0 0-87,0-2-77,0 3-45,0 0-25,0-1-15,0 2-8,0 1-7,0-2-2,0 2-7,0 0-3,-2 0-2,2 0 1,0 2-1,0-2 2,0 1 2,0 1-2,-1-1 0,-1-1 0,2 0 0,0 2 0,-1-2-2,1 0 1,0 1 0,0-1 1,0 1 0,-2-1 1,0 0 0,2 2-1,-1-2 0,-1 2-1,1-1 0,1 1 0,-5 1 1,5-2 0,-1 2 0,-1 1-13,1 0-41,1-4-114,0 4-58,-2-1-29,0 0-19,-1 1 3</inkml:trace>
  <inkml:trace contextRef="#ctx0" brushRef="#br0" timeOffset="120776">11287 1092 129,'3'-9'250,"1"0"29,0 0-27,-2 2-49,-1-1-35,-1 1-18,0 1-3,0 1 1,0 1 8,-1 1 1,-1 0-5,-1 0-14,0 3-24,1-2-28,-1 2-26,-2 2-23,1 1-11,-4 3-8,-2 1-2,2 4 6,-1 2 4,1 4 6,-1 1 3,1 1 3,-1 2 0,2 2-7,2 1-6,2-1-6,3 0-5,3 0-7,2-2-3,2-2-3,3-1-2,1-3-3,3-1-1,-1-5-2,1-3-3,1-2 0,-1-2 2,-2-6 1,0 2 2,0-6 3,-4 1 4,0-5 2,1 0 9,-4-4 3,-2 2 8,0-4 9,-3 0 6,0 0 5,-3-2-3,0 2 2,-3 0-3,-2 3-11,2 2-6,-1 2-12,-1 2-27,-1 3-48,3 2-65,-1 2-70,6 4-83,-3-1-153,4 2-68,5 2 0,2-1 37,2-1 55</inkml:trace>
  <inkml:trace contextRef="#ctx0" brushRef="#br0" timeOffset="121295">11708 1215 306,'3'0'501,"0"-1"91,-1-2 62,-2 1-75,0 1-117,0-1-132,0 0-111,0 0-88,0 0-68,0 1-56,0-2-84,1 0-108,3 0-124,0 0-197,4 0-94,-3 3-33,-1 0 34,0 0 87,1 0 109</inkml:trace>
  <inkml:trace contextRef="#ctx0" brushRef="#br0" timeOffset="121710">12236 1043 122,'-2'-9'296,"-1"-2"20,0 2 11,0 2-91,-3 1-94,1 2-55,-2 2-24,1 0-8,-2 5 4,-3-2 15,2 7 13,-4 1 13,-1 2 0,1 1-1,1 4-10,-1 2-21,-1 1-16,2 4-19,4 1-11,4-1-10,-1 1-4,8 0-4,2-3-6,4 0 2,3-2-1,3-4-1,1-2-1,3-3-1,-2-4 8,-1-4-2,1-3 2,-2-2-2,-3-3 0,1-3 1,-3-3 0,1-1 1,-7-2 3,1-2 10,-3 0 16,-1-1 10,-2-2 13,-2 0 7,-4-2-3,0-1-10,-3 2-14,0 2-16,2 4-33,-2 1-51,3 7-46,-1 1-49,3 6-64,-1 1-150,3 4-57,6-1-7,3 2 24,7 0 35</inkml:trace>
  <inkml:trace contextRef="#ctx0" brushRef="#br0" timeOffset="122191">12706 827 81,'0'-16'301,"0"3"22,-2 3 11,0 2-63,-3 5-109,2 5-63,-3 5-33,-3 7-14,-1 5-1,0 5 2,1 3 0,4 3-2,1 3-4,0-1-7,4 0-7,2 0-8,3-3-9,1-1-3,5-2-5,0-4 0,2-1-4,-1-3 1,6-3-1,-6-3-1,6-3-2,-5-3-1,4-3-3,-4-1 1,-4-4-4,4-2 2,-4-2 0,-2-2 4,-1-1 12,-3 0 10,-3-3 8,0 2 12,-5-3 6,-1 5-1,-4-2-6,-4 6-7,-2 1-14,-6 3-35,-1 5-61,-9 5-135,1 5-124,-3 2-65,3 2-32,5 1 10,10-2 41</inkml:trace>
  <inkml:trace contextRef="#ctx0" brushRef="#br0" timeOffset="124648">13232 935 187,'-2'-5'307,"2"1"22,0-1 17,-1 2-107,-1 0-70,2 2-32,0-1-7,0 2-5,-1-1-3,1 1-10,0 0-17,0 0-18,0 0-16,0 0-12,0 1-7,0 2-5,0 2 0,1 1-5,1 1 2,-1 2-7,3 2-6,-3 1-3,4 0-7,-5 0-4,1 1-3,-1-1 1,0 0-2,0-1 1,-1-2 0,-1-2-2,-1-1-1,2-1 0,1-1 3,-4-2-1,3-2 0,-2 0 4,-1-3 4,3-2 4,-2-3-2,-1 1 4,1-2-1,2-1 1,-1-1-5,2-1-2,0 0-3,2-2-1,1 3-3,2-1-3,-1 0 0,4 1-1,2 2 1,-2 0-1,1 5-1,2 1 3,-1 3 1,-1 3 1,4 1 0,-4 7-1,3 1 3,0 1-5,-2 4 0,-2-1 0,1 1-2,-1-1-2,-2-1 0,-1-1-1,-2-2 0,0-3 1,1-2 2,-2-2 8,-2-1 6,0-2 5,0-2 3,-2-2 3,0-2 8,0-3-1,2 0 1,4-4 0,-2 0-3,3-3-1,3-1-9,3 0-4,2 0-8,0 2 2,1 2-3,-2 4-5,4 4 0,-2 4-3,4 7 1,-4 4-3,3 9-2,-4 4-24,-2 7-55,0 4-83,-6 7-149,-7 4-134,-2 2-69,-14 2-13,2-1 37,-11 1 73</inkml:trace>
  <inkml:trace contextRef="#ctx0" brushRef="#br0" timeOffset="195757">15648 930 65,'-4'-12'392,"3"-2"68,-1 3 53,1 0 20,-2 1-122,1 2-84,2-1-73,0 5-52,0-1-48,0 2-41,0 2-35,0 1-28,5 4-20,-5 4-10,1 3-9,2 6 1,-1 1-3,0 0 1,-1 3-3,-1 0-5,0 2-2,0-4 0,0 2-1,0-3-2,-1-3 1,1-3 2,-2-1 0,0-4 5,1-3-1,-1-2 1,1-4-3,-2-5-4,1-2 2,-1-6-1,2-3-3,-1-3 1,0-3 9,2-1 4,2 1 5,0-1 10,-1 5 9,2 3 2,2 4-1,-1 2-5,1 2-3,2 4-12,-1 4-8,3 2-2,-1 6-1,2 0 1,0 5 1,0 1-3,2 3-3,-3 0-8,4 2-8,-2 2-15,0-1-16,0-1-13,-1 0-15,-1-3-10,-5-1-1,1-4 8,0-1 15,-2-4 18,-3-2 20,0-5 16,0-2 12,0-5 9,0-2 6,0-5 6,2-2 5,1-2 7,5-2 7,1-3 11,3 3 2,1 1 2,0 3 2,1 3-3,-2 2-8,-1 5-13,1 4-8,-2 4-7,-1 4-8,-1 4-3,-2 4-3,-1 3 0,0 4-3,-2 2-11,1 0-19,0 1-42,1 0-71,-1 0-84,0-1-84,-1 0-95,2-1-130,-4-2-37,3-2 29,-1-4 63,-2-4 71</inkml:trace>
  <inkml:trace contextRef="#ctx0" brushRef="#br0" timeOffset="196395">16138 1034 32,'1'3'264,"3"-2"34,-1 2 25,0-1-55,2-1-61,0 1-32,2-2-28,1-2-17,0 1-19,2-4-17,1 1-20,-3-4-20,1 1-16,-1-2-12,-2-4-10,1 3-6,-2-5-2,-4 0-4,2-2-3,-3-2 0,-3-2 4,2 0 10,-4 3 15,2 0 22,-2 4 20,-2 4 14,1 2 9,2 3 3,-1 3-9,-2 2-9,2 2-13,-2 3-5,1 6-5,-1 3-4,1 1-7,-1 3-1,0 1-11,2 2-6,2-1-10,-1-2-6,1 1-1,2-2-6,1-1-1,1-1-4,-1-4 0,3 1 0,2-5-2,-1-1-5,0-2-4,4-2 0,0-2-5,2-4-7,-1-2-2,-1-3-4,-2 0 1,1-4 3,-3 3 8,2 1 16,-4 0 21,-2 1 20,0 4 14,0 1 7,-2 2 5,2 2-6,-4 2-13,2 3-8,-1 3-10,2 2-6,-3-1-5,4 4-6,4-2-1,-3 1-3,2-2 0,3 0-5,1-1 1,1-3 3,0 1-6,2-4-9,0-2-16,3-2-26,1-3-36,0-5-33,0-2-27,-1-4-17,0-4-4,-2-4 13,-1-4 28,-1-4 30,-1-2 35,0 1 41,-3-2 50,-1 4 54,2 3 47,-3 5 37,-3 4 19,2 5-7,-2 2-25,2 3-40,-1 5-40,1 0-32,1 5-19,0 3-10,2 3-4,3 3-1,0 3 0,0 0-2,-2 3 0,7 1-2,-4 3 1,1-1-3,1 1 0,-2-1-3,-1 2 0,0-2 0,-2-1-2,-3 0-4,-1 0-10,-4-4-9,-2 1-27,-2-4-26,1-2-17,2-4-16,-2-2-21,3-5-18,2-5-5,3-4-6,2-4-15,6-7-16,0-2-1,2-7 1,1-1 17,1-1 25,-2 1 36,-1 1 50,-3 4 53,0 4 53,-2 3 41,-2 4 30,-4 5 12,3 2-7,-4 1-15,1 4-22,2 2-21,2 2-17,-1 0-4,5 5-1,2 2 3,3 0 2,0 3 3,5 3 1,-1 0-1,0 3-4,0 0-5,-4 1-2,-3 1-9,0-1-9,-6 1-15,0 1-22,-5-2-35,-2 1-39,-1-1-41,0-4-41,-1 2-66,-5-4-106,5-2-40,-1-2 0,3-3 19,9-3 34</inkml:trace>
  <inkml:trace contextRef="#ctx0" brushRef="#br0" timeOffset="197446">17232 809 122,'2'-9'333,"-2"3"31,-2 1 16,1 2-65,-3 5-108,1 0-65,-2 6-38,0 3-16,-2 2-7,2 2-5,0 3-9,1 2-13,0-2-14,3 0-11,1 0-10,1 0-5,4-2-6,2-4-2,2 0 12,2-3 21,0-4 37,5-2 42,-5-3 38,1-3 30,-4-5 16,0 1-9,-3-5-26,-2-2-36,-3-1-37,-1-1-31,-1-2-22,-1 0-15,1 0-12,2-2-21,2 2-32,4 0-65,7-1-76,1-1-68,7 1-47,2-1-14,0-1 11,2 3 55,-1 0 72,-6 2 76,0-1 66,-4 5 63,-4 0 60,-6 3 50,0 0 49,-6 0 28,-1 2 16,0 0-7,-2 3-25,-3 1-31,3 2-35,1 1-32,0 4-21,1 5-20,2 4-10,1 5-5,0 5-1,1 1-5,4 4-5,-2 4-7,2 0-8,-2 2-10,3 0-22,-1 1-23,-2-3-67,0-1-107,-1-1-115,-2-3-145,-2-1-131,-1-2-57,-3-4 21,-2-3 83,0-5 103</inkml:trace>
  <inkml:trace contextRef="#ctx0" brushRef="#br0" timeOffset="197916">17446 1072 150,'1'-7'330,"2"-4"26,3 3 14,2-1-78,0-2-116,5 0-88,1 0-79,2 0-113,5-3-132,1 3-71,0-1-36,3 0-10,2 1 22</inkml:trace>
  <inkml:trace contextRef="#ctx0" brushRef="#br0" timeOffset="198163">17894 854 103,'5'-14'342,"2"1"45,2 1 40,4-2-22,1 2-86,3 2-42,-1 1-23,5 1-14,-3 4-18,2 0-28,0 4-31,-1 4-38,-3 0-39,1 2-28,-4 3-22,-2 2-13,-2 1-12,-2 1-4,-2 1 1,-5-1-3,0 1-1,-3-3 2,-2 0 4,-2-3 11,0-2 14,-1-2 16,1-2 16,1-2 11,1-3 3,1-5-3,2-2-15,5-4-17,5-1-22,1-4-31,4-2-43,3-2-90,3-2-112,2-1-105,1 1-120,3 2-123,-4 4-45,1 2 44,-4 8 90,-3 3 94</inkml:trace>
  <inkml:trace contextRef="#ctx0" brushRef="#br0" timeOffset="198448">18351 710 70,'3'15'313,"1"0"39,-3-3 32,3 0-25,0-4-90,1 2-59,0-3-35,2-1-24,3 0-23,-2-3-29,5-1-24,-1-2-24,0-2-17,2-1-11,-1-1-12,-1-3-5,-3-1-4,3-2-2,-5-3-1,0 0-4,-3-4 3,0 2 12,-4-2 18,-4 3 20,1 0 19,-2 5 14,-1 0 11,-1 5-6,-2 1-7,0 4-12,-2 2-11,1 5-7,2 2-2,-1 3-2,1 4-7,3 0-8,1 2-3,0-1-8,3 3-8,2-2-6,3 0-5,0-1-5,3-2-9,4-4-26,-2-2-39,6 0-67,0-6-71,1-2-70,5-4-77,-4-2-104,-1-4-35,-1-4 23,0-3 52,2-3 61</inkml:trace>
  <inkml:trace contextRef="#ctx0" brushRef="#br0" timeOffset="198782">18669 696 315,'3'-13'413,"1"2"65,-4 0 50,-2 4-94,0 1-82,-2 3-67,0 3-57,0 2-42,-4 2-34,2 4-25,-1 2-18,2 2-18,1 3-18,-2 2-15,2 2-18,3 1-15,1 0-11,1 3-9,5 0-6,-1-2-17,3-2-18,2-1-31,4-3-43,-1-4-50,4-4-56,-1-2-45,3-7-26,0-1-3,1-6 16,-1-5 36,-3-2 54,1-5 56,-4-1 54,0-4 54,-5 2 66,-4-1 77,1 5 84,-1 1 72,-1 3 48,-2 3 18,-1 4-14,0 2-43,0 0-65,0 5-58,3 3-32,-1 5-9,1 3-5,2 3-8,-1 5-6,1-1-10,0 2-22,3 0-29,-2 2-34,1-1-43,-3-1-43,3 0-54,-6-3-92,4 0-122,-4-3-120,-1-3-148,-1-3-57,-7-1-4,0-4 65,0-2 107</inkml:trace>
  <inkml:trace contextRef="#ctx0" brushRef="#br0" timeOffset="199192">18832 719 32,'-6'-26'347,"1"2"47,2 2 30,1 1-7,4 3-140,3 1-110,1 4-96,5 1-79,5 3-78,3 3-106,-2 0-123,4 1-55,1 2-13,-3 3 17,3 0 39</inkml:trace>
  <inkml:trace contextRef="#ctx0" brushRef="#br0" timeOffset="199297">19044 555 202,'11'9'327,"0"-1"70,-5-1 76,-1 0-30,2 3-39,-6 0-21,5 4-26,-3-1-37,1 5-49,0 3-48,3 3-52,-1 3-40,3 2-34,0 4-23,-1 0-20,-4 1-27,2 0-38,-1-2-34,-3 0-51,-6-5-84,1-2-99,-3-2-69,2-5-37,-1-5-30,-3-4-11,1-2 12,0-7 30,0-2 31,-1-6 52,3-4 83,1-6 113,-2-6 117,3-3 113,3-4 80,3-4 42,3 2 1,3 0-16,3 3-20,3 5-9,3 3 0,1 4 5,-1 7 9,2 2 3,2 6-1,-5 3-9,2 3-22,0 6-33,-6 2-37,-4 5-34,0 0-33,-5 2-24,-4 2-20,-4-1-29,-5 2-54,1-1-77,-3-1-76,-1-1-64,4-1-45,0-4-22,6-3 6,2-2 12,3-5-12,4-3 7,2-6 22,4-3 26,3-6 34</inkml:trace>
  <inkml:trace contextRef="#ctx0" brushRef="#br0" timeOffset="199693">19376 821 233,'11'-23'330,"2"4"66,-5 2 17,-2 4-43,-1 2-67,0 5-53,-4 3-45,5 3-44,-3 3-39,2 5-32,-2 2-16,2 2-12,-1 3-21,0-2-38,1 4-58,-2-3-65,-2-1-60,-1-1-54,0-3-43,-1-3-15,-1-3 22,1-3 51,-4-3 64,4-4 59,1-2 58,0-3 54,1-2 42,5-2 27,-1-1 17,1-1 14,4 0 8,2 2 4,0-1 4,-1 4 3,3-1-1,-1 5-6,-1 2-10,-1 2-9,-1 2-8,1 6-6,-3 2-1,-2 4 5,-3 4 12,2 2 9,-2 3-1,-1 3-9,1 0-16,-2 2-17,3-1-17,0 1-23,3-2-9,2-2-9,1-2-8,3-2-5,0-4-6,4-3-8,-2-2-16,3-4-14,1-4-12,-1-2-6,2-4-12,-2-4-4,2-1 2,-2-4 6,0-1 7,-2-3 6,-2-1 11,-1-1 14,-4-1 11,0 0 13,-2 0 11,-2 2 15,-1 1 20,-2-1 16,0 6 11,-2 1 4,1 5-1,-1 1-11,0 2-19,0 3-20,-1 4-7,-1 2-5,-1 4 4,-2 1 6,0 5 10,0 1 7,-1 6 0,2-1 2,0 1-7,1 0-7,3 2-7,3 1-5,1-1-2,5 0-7,-1-2 0,5 1 0,1-4-4,3-1 2,4-1-2,2-5 1,1 0-1,2-5-2,0-1 3,3-3-2,-4-1-1,0-5 0,-2 0 1,-3-4 1,-1 0 1,-3-2-2,-1-1-1,-3-1 0,-3 1 0,0-1-4,0 1 1,-3 2-1,-1 1 0,2 1-13,-2 1-28,0 1-74,1 2-112,-2 1-157,0 1-153,2 1-72,-2 0-15,4 1 54,-2 1 99</inkml:trace>
  <inkml:trace contextRef="#ctx0" brushRef="#br0" timeOffset="200646">20529 735 172,'7'-10'262,"0"0"19,-1 0-31,-3-2-67,2 2-38,-3-1-19,-1 2 2,-1 0 8,0 2 8,-3 0 1,0 3-12,-2 0-12,-1 1-18,-3 1-12,-1 2-5,-1 2 4,-3 1 7,-1 3 7,-3 3 4,0 1 0,-1 2-11,0 3-11,2 0-16,1 0-14,3-1-14,0-1-12,6-1-11,-1-1-3,5-3-4,-1-1 1,4-1 2,4-2-2,-1-1 0,5-1 1,3-2-5,-2-2-9,4-1-9,1-1-3,1-2-13,0-2-12,1-1 0,1 0 2,-2-1 0,0 1 5,-3 3 10,-3 0 11,-3 3 7,-1-1 7,-2 6 7,-1 1 5,-2 3 4,0 2-1,1 1 0,3 0 0,-1 1-2,2-1 4,2 0 3,0-1 7,2-2 4,2-3 2,0 1 1,-1-4-2,4 0-6,-1-1-10,1-2-6,0-4-8,2 2-8,-2-4-6,2-2-9,-3 0-11,-1-2-6,1-3-4,-5-2-2,-3-2 2,-1-4 9,-4-4 10,0-5 15,-3-2 15,2-3 19,-6 0 25,1-1 17,-3 3 10,1 3 6,0 6 3,-1 4-9,5 8-18,-2 1-18,3 9-12,-1 3-12,3 7-5,1 7-4,0 4-2,1 5 4,1 6 4,3 2 1,1 4-4,-2-1-1,5 5-5,0-1-22,2 0-27,-3-2-61,2 1-113,-1-4-119,-1-1-177,-3-5-115,-1-2-45,-4-3 21,4-9 89,-3 0 110</inkml:trace>
  <inkml:trace contextRef="#ctx0" brushRef="#br0" timeOffset="201291">20758 765 137,'0'-4'374,"1"-1"32,4 1 21,2-2-39,1 1-134,2-1-93,2 0-54,-3 2-24,5-2-11,1 1-3,0-2 3,0 1 13,0 1 19,1 1 28,0-1 25,-3 2 14,-1 0 2,-2 0-11,-4 2-21,1 1-29,-1 0-34,-5 1-30,-1 2-37,-1 3-91,1 0-151,0 3-235,0-1-126,-5 1-66,2 0-17,-3-1 58,1 3 131</inkml:trace>
  <inkml:trace contextRef="#ctx0" brushRef="#br0" timeOffset="201713">20883 594 4,'-11'-16'354,"5"2"57,1 4 28,2 2 15,-1 2-153,3 5-92,-1 4-44,-1 6-17,1 4 8,1 5 24,1 4 14,0 3 1,0 0-25,1 4-29,2 1-36,1 0-32,-3 1-34,3-1-32,-3 0-43,1-3-54,-2-3-52,-3-3-56,1-3-42,-1-4-28,-1-5 0,1-6 19,-3-3 35,0-5 45,-1-7 48,3-3 46,-1-6 43,-3-6 30,4-3 22,0-4 13,4-4 7,2-2 6,3-1 12,1 1 16,3 4 19,1 6 11,2 6 4,0 4 1,2 8-4,2 6-11,-2 5-10,2 5-8,-5 7-6,0 1-6,-7 3-11,0 1-10,-8 2-10,-2 2-8,-3-1-15,-4 1-20,-1-1-40,1 1-52,-1-2-55,1 0-54,4-2-73,1 1-117,0-6-37,7 0 11,2-4 34,10 0 41</inkml:trace>
  <inkml:trace contextRef="#ctx0" brushRef="#br0" timeOffset="202119">21085 753 202,'13'0'378,"-5"-1"42,-2 1 28,-1 0-83,-1-2-96,0 1-70,-1-1-49,0-2-37,0-1-26,0-1-17,4 0-20,-1-1-20,2-2-14,-3-2-8,1 1-2,-3-1-1,2-1-3,-3 0 1,-2-2 19,-2 3 13,-3-1 10,-1 3 9,-2 1 9,-5 5 5,-1 3-7,-3 5-4,-1 2 4,-2 4-3,1 2-1,3 2-8,0 2-7,5 1-13,3-2-10,3 0-5,4-2-12,1 0-1,1-3-1,2 0 6,2-4 7,2 0 10,1-4 10,1-2 10,1-2 11,1-2 3,1-2 0,-1 1-2,2-2-3,-4 0 2,1 1-3,-2 2-5,0 0-4,-2 3-6,-1 0-8,0 0-16,-1 5-10,0-3-15,2 5-16,-3-3-15,2 3-21,-4 0-32,2-3-48,1 1-46,-3-3-34,-1 2-24,4-3-4,-4-2 21,1-1 40,2-2 50,0-2 46,2-4 37,0-1 27,3-3 19,1-2 12,5-4 10,1 2 11,0 0 10,1 2 11,0 4 14,-2 3 10,2 4 8,-2 2-3,0 5-1,-2 2-10,-3 0-13,0 4-11,-2 1-7,-2 0-9,-4 2-7,1-2 1,-2-2-1,0 2-2,-2-3 11,2 0 27,-1-3 37,-1-1 30,2-1 24,-2-1 15,4-1-5,0-4-27,1-1-36,3-1-40,3-4-42,1-1-46,1-1-52,5-5-53,-2-2-44,2-1-25,-2-1 0,0-2 24,-2 0 44,-2 1 60,-3 2 71,-2 3 67,-1 5 51,-2 1 32,0 3 11,-2 4 8,-2 4-3,0 5-11,1 5-17,1 5-12,-2 2-4,4 4-12,-1 2-23,3 2-20,0 2-21,4-2-8,-2 1-22,2-3-37,1 1-79,-5-3-109,4-2-123,-5-4-177,-1-1-82,-2-5-20,-5-1 54,2-3 91</inkml:trace>
  <inkml:trace contextRef="#ctx0" brushRef="#br0" timeOffset="202911">21534 707 306,'0'-6'414,"2"1"30,3-2 20,1 1-118,5 1-128,0-1-91,3 2-77,0-1-77,4 2-82,-1 0-177,0-1-93,-4 1-49,0 0-7,-7 0 31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0:04.0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308 247 340,'-3'-9'458,"3"2"77,-5-1 67,5 1-96,-1 1-104,1 3-90,-2-2-80,2 5-75,2 0-61,1 3-38,3 3-21,-1 2-6,3 2-4,-3 2 2,1 2-4,1-1-5,-2 2-4,2-2-6,-4 3-3,2-1-5,-4 0 2,3-4-4,-4 2 2,2-4-2,-2-2 1,0-1-1,0-2 0,0-2 2,0-2 0,-2-3 1,0-4 1,-1-6-3,0-1 2,1-6-2,-1-2-5,3-4-2,0-1-1,3 0 0,0 2-2,4 0 2,0 5 3,3 3 2,-2 4 0,4 2 2,-1 5 0,1 3 2,2 5 1,-5 1 2,5 4 2,-4 4-1,1 1-1,0 1-3,-3 1-1,2 1-3,-1 0-2,-1 1 0,-2-2-3,1-1-2,-1-3-4,-2 1-2,-1-4-1,1 1 3,-3-3 5,-1-2 5,0-2 10,-1-1-1,1-4 3,0-2-1,0-5 2,1-3-2,1 1-1,3-2 4,0 2 1,-1-1 5,6 4 4,-1 0 0,2 3-2,2 4 2,0 3-2,1 2-3,-3 2-3,0 4-1,1 2-4,-4 2-1,1 2-2,0 1-15,-6 1-19,-2 1-42,-2-1-81,-2 1-96,-5 1-87,-2 1-123,1 1-114,-7-2-28,-1 1 43,-5-2 77,0-2 76</inkml:trace>
  <inkml:trace contextRef="#ctx0" brushRef="#br0" timeOffset="726">114 22 169,'-5'-9'299,"0"3"21,0 2 7,-1 1-101,1 3-79,-2 0-45,0 4-19,-1 2-3,2 3 10,-3 5 11,-1 4 15,2 4 15,-1 5 16,1 3 2,3 5-9,-2-1-16,4 4-21,2-1-24,2 1-23,2 1-17,5-2-18,4-1-10,5 0-17,2-1-19,3-2-31,5-5-38,3-1-46,5-4-52,6-5-66,-3-3-132,5-5-51,2-7-4,0-3 26,2-9 41</inkml:trace>
  <inkml:trace contextRef="#ctx0" brushRef="#br0" timeOffset="1002">893 51 155,'6'-18'297,"6"2"16,-2 8 8,3 3-102,2 5-85,0 5-37,1 3-12,1 6 3,1 3 18,-2 4 10,1 2 10,-3 3 1,0 3-2,-4 1-13,-4-2-16,-2 2-17,-4-1-16,-5-1-18,-3 1-10,-3-2-9,-4-2-8,-2-1-16,1-3-30,-3 0-46,2-1-45,1-4-57,2 1-104,1-2-114,5-3-37,4-3 4,4-5 28,4-1 45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0:05.4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99 236,'16'-2'349,"2"1"31,-2-2 27,4 0-112,0 0-81,0 0-56,2-2-40,-2 3-29,-2-1-32,1 0-43,-3 0-56,-2-2-53,-5 0-80,-2 1-129,-3-2-74,-7-2-20,-5 4 15,-1-2 32</inkml:trace>
  <inkml:trace contextRef="#ctx0" brushRef="#br0" timeOffset="140">64 24 69,'-13'2'346,"7"-2"52,1 0 35,3 0-18,2 0-113,5 0-90,2 0-68,2-2-52,2 0-58,5 1-81,1 0-97,2-2-166,0 0-90,-1 0-42,-4-4 0,0 3 40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0:06.4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51 123 123,'-9'-13'317,"1"1"44,0 1 41,2 2-37,1 2-53,0 1-11,2 1 3,1 2-4,1 2-11,-1-1-41,2 2-46,-2 2-53,2-1-43,0 5-26,0 3-18,0 3-3,0 3-4,4 3 0,-1 3-3,0 0-11,2 2-10,-2-1-10,3 1-12,-1-1-14,0-1-22,-1 0-34,3-3-63,-2 0-108,2-4-110,-5-2-171,1 0-104,-1-3-35,-1-5 31,4-2 91,0-4 103</inkml:trace>
  <inkml:trace contextRef="#ctx0" brushRef="#br0" timeOffset="292">223 246 362,'2'-1'509,"-2"-2"76,-2 0 44,2 1-107,0 0-122,0 1-128,0 1-114,0 0-110,0-1-116,4-2-121,0 0-131,6-3-167,-1 0-84,-2-2-9,1 0 47,-1 0 83</inkml:trace>
  <inkml:trace contextRef="#ctx0" brushRef="#br0" timeOffset="454">374 111 161,'3'-6'369,"-2"-1"41,3 1 30,0-1-60,2 2-117,2-1-74,4-1-47,5 2-29,0 0-14,4 2-14,1 2-13,0 2-16,0 4-16,-1 1-14,-5 4-12,-4 2-8,-5 3-5,-6 3-8,-6 2-10,-4 0-10,-5 2-8,-7 0-2,0-2 3,-1 1 11,1-5 23,3 1 29,2-4 24,3-4 21,5 0 13,2-1 9,3-4 3,3 1-8,3-3-5,7 2-12,4-1-17,5 0-12,2-2-24,2 2-46,4-3-68,0 0-92,1 0-82,-2-1-140,-2-1-112,-2-1-33,-4-1 30,0-4 65,-1 1 77</inkml:trace>
  <inkml:trace contextRef="#ctx0" brushRef="#br0" timeOffset="804">903 51 75,'0'-12'293,"0"2"37,0 1 36,0 3-52,0-2-70,0 5-45,0 0-28,0 2-27,0 1-13,0 1 8,0 4 5,-1 2 6,1 4 4,-2 2 0,0 4-12,1 1-30,1 3-32,-3 0-27,3 1-19,-4 2-18,3-1-38,-1-2-65,1 0-72,1-2-74,1-1-72,-2 0-125,1-3-71,0-1 1,0-4 43,3-4 56,-2-3 65</inkml:trace>
  <inkml:trace contextRef="#ctx0" brushRef="#br0" timeOffset="1056">1030 60 270,'0'-9'304,"1"3"21,-1 0-44,0 2-91,0 1-69,-1 0-47,1 3-29,-3 0-18,-2 0-7,-3 4-2,-1 1-4,-3 2 5,3 4-2,-5-1 0,-1 2-2,0 2-4,0-2-1,1 1-1,5 1 3,-3-4 8,3 1 11,3-3 15,1 0 15,2-2 23,0 0 16,1 0 5,2 0 3,2 1-6,2 0-11,1 2-17,6 0-21,2-2-33,1 2-44,5 0-47,1-1-43,6-1-39,-2-1-30,3 0-9,-1-1 9,4-4 20,-1 1 24,1-4 26,-2-1 21,1-3 16,-2 0 22,-2-4 19,1-1 20,-5-1 23,1-1 21,-4-2 17,-1-2 20,-4 1 16,0-1 10,-5 1 10,-4-1 10,0 2 15,-1 2 13,-3-1 20,-2 4 19,-3-1 10,2 5-5,-3-1-16,1 2-21,-4 2-34,1 2-34,0 1-19,0 3-11,-3 1-7,5 0-6,-3 3 1,5 0-3,-2 1-3,4 1-8,1 0-3,2 0 1,2 0-5,2 1 2,3 1-2,0-2-4,0 1-3,4 2-2,-1 0 1,1 2-4,-2 0-1,2 3-1,-4 1-1,-1 0 6,-2 3 0,-2-2 8,-1 3 4,-5-3 1,-1 1 4,-2-2-4,-3-2-1,-1 0-3,-1 0-13,-6-3-29,1-3-46,-1 1-79,-2-2-90,1 0-102,3-3-159,-2-1-61,2-1-2,4-2 52,6-2 76</inkml:trace>
  <inkml:trace contextRef="#ctx0" brushRef="#br0" timeOffset="1682">1574 374 144,'-5'-2'77,"-4"1"-35,-4 1-106,1-2-83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7:39.25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1493 202 215,'-5'-9'270,"0"0"21,2 2-32,-3-2-90,3 3-43,2-2-21,-3 2-10,3-1-9,-1 1 3,2 1 6,0 2 8,0-1 2,0 2-3,0-1-3,0 2-13,0 1-17,0 0-18,0 0-17,0 1-12,2 2-4,-1 2-5,3 0-1,0 3 1,1 2 1,-1 3 3,3 2-3,-1 1-1,4 4-2,-1 1-1,2 1-3,-1 3-2,2 1-2,-2-2 0,0 1-1,0 0 1,-2-1-1,0-2-2,2-1 0,-2-3 0,-2 0 0,-1-3 0,0-1 0,1-1 0,-3-2 1,-2-2 3,3-3-1,-3-2 7,2-1 18,-1 0 24,1-3 20,1-1 11,0-2 4,5-3 1,-2-2-17,1-2-22,3-4-16,-2-2-14,3-4-7,-2-5-8,3-3-1,0-3-4,1-2-1,-3 0 5,2 0 4,-4 0 6,1 3 6,-4-2 3,0 6-2,-3-1 0,1 3-7,-3 1-9,2 2-11,-1 2-29,1 2-50,1 2-65,0 1-68,5 6-65,-5 0-126,2 5-75,1 3-5,-4 3 36,4 6 54,-4 5 61</inkml:trace>
  <inkml:trace contextRef="#ctx0" brushRef="#br0" timeOffset="759">1961 559 237,'-1'-15'268,"-3"2"18,1-1-46,2-1-77,-1 3-39,0 0-8,2 2-1,-1 2 10,-1 2 1,2 1-1,0 3-10,0-1-17,0 1-21,0 2-21,0 3-16,0 1-11,3 6-6,-3-1-5,2 4 2,0 1-4,-1 4-2,-1 1-2,0 2-2,-1 2-2,-1 0-2,0 5 1,2-1-3,0 0-1,0 0 0,0 0-2,0-2-1,2 1-14,0-4-21,-1 1-37,1-4-46,-1-2-58,-2-3-141,-1 0-68,-1-5-18,-2-3 12,3-3 33</inkml:trace>
  <inkml:trace contextRef="#ctx0" brushRef="#br0" timeOffset="1105">1936 510 42,'4'-15'262,"-1"0"21,2 1 19,3 1-62,0 1-79,6 2-40,-1 2-18,4 2-4,0 0-4,1 3-7,-2 1-10,3 2-11,-2 2-13,-2 2-14,0 2-15,-3 3-10,-3 3-6,0 3-2,-2 2-2,-4-1 0,-1 2 0,-2 0 0,-5 0 1,-2-1 0,-3-2-2,-5 0 1,-2-4-2,-2 2-3,-5-4-9,0-2-16,1-1-26,4-2-33,-2 3-47,6-4-108,3-2-81,4 1-31,3-4 0,9-2 22</inkml:trace>
  <inkml:trace contextRef="#ctx0" brushRef="#br0" timeOffset="40523.25">89 528 11,'-5'-2'224,"1"0"20,-1 2 13,2-1-63,-2 0-57,2-1-27,-5-1-15,3 2-8,2-1-1,-2-1 0,2 0 3,-2 1 5,4 1 1,-3-2-8,2 3-9,-2-3-17,4 3-17,-3 0-19,2 0-12,-3 0-9,1 0-2,0 0-4,0 2 2,-1-1 0,3-1 0,-1 0 0,2 0 3,0 0-1,0 0 2,3 0 1,2 2 1,2-2 4,2 1 6,7-1 4,0 0 8,4-1 12,4-1 10,1-1 9,1 0 0,1-1 0,1 0-8,1 0-14,-1 1-12,-1-1-11,1 2-5,-1-1-6,-2 3-5,-1 0 1,0 0-1,0 2-1,-2-1 2,0 1 0,2-1 1,1 2 1,0-3 3,2 2-2,-3-1-1,1-1 2,0 0-3,-1-1 0,0 1-1,-3 0-1,-1 0-4,0 0-1,1-2-3,0 2-5,-3 0-3,0-1 2,2-2 5,0 1 0,-2 1 3,1-2 4,-3 3 0,1-3-3,-4 3-10,1 0-15,-1 0-13,-3 0-17,2 1-17,-2 1-17,-1-2-12,2 0-7,-3 0-7,0 0-10,0 0-23,1 0-52,-4 0-64,-2 0-24,-3 0-1,0 0 15</inkml:trace>
  <inkml:trace contextRef="#ctx0" brushRef="#br0" timeOffset="41224.25">876 334 145,'-8'-10'278,"-1"2"16,1 1 5,3 1-112,1 1-75,0 2-45,3 2-22,1 1-5,1 1-1,3 2 4,2 2 7,2 2 7,4 1 1,1 4-4,4 0-5,1 1-8,4 2-8,2 0-9,-1 0-9,-2 2-4,0-4-6,-4-1-2,-3 0-2,-2-3-2,-3-1 1,-3-2-1,-4 0 2,-2-1 5,-4 3 2,-2 2 2,-6 1 1,-3 4 2,-4 2-4,-3 1-20,-2 1-42,-10 5-112,2 4-116,1 1-60,1 0-32,10-4 0,5-4 30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8:30.4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286 292 224,'-11'-14'290,"1"4"15,-2 1-5,-1 3-132,2 1-75,-3 4-35,-1-1-13,0 4-7,0-1 1,0 5 3,-1 1 5,-1 6 7,-1 2 2,1 3-2,-2 3-7,3 3-4,0 3-11,2 0-14,4 1-11,1 2-12,6-3-9,5 0-8,4-2-11,8 0-12,4-4-12,5-5-13,9-4-24,3-4-56,-2-5-99,4-5-44,0-4-14,-2-4 6,1-2 19</inkml:trace>
  <inkml:trace contextRef="#ctx0" brushRef="#br0" timeOffset="248">458 380 255,'-1'-6'279,"-2"5"18,-1 3-42,-2 5-95,0 3-62,3 4-34,-2 1-17,3 3-19,1 0-10,2 0-6,1 1-4,1-1-3,4-1-5,0 1-1,1-5-5,2-1-3,-1-3 0,-1-1 2,-2-5 4,1-2 6,-1-2 1,0-2 7,-1-3 1,-2-3 4,0-2 3,2-2 6,-1-1 10,0 2 6,4-1 5,-2-1 8,1 5-5,-1 0-2,3 3-9,1 1-7,-2 4-11,0 2-7,3 4-7,-3 1-2,0 1-3,1 4-1,-1 0 0,-2-1 0,1 2-1,-1-1-3,0-1 0,-3-1 0,1-3 1,-3 0 1,-1-3 7,0 0 7,0-1 4,-3-4 4,1-1 2,-1-3 4,0-3 0,3-1-1,0-4 5,5 1 3,0-2 7,1 0 2,5 0 0,0 0-2,-1 2-4,1 3-7,0 3-12,-2 1-8,1 4-7,2 2-7,-4 5-5,-3 2-10,3 4-15,-5 1-32,0 1-34,2 2-44,-3 2-112,-1-1-91,2-1-33,-1-1 2,1-3 24,4-1 41</inkml:trace>
  <inkml:trace contextRef="#ctx0" brushRef="#br0" timeOffset="779">917 416 196,'3'-10'306,"0"1"13,1 4 7,-3 1-129,2 4-89,-1 1-50,1 5-29,0 2-14,0 0-4,0 5-5,1-1-2,0 1-1,0 2 0,0-1 2,2-2-3,-3 0-1,-1 0-1,1-5 1,-1 1 1,-2-2 9,0-3 10,0-3 8,0-2 16,0-2 20,0-4 16,0-2 9,3-2 11,0-2 13,4-1 2,2-1-14,1 1-8,-1-2-12,2 5-14,0 2-18,-3 4-14,3 1-8,-1 5-9,-2 1-9,0 7-7,-1 1-7,1 5-5,-3 1-17,-2 1-25,-1 1-43,-2 1-44,0 0-58,-2-1-152,-1 1-65,-2-1-18,2-5 17,5 0 37</inkml:trace>
  <inkml:trace contextRef="#ctx0" brushRef="#br0" timeOffset="1155">1297 482 14,'4'-1'238,"-2"-1"15,4 1 12,-3-1-70,4 1-77,-1-2-45,5-1-20,-2 0-13,1-3-9,2 0-10,-2 0-3,1-3 1,0-1-5,-1-1-1,-2-3-1,-2 0 0,0-1-2,-3-1 8,-3 2 9,0 1 19,-3 4 18,-1 1 15,-1 3 5,-2 2-1,-1 4-8,2 4-13,-5 3-12,3 4-9,0 4-7,-1 2-2,1 1-3,3 0-4,2 1-10,1 1-4,2-1 2,4-1-4,0-1-1,4-3-4,3 0-14,2-3-25,1-2-29,4-4-40,2-1-85,2-3-116,1-2-48,0-4-15,-1-2 10,-1-4 30</inkml:trace>
  <inkml:trace contextRef="#ctx0" brushRef="#br0" timeOffset="1478">1682 277 125,'0'-17'307,"-2"4"32,-1 1 32,-4 2-75,0 5-92,-1 3-53,0 2-26,-1 5-27,1 2-20,-2 5-13,0 3-9,2 5-6,0 2-12,3 2-7,0 0-6,3 3-6,4 0-6,1-1-3,5-3-3,3 2-14,5-4-25,3-3-32,5-5-34,4-2-39,2-6-53,0-1-94,0-8-60,0-3-16,-3-5 12,2-6 24</inkml:trace>
  <inkml:trace contextRef="#ctx0" brushRef="#br0" timeOffset="1673">1965 365 73,'11'-34'257,"-3"-1"39,-3 4 39,-4 2-39,-1 2-48,0 4-11,-1 5 8,-1 5 5,-1 1-20,0 6-28,3 1-35,-1 4-41,1 4-32,1 5-18,2 4-5,0 6-1,2 3-4,0 4-3,1 2-23,-1 3-15,3 2-15,-4-1-24,1-1-47,-2 2-79,2-4-83,-3 1-131,-2-4-139,0-1-56,0-3 1,3-5 57,0-2 74</inkml:trace>
  <inkml:trace contextRef="#ctx0" brushRef="#br0" timeOffset="1912">2024 506 133,'-2'-6'309,"2"-3"24,3 2 16,2-2-82,3 0-110,6 0-62,-1 0-37,4-2-19,-1 2-14,3-1-8,1 1-3,-4 0-3,0 0 3,-2 1 8,-4 2 15,1 0 21,-3 2 29,-2 1 24,-2 0 16,-3 3 10,2 0-6,0 3-1,-3 1-3,3 2-10,0 5-15,-1 1-13,0 1-12,1 2-24,0 3-24,-1-1-18,-1 1-34,1 0-62,0-3-77,-1-1-79,-1 2-141,-3-4-108,1 0-34,-1-5 26,3-2 61,0-5 69</inkml:trace>
  <inkml:trace contextRef="#ctx0" brushRef="#br0" timeOffset="2205">2202 353 230,'-1'-28'281,"2"1"11,2 1-24,2 4-113,3 2-69,3 4-37,0 4-19,4 4-15,0 4-7,1 5-7,0 4-4,0 5-2,0 4 2,-4 2-2,-1 4 2,-1 2 2,-4 0 1,-1 3 0,-2-3 0,2 2 0,-2-3 1,0-2-1,0 0 1,0-4 4,1-2-1,1-3 4,-1 0 1,2-4 10,-1-4 8,0 0 4,0-5 8,0-1 8,-1-4 8,2-1 4,-3-5 1,4 1 6,-2-2 11,1 0 17,2 0 19,-2 2 7,1 2 5,-3 1-4,1 2-14,-2 4-26,3 2-29,-1 4-15,3-1-17,-1 5-7,-1 2 0,3 1-5,-1 0-1,2 0-5,2 0 1,-1 0-1,5-4-2,-2 0-2,2-2-4,-2-1-7,1-4-7,-1-2-3,-1-1 0,-1-4-2,-1-1 4,-1-2 7,-1-3 4,-4-2 4,-2 2 5,0-1 11,-3 0 13,0 5 13,0 0 5,0 5 2,0 2-3,2 4-9,0 3-14,2 4-10,0 7-7,2 4 2,-2 4 2,0 5 3,0 2-1,1 2 1,0 2-4,-2 1-2,2 3-2,-4-3-4,-4 2-9,-5 0-24,-3 0-51,-2-1-67,-9-2-102,0 0-137,-4-2-70,-1-3-14,1 0 28,-1-4 58</inkml:trace>
  <inkml:trace contextRef="#ctx0" brushRef="#br0" timeOffset="2970">3083 386 189,'12'-18'319,"-2"2"22,3-1 21,1 2-113,-1 2-89,2 2-52,0 2-27,0 3-18,2 3-10,0 5-8,-1 0 1,-1 8-7,-2 0-6,-1 5-8,-2 3-5,-2 2-7,-5-1-8,-3 4-5,-1-2-2,-4 0-4,-1-3 1,-3 0-1,2-5 9,-1-1 28,0-4 38,1-4 23,0-2 17,2-5 11,2-3-1,1-3-19,2-5-36,2-4-22,1-1-16,6-5-15,1-2-18,3-2-15,2-3-16,1 2-5,2 0 0,-2 5-1,-1 6 6,0 3 12,-3 8 10,-1 4 6,-4 4 1,0 7 5,-2 4 1,-2 3 3,0 4 1,-1 4 1,3-1-3,1 1 1,3-1 0,1-1-1,1-1 3,2-6 2,1 0 5,3-5 3,-1-1-2,0-7 4,0-1-4,-2-4 1,-3-4-2,-3-2 6,0-2 10,-5-4 3,-3 0 4,-5-5 1,-1 0 4,-5-3-3,-2 2-4,-2-1-6,0 4-6,1 4-5,3 1-14,1 2-28,4 3-44,6 5-55,10-1-64,-2 1-159,10 1-95,5 0-33,2 0 13,8-2 36,2 2 60</inkml:trace>
  <inkml:trace contextRef="#ctx0" brushRef="#br0" timeOffset="3504">3878 56 310,'0'-13'378,"-1"1"63,-1 1 60,2 2-116,-1 3-77,1 1-46,1 5-4,1 5-25,1 6-31,2 5-31,0 5-17,2 5-18,1 5-42,-1 2-41,-1 3-26,2 2-19,-4 1-11,1-2-24,-2-1-55,-1-3-64,1-3-72,1-4-57,-1-4-38,1-5-7,-1-4 27,-1-4 48,-1-6 59,1-6 49,0-4 41,-2-5 25,-2-6 20,-3-3 25,-2-5 21,-3-1 21,-3-3 19,-2 3 24,-1 3 20,-3 3 16,-2 6 7,2 6 0,-1 5-3,-1 7-13,2 4-12,2 8-18,2 3-11,6 5-11,4 2-11,7 2-7,4-1-7,5 1-9,5-2-31,8-2-38,4-1-44,2-1-128,0-3-108,4-3-47,-4-1-5,1-7 22,-4-2 36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8:34.5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29 192 20,'-5'-30'282,"-1"-2"32,3 3 21,0 1-24,1 5-103,-1 3-57,1 5-36,2 5-22,-1 5-4,-1 10 9,2 5 9,-2 8 10,2 6 7,2 6 3,1 5-11,0 2-31,2 4-34,0 0-50,2 2-74,0 0-78,-5-1-155,1-4-110,-2-2-55,1-5-4,1-5 40,2-5 63</inkml:trace>
  <inkml:trace contextRef="#ctx0" brushRef="#br0" timeOffset="222">117 452 249,'3'-5'307,"2"1"18,-2 2-3,2-1-126,0 0-78,1 0-43,0-1-22,2-1-19,1-2-11,1-1-4,1 1-9,-1-5-5,2 0-1,0 0-2,-1-5-2,0 1-2,-2-2-2,-1-3 1,-2 0-2,-1 0 3,-5 0-3,-1 1 9,-5 4 6,-1 1 13,-1 4 8,-2 4 4,0 4 10,-1 4 14,1 5 14,-1 5 16,1 4 12,2 4 11,-1 5 0,5 2-11,0 2-18,3 2-24,2 0-23,3 2-10,0-4-12,2-2-7,4-2-4,1-3-3,3-3-7,-1-5-16,4-4-22,2-5-28,3-5-23,0-5-16,-1-5-5,1-3 2,0-7 17,-4-5 25,-1-2 23,-1-4 14,-7 1 15,1-2 21,-5 4 18,-2 2 24,-3 4 22,0 4 25,-2 2 11,-1 6-1,0 4-10,1 3-19,-1 6-14,2 4-24,-1 4-13,0 5-5,2 3-2,0 2-3,0 1-4,4 1 2,-3 1-4,4-4-1,1 2-1,2-4-1,0-1 0,0-4 0,2-1-1,0-5-1,0-3 1,1-5-1,-2-2 2,1-7 0,0-2 0,-1-4 0,-1-4 0,-2-1 0,1 1 6,-1 0 4,-2 1 17,-2 5 16,1 5 9,-3 1-1,0 4-1,0 4-4,-3 2-14,1 6-15,1 4-6,-1 4 2,2 2-1,2 1 1,1 0-1,4-1 0,-3 1-6,4-2 2,3-3-6,0-1-1,2-3 2,1-3 2,1-4-2,2-4 1,0-4 1,-1-3 1,0-4-3,-2-4-3,-1-1-2,-1-3 1,-4-1-1,-3-3 2,0 3 3,-5 1 7,0 3 17,0 2 14,-2 4 8,2 3-1,-1 4 0,1 4-6,0 2-16,1 7-11,1 4-3,4 6 1,0 1 0,1 4 3,1 4 2,2 1-3,0 4-2,1-1 0,0 2-1,-1 0-4,-2 0-4,-2-2-3,0 1-5,-4-3-10,-4-1-6,-4-1-35,0-4-53,-1-2-61,-1-3-56,4-6-49,-2-2-59,4-4-75,2-6-36,4-3 13,4-4 36,2-7 40</inkml:trace>
  <inkml:trace contextRef="#ctx0" brushRef="#br0" timeOffset="1146">1042 387 40,'13'-43'270,"-2"-1"36,-2 4 32,-2 1-46,-4 3-45,-3 6-28,0 4-10,0 5-17,-2 6-24,1 5-28,1 7-33,0 6-14,1 5-3,1 9 7,1 5 14,0 6 5,2 3-4,1 3-16,-1 4-27,0 1-29,-2 0-20,0 0-16,1-1-13,-4-4-45,0-1-71,0-4-75,-2-4-77,-3-4-153,2-3-85,-2-3-12,0-6 44,4-4 60</inkml:trace>
  <inkml:trace contextRef="#ctx0" brushRef="#br0" timeOffset="1380">1049 497 122,'-4'-12'318,"1"0"25,3 1 22,3 1-70,2 1-116,2 1-70,2 1-41,4-1-28,-1 2-16,4-1-12,0 1-5,1 0-5,1-2 1,-2-1-4,-2 0-1,3-5-2,-4 1-3,-1-5-1,0-1-2,-2-2 2,0-1-1,-2 1 8,-2 2 14,-1 2 18,0 3 14,-4 3 10,2 2 5,-1 3-2,0 5-10,1 3-12,-2 5-9,4 5-7,-1 4-4,-1 2 1,3 4-5,-5 3-6,4 2-2,-2 0-3,2 1-1,0-3-1,1 0 1,0-3 1,-1-4 0,2-3 7,-3-3 6,1-4 8,0-5 6,2-3 24,3-6 27,0-3 27,2-4 25,1 0 27,3-2 20,-4 0 0,4 3-19,-3 2-21,1 4-30,-1 4-30,0 7-28,-3 2-21,1 7-11,-2 2-12,-5 4-11,1 1-38,-4 3-103,-2-1-133,-2 2-203,-3 0-105,-6 0-53,-2 0 6,-5 0 87,4 4 125</inkml:trace>
  <inkml:trace contextRef="#ctx0" brushRef="#br0" timeOffset="2012">2272 476 56,'-1'1'274,"-1"1"26,2-2 10,2-2-68,-2 1-92,1-4-58,1-1-34,-1-1-18,1-1-2,1-2 1,-1-2 7,-1-2 5,-1-2 6,0-2 3,0-3-7,0-2-6,-1-2-10,-1-2-10,1-3-9,-1-1-8,0 2-1,-1 0 1,2 2 11,-4 0 13,2 5 17,2 2 11,-3 5 8,3 3-3,-1 3-9,0 5-13,2 4-16,0 4-9,0 5-4,0 4 7,0 7 15,2 6 17,1 1 12,1 3 3,-1 4-1,3 1-7,-2 2-14,3-1-16,-1-1-15,1-4-7,3 1-3,0-5-6,1-4-2,2-1-15,0-6-40,-1-4-59,-1-3-62,0-1-99,-1-7-138,-4-1-58,-3-1-1,-3-7 37,-1-1 52</inkml:trace>
  <inkml:trace contextRef="#ctx0" brushRef="#br0" timeOffset="2466">2000 53 202,'-8'0'253,"-1"2"20,1 8-49,-2 3-63,0 7-30,-1 5-17,-1 4-12,2 4-8,-3 4-11,0 2-11,5 2-13,0 1-14,3-2-12,5-1-11,2-1-6,3-4-4,5-1-3,5-3-6,1-4-16,8-2-32,3-5-54,-1-4-138,4-6-73,0-6-37,2-6-5,1-4 19</inkml:trace>
  <inkml:trace contextRef="#ctx0" brushRef="#br0" timeOffset="2682">2392 187 174,'13'-17'293,"3"2"15,1 6 15,2 6-116,1 7-76,-3 5-37,0 8-16,1 4-7,-4 6-8,3 4-6,-6 4-12,2 4-9,-4 1-11,-4 1-9,-2-1-9,-3 1-4,-6-2-6,-5-3-13,-5-2-18,-3-2-29,-5-2-79,-3-3-116,-3-3-62,0-4-23,2-3 3,6-3 19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8:37.6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47 127 105,'0'-3'324,"0"0"30,5 0 18,-1 0-61,4-1-119,2 1-73,4 1-45,2-1-30,1 2-20,5-1-12,-2 2-9,2-3-20,0 3-31,-2-3-46,-4 0-125,-1-2-82,-5 1-42,-7-3-6,-1-1 12</inkml:trace>
  <inkml:trace contextRef="#ctx0" brushRef="#br0" timeOffset="169">22 21 153,'-13'0'297,"5"1"18,7 1 12,2-1-104,9 1-93,5-2-53,5 0-31,7 0-33,-1-2-88,4-1-126,-1 0-69,-2-1-33,-1-4-20,-2 1 7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8:39.7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15 234 91,'-4'2'288,"3"-2"28,-2 0 17,1-2-74,0-1-80,1 0-49,-1-1-23,2-1-6,0-1-5,2 0-1,-1-2 3,3 1 9,0-2 10,1 0 8,4-2 7,1 3 9,1-1 3,3-2-6,2 4-12,1 1-18,1 1-17,-1 2-18,-1 3-23,-2 3-12,4 2-15,-6 2-8,1 4-6,-2 1-1,-3 3-12,-2 3-3,-1 0-7,-2 3-8,-6 0-7,-2 1-10,-3 2 0,-3-2-4,-3 3 2,0-4 7,-2-3 3,3 0 14,-1-7 11,5 0 19,1-2 14,1-1 16,1-4 9,3-1 7,3 0-3,3-1-9,5-1-12,2-1-11,4 0-10,5 0-19,1-1-25,4-1-41,0-1-60,1 0-74,3-3-74,1-2-94,1 1-113,-2-4-32,-1 0 22,-3-4 52,-2 0 64</inkml:trace>
  <inkml:trace contextRef="#ctx0" brushRef="#br0" timeOffset="443">517 29 77,'-6'-9'302,"0"1"29,3 4 22,-2-1-64,3 4-100,1-1-59,2 2-33,2 2-18,2-1-3,4 2-2,4 2 4,4-3-2,3 3-7,2-2-9,1 2-13,1-1-13,2-1-10,-5 0-9,3-1-7,-3-2-2,-1 0-3,-2 0 1,-6 0 3,-2 0 21,1-2 29,-5 1 26,-1-1 25,-3 0 27,-1 0 18,-1-1 1,0-2-13,-1 4-19,1-2-20,-2 3-24,2-2-23,-2 2-20,1 3-14,-1 3-9,1 3-6,-1 5-1,0 1-1,2 4 0,-3 2 2,2 1 0,-4 3-2,2-1-4,-2 0-8,4 0-9,-3 1-23,1-1-31,2-2-57,1-1-64,-2-1-67,2-4-70,-3 0-135,0-4-60,-3-3 9,1-3 43,2-3 55</inkml:trace>
  <inkml:trace contextRef="#ctx0" brushRef="#br0" timeOffset="845">620 324 217,'-5'-1'342,"2"-1"29,1-1 22,4 0-113,3-1-101,5-1-64,3-2-38,5 0-35,6-1-23,3-2-14,4 2-14,2-2-12,4 0-9,-1 0-9,0-1-7,-3-1-4,-2 2 1,-9-2 6,0 1 13,-5 1 16,-6 2 26,-2-1 22,-6 5 15,-2-1 8,-1 3 7,-3 2-2,0 4-7,-4 2-8,1 3-7,0 3 0,-2 3-8,3 3-6,0 0-6,5 3-5,0-2-3,2 1-6,4-2 0,5-2 0,0-3-1,2 0 0,6-6 0,1-2 1,0-5-1,0-2 0,2-3 10,-3-2 6,-1 0 16,-4-4 23,-2-2 23,-5-1 22,-2-2 4,-5-2-2,-2 0-13,-4-2-19,-7 1-36,0 1-67,1 0-89,-7 0-118,3 3-172,-1 0-87,-1-1-36,7 2 18,3-1 63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8:49.1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48 185 46,'5'1'255,"1"-1"18,2 3 7,2-3-80,4 0-87,0 2-61,3-2-52,3-2-65,-2 2-106,0-4-55,-1 1-29,0-2-8</inkml:trace>
  <inkml:trace contextRef="#ctx0" brushRef="#br0" timeOffset="189">7 102 175,'-7'-3'307,"7"0"18,2 0 10,5-3-118,4 0-89,4 0-55,3-1-41,6 0-34,2 0-44,1 1-86,0-3-101,1 2-52,-2 0-22,-4 2 2</inkml:trace>
  <inkml:trace contextRef="#ctx0" brushRef="#br0" timeOffset="657">86 180 26,'-8'0'246,"3"0"31,1 0 9,0 2-62,1-2-60,2 0-46,-3 1-35,4 1-22,-2-2-20,0 0-7,2 0-5,2 0 0,2 0 16,-1 0 15,5 0 16,2 1 9,4-1 7,2 0 1,3 2-13,4-1-16,1-1-16,2 2-13,-1-1-17,2 0-23,-4-1-29,-2 0-26,1 0-29,-3-1-31,-3 0-42,-2-1-75,-4-1-76,-2-1-28,-5-1-2,-2 1 16</inkml:trace>
  <inkml:trace contextRef="#ctx0" brushRef="#br0" timeOffset="957">103 50 55,'-6'-2'273,"3"1"20,3-1 14,5 0-71,-1 1-77,6 0-52,6-2-32,0 0-13,4 0-15,2 1-10,3-1-18,3 0-32,0 0-54,-3 0-138,0-1-71,-3-2-40,1 1-11,1 2 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8:50.7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171 224 127,'-3'-6'293,"-2"-2"21,0 2 13,-4 2-101,5-1-81,-4 1-47,1 1-30,2 0-13,-2 1-5,0 1 2,2 2 1,-3 2 4,-4 2 1,2 0-2,1 6-4,-3 1-1,0 3-10,3 2-7,-4 1-3,5 1-7,2 1-3,1 0-4,3 2-2,2-1-3,4 0-3,0-3-4,4 0-1,0 0-3,6-5 1,-1 1 0,1-5 1,2-2 1,0-2 0,-2-4 2,3-2-1,-2-4-1,0-2 1,-2-2 1,-1-2 2,-2-2 5,-2-1 7,-3-2 8,-2-1 9,-3-1 2,-1-2 4,-2 0-4,-4-1-4,1 0-8,-3 1-10,1 2-12,0 3-22,-2 1-29,1 3-38,2 0-42,4 4-53,0-1-87,-2 2-100,3 2-34,2 4 3,4-3 24,5 4 47</inkml:trace>
  <inkml:trace contextRef="#ctx0" brushRef="#br0" timeOffset="462">412 317 201,'1'3'425,"2"-2"87,-3-1 78,2 0-39,-2 0-107,-2-1-92,2-1-84,0 1-93,-1 1-93,-1-2-92,2 1-95,3 1-105,1-2-105,-1 0-149,2 1-90,2-2-11,1 0 40,4-1 71,1-2 84</inkml:trace>
  <inkml:trace contextRef="#ctx0" brushRef="#br0" timeOffset="699">717 140 230,'-4'-9'345,"4"-2"34,0 1 30,0-1-112,4 2-77,-1 0-50,2 0-32,1 3-25,2 0-19,1 3-15,1 2-14,2 1-11,0 3-7,-1 4-6,0 4-7,-2 4-8,3 3-2,-8 3-4,2 1-5,-6 2-1,-1 2-2,-7-1-4,-2 0-14,-2 1-5,-7-2-9,2 0 2,-4-3-4,0-1 11,4-5 20,1-2 31,3-2 34,3-4 28,3-1 23,4-1 10,3-2 1,3-2-14,5-1-23,8 0-26,1-1-22,9 1-16,2-2-25,2 1-44,0-1-74,0 0-89,0 0-93,-3-3-126,-4-1-125,-3-3-37,-1-1 29,-5-1 69,3-1 77</inkml:trace>
  <inkml:trace contextRef="#ctx0" brushRef="#br0" timeOffset="1082">1063 30 214,'-6'-7'327,"-1"1"26,4-1 17,0 5-122,3-3-86,6 4-43,2-1-13,2 2-3,5 0 8,3 0 11,3 2 16,1 1 7,-2 1 4,4 1-1,-2 2 2,-3 4-7,2 2-10,-3 5-14,-3 4-20,-1 6-23,-4 0-17,-2 4-21,-2 2-12,-2 1-9,-2-1-9,-2-1-4,-2-3-15,-2 0-31,-1-3-57,0-3-81,-3-3-86,-1-3-134,-5-4-122,-1-5-41,-2-3 18,4-5 59,-2-2 74</inkml:trace>
  <inkml:trace contextRef="#ctx0" brushRef="#br0" timeOffset="1367">1144 326 151,'4'-9'317,"4"1"28,4-1 19,2 0-87,3 0-99,4 0-61,2 0-48,2 2-48,5-2-59,-3 1-118,1-1-115,-2 0-59,0 0-22,-1 2 3,0-1 30</inkml:trace>
  <inkml:trace contextRef="#ctx0" brushRef="#br0" timeOffset="1572">1668 167 165,'2'4'283,"0"2"24,-1 0-4,1 3-100,0 2-65,-2-1-39,0 1-23,0 0-17,0 2-9,0-3-12,-2-1-6,0 2-8,1-2-8,-1 0-5,-1-2-3,0-1-1,0-1 7,0-1 21,1-2 23,1-1 21,1-2 23,0-4 17,0-1 9,1-3-5,4-2-1,2 0 4,2-4 5,0-2 4,3 1 2,-2-1 5,3 0-8,-1 3-16,0-1-20,0 4-20,-1 1-18,0 2-21,0 2-14,0 5-14,-1 1-6,-1 4-3,1 2-5,-2 2 2,-2 2 1,0 2 0,-1 2-3,-2-1-9,1 2-11,-4-1-15,0-1-13,0 0-9,-2-2-6,2-2 5,-2-1 14,2-2 19,-1-4 21,1 0 23,0-2 17,1-4 8,3-2 6,-1-2 0,3-2-1,3-4-4,3 0-3,-1 0-1,3 0-4,-1 2-6,2 2-7,0 1-1,0 1-7,-2 7-5,1 1 0,-3 3 1,1 4-4,-2 5-7,2 3-10,-6 5-24,-1 1-62,1 0-99,-2 2-102,0 0-200,-4 1-95,-4 0-31,-8 0 28,-2-1 78,-8-2 100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0:16.9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303 29 7,'-9'-3'283,"-1"-2"27,1 2 23,-4-1-29,1 1-102,-1 0-60,-1 0-36,1 1-11,1 0-2,-1 2 1,-3 0 8,2 0 8,0 2 2,-1 3-4,1 1-9,-2 3-13,1 4-16,0 4-15,1 5-12,-3 2-12,4 5-5,2 1-9,3 4-2,5 0-5,4 2-3,4 1 0,3-3-12,6-2-24,2-4-44,6-1-49,2-4-55,3-5-69,-3-5-134,-1-4-51,2-3 0,-4-6 27,-2-6 42</inkml:trace>
  <inkml:trace contextRef="#ctx0" brushRef="#br0" timeOffset="260">296 293 203,'4'-26'322,"-1"3"27,0 4 19,2 1-117,2 5-86,-1 2-51,3 4-31,2 0-23,2 7-15,3 2-10,-2 3-6,2 5-7,0 2-6,0 6-5,-4 2-2,2 2-3,-2 3-1,-2 0-1,-2 2-1,-3-2 0,-5 1 0,-1-4 0,-7-1 4,-2-3 8,-1-4 15,-2-6 19,-1-1 21,1-3 23,0-4 11,3-3 2,2-3-12,2-4-14,4-4-23,7-4-26,4-4-34,4-7-44,8-2-40,4-5-45,3-3-51,5 0-51,-1 1-98,0 4-58,-2 4-14,-4 7 15,1 5 32</inkml:trace>
  <inkml:trace contextRef="#ctx0" brushRef="#br0" timeOffset="583">857 269 97,'4'19'266,"1"-1"17,0-3 12,-2-1-102,4-2-75,-1-2-43,-2-1-21,3-1-12,-1-2-9,1-3-6,2 0-5,-1-3-5,-2-3-5,2 0-3,0-3-4,-3-3-3,-1-3-1,0-2-1,-3-1 0,-1-3-1,0 0 1,-5 2 4,1-1 7,-4 4 15,-3 1 16,0 3 17,-6 4 11,0 4 14,0 2 5,0 4 0,-2 4-4,3 4-6,-1 2-6,1 2-13,5 2-14,-1-1-10,3 3-10,5-3-9,2 0-8,2-1-3,3-2 0,2-4-3,2 0-2,5-3 3,-3-2 0,5-3 2,-1-2-3,3-2 2,-2-2 1,2-2-4,-3-2 0,-1-2 1,-1 0-1,1 0 4,-3 1 16,-5 1 19,1 2 20,0 1 11,-3 1 6,-1 1-4,1 2-13,0 3-20,-1 1-19,2 3-27,2 0-43,1 1-51,0-2-60,6 1-60,2 1-96,-5-4-106,1 1-29,1-4 18,-3-1 38,0-3 48</inkml:trace>
  <inkml:trace contextRef="#ctx0" brushRef="#br0" timeOffset="1055">1076 308 109,'4'-7'303,"-3"3"21,-1 0 16,0 2-78,2 4-95,-2-1-59,0 5-38,0 0-18,0 3-13,0 0-11,0 2-10,1 1-7,1-2-5,0 1-2,-1-3-3,1 2 1,-1-3 1,-1-2 5,0-1 6,0-2 8,0-2 9,-3-5 8,2-1 15,-3-1 10,3-5 6,-1-2 7,2-1 4,0-1 7,3-1 3,2 2 2,2 1 5,0 3 4,1 0 2,4 5-6,-2 0-8,1 3-12,1 3-16,0 3-14,-1 3-11,2 1-11,-2 6-6,0 0-7,-2 4-4,-1-1-16,0 4-31,0-1-41,3 1-55,-3-1-53,2-1-58,1-1-56,-3-2-99,0-2-53,-3-4 4,4-1 30,-1-7 45</inkml:trace>
  <inkml:trace contextRef="#ctx0" brushRef="#br0" timeOffset="1445">1450 207 220,'0'-13'352,"0"-1"37,0 5 32,0 3-111,-2 2-81,0 2-37,2 4-25,0 5-12,0 4-16,0 4-6,4 3-14,-3 3-28,2 3-28,2 1-25,0 1-37,-2-1-54,3 1-63,-3-2-63,1-3-57,-1-2-86,0-2-97,-1-4-22,-1-4 20,3-4 40,-1-7 48</inkml:trace>
  <inkml:trace contextRef="#ctx0" brushRef="#br0" timeOffset="1638">1551 297 168,'5'-15'296,"-4"3"27,4 3 5,-5 0-82,1 1-62,1 4-33,-1 1-21,-1 0-9,0 2-13,0-2-19,0 3-18,0 0-16,-1 3-16,-1 1-13,-2 3-7,-2 3-4,-3 0-1,1 4-2,-5 1-1,0 3-1,-1-3 2,2 1 7,4-1 5,-1-1 10,6-2 6,1-2 5,6 2 0,3-1-6,3-1-4,4-1-10,3 2-25,2-2-51,2 0-64,3 0-86,3-3-158,-2-2-81,0-1-28,-2-3 21,2-3 47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0:18.9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319 501 160,'-4'4'303,"3"1"25,-2-3 18,1-2-102,-1 0-86,3 0-54,0-2-35,0-3-21,3-2-19,-1-1-12,-2-2-10,0-2-3,-2-3-4,-1-2 1,-1-1-1,0-3-1,-2-3 1,-2 2 2,-5-2 12,1 0 14,-2 3 14,-2 3 10,0 4 13,0 4 6,-1 4 1,-3 2 0,2 8-4,0 2-5,-1 2-4,0 6-2,3 1-5,-1 2-8,3 2-9,1 1-7,4-2-4,1 1-8,1-2-5,6 1-4,1-3-3,1 0 1,6-2-2,1-1 0,1-1-1,4-2 3,0-3 0,-1-2 0,2-4 2,-1 0 3,1-6 1,-2-1 4,1-2 11,-3-4 28,0 0 23,-3 0 28,0-2 36,-4 3 24,2 1 13,-4 2-5,-1 3-10,2 2-25,0 1-32,-2 3-28,0 1-27,-2 2-21,0 4-17,2 3-8,0 2-2,2 1-4,1 1 1,0 1-2,5 0 2,-2-2-9,4 2-16,1-1-14,-2-4-21,4 1-33,0-4-38,-1-2-43,1-4-34,1-2-32,-1-4-19,-1-2 5,0-7 21,-3-2 40,0-4 44,-1-1 47,-3-3 43,2 2 35,-4-1 40,0 3 34,-3 2 36,0 5 32,0 1 25,-3 3 12,1 3-6,2 0-22,-1 5-23,1 1-29,0 3-23,0 4-11,0 2-12,0 3 0,0 3-5,1 2-4,1 1-6,1 0-4,0 0-2,2-2-4,-2-1-1,2-1 2,0-2-4,-2-3 3,0-3 1,1-2 3,1-2 1,0-4-2,0-2 1,1-5 2,1-3-2,2-3-3,-4-3-5,-1 0 5,1 0-2,0 2 1,-1 3 4,0 1 8,-1 5 2,-2 1-1,-1 1-1,2 4-4,0 1-5,-1 4-6,2 2-2,1 2 1,-1 0 1,0 3 0,0-2-1,5 0 0,-3-2 0,3 0 0,-3-3 2,4-1 0,-1 0 1,-2-3-1,1-1-2,2-4-4,-3 1-2,1-1-2,-3-4-1,3 2 2,-4-1 3,1-2 4,-1 2-1,-3-1 3,2 2 8,0 1 11,-2 0 5,0 3 7,0-1 3,0 3-3,0 0-7,0 2-9,1 0-6,1 6-7,1 0 5,0 2 4,1 5 8,-1-1 4,0 5 1,0 0 2,-2 2-4,1-1-3,-4 2-9,1 0-4,-2 1-1,0 0-4,1-1-13,-1 0-38,0-2-64,1-2-84,2-1-72,3-2-63,1-4-55,0-2-66,1-6-35,-1-2 29,1-4 44,3-5 49,2-4 57</inkml:trace>
  <inkml:trace contextRef="#ctx0" brushRef="#br0" timeOffset="1102">715 385 133,'7'-37'322,"-2"2"60,-4 5 71,3 5-26,-4 4-51,0 6-41,0 5-40,0 5-30,0 6-52,0 5-59,0 8-38,0 5-22,1 7-14,2 1-23,3 4-26,-1 0-19,-2 1-38,4 0-74,-2-3-82,4-1-78,-1-1-55,1-5-23,4-2 12,0-5 60,1-5 87,2-2 79,-4-6 63,4 0 45,-3-2 28,1-3 16,-3 0 11,0-1 5,3-2 1,1 0-5,0-2-8,1 2-9,3-3-11,-2 0-10,1-1-11,1-1-6,-3-1-5,1-1 0,-2-3-2,0 0 0,-4-2-1,2-1 5,-5-1 22,-3 0 27,-2 4 28,-5 4 15,-3 3 10,-1 6 10,-5 3-2,-2 6-4,-2 6-3,-1 3 3,2 6 5,1 2-5,5 1-13,0 0-20,8 1-20,5-3-15,3 1-15,3-3-8,4-1-8,2-2-47,0-5-120,-3-3-171,0-2-173,-3-4-93,2-3-45,0-6 17,-4-3 102</inkml:trace>
  <inkml:trace contextRef="#ctx0" brushRef="#br0" timeOffset="3394">2085 361 271,'-2'-10'303,"-3"-1"21,-1 2-24,0 0-99,-7 0-52,0 0-27,-2 3-12,-3-1 0,-1 2-1,-3 1 2,5 2 1,-5 1-5,1 1-8,0 1-14,1 5-18,0 2-16,-1 2-12,0 4-13,-1 2-7,5 5-7,-4 0-2,4 3-4,-1 2-1,6-1 0,-1 1-1,5-1 0,2-1 0,3 0-2,3-1 4,3-1-1,3-2-1,2-2-1,5-3 3,1-2 2,3-1-6,1-3 4,2-1-2,4-4 1,-2-2-2,4-1 0,0-2 1,0-4-3,-1 1 2,-1-3-2,0-1 2,-2-2-4,0-1-5,-5-3 4,0-1-4,-4-3 0,0 0-4,-5 0 4,-2-3 0,-3 0 0,1-1 4,-4 1 0,-2 3 3,-1 0 2,-1 3 3,0 1-2,-1 5 2,0 0 1,-2 5-1,0 1-4,-3 4-2,0 2 1,0 3-1,-1 3-3,-2 3 3,4 0-1,1 3 1,1 2 0,5-1 0,2 1-8,5 1-18,4 0-39,0-2-53,8-1-68,-5 0-147,3-1-91,-2-2-31,-3-2 9,2-4 39</inkml:trace>
  <inkml:trace contextRef="#ctx0" brushRef="#br0" timeOffset="4076">1644 180 123,'-16'7'290,"-2"2"23,0 3 20,-3 3-92,-1 2-74,0 4-39,0 3-23,1 3-13,2 4-9,5 2-11,0 3-6,4 0-10,7 2-10,3-1-8,9 1-8,9-1-3,4 2-8,8-3-22,8-1-32,1-4-35,4-4-37,4-4-59,-2-7-101,2-4-70,-1-7-18,0-5 8,-3-8 25</inkml:trace>
  <inkml:trace contextRef="#ctx0" brushRef="#br0" timeOffset="4302">2211 258 209,'13'-24'322,"-2"6"19,5 6 18,1 4-113,5 6-77,3 6-38,1 6-12,-1 4 7,2 5 0,-2 5-5,-3 5-7,-1 2-15,-4 4-18,-5 1-23,-2 1-18,-5 1-15,-3-2-15,-5-2-24,-2 1-30,-4-4-37,-1-1-39,0-1-46,0-2-59,-5-2-110,6-2-53,-2-4-8,4-4 15,7-6 34</inkml:trace>
  <inkml:trace contextRef="#ctx0" brushRef="#br0" timeOffset="4581">2828 568 186,'14'-3'313,"1"0"28,3 0 21,6 2-109,0-4-78,3 2-48,1 0-30,1 0-26,-3-1-19,1 1-21,-2-2-31,-4 2-38,0-3-49,-8 2-94,-3-1-107,-6-1-59,-8-1-13,-4 1 12,-6 1 36</inkml:trace>
  <inkml:trace contextRef="#ctx0" brushRef="#br0" timeOffset="4733">2934 484 258,'-8'0'342,"2"-1"19,7 1 14,5-2-133,2-1-96,5 2-57,3-3-38,1 2-23,4-1-37,1 0-82,-4 0-145,0-2-74,-2-2-40,-2-2-17,1-2 14</inkml:trace>
  <inkml:trace contextRef="#ctx0" brushRef="#br0" timeOffset="5409">3495 291 265,'5'-2'306,"0"0"24,-2 1-42,1 1-72,-1-1-48,1 1-30,-3-2-17,3 2-11,-3-1-6,1 1-6,-2 0-15,0 0-12,0 1-17,1-1-11,-1 2-10,0-1-12,0 2-5,-1-1 2,1 1-2,0-2 0,-2 1 1,1-1 6,-1-1 5,0 0 10,1 0 9,-3-1 8,3-2 13,-1-2 5,1 1 4,-4-4 0,5 0-3,0 1-3,5-2-14,-1 0-8,1 0-8,3 2-12,4-1-11,-2 2-8,2 3-2,3 2-6,0 1-1,2 2 1,-1 5 2,3 0 0,-3 4 2,-1 2-3,0 4-2,-1 1-4,-5 1 3,-1 4-2,-2-1-1,-1 2 1,-3-1-1,-5-1-4,-3 1-7,-6-4-15,-1 1-18,-2-4-21,-4 0-24,-3-2-20,-4-3-3,1-1 6,3-2 21,3-4 37,2-1 45,2-3 42,7 0 25,1-4 14,4-1 5,3 0-8,4 0-12,5-1-13,3 3-3,1-1-7,4 2 0,0 2-5,1 1-6,2 2-5,-1 2-4,2-1-6,1 2-9,0 0-16,-1 0-36,1 0-59,0-1-69,-1-1-72,4 1-97,-7-4-115,2-1-34,-1-1 20,1-4 52,-2-1 60</inkml:trace>
  <inkml:trace contextRef="#ctx0" brushRef="#br0" timeOffset="5984">4055 280 91,'-2'-15'305,"2"2"36,-1 2 22,-2 4-64,-2 2-99,0 4-59,-4 2-37,1 4-29,-4 5-15,2 4-11,-2 1-8,3 6-9,0 1-9,1 2-6,3 2-7,3-1-3,1 1-2,4-2-5,0-2 4,3-1-2,4-1 4,1-5 0,2-2 4,-1-1 6,-1-4 9,3-2 14,-2-3 25,-3-2 22,2-4 22,-5-1 14,2-4 11,-3-1-1,-2-3-10,-1-3-18,-2-1-18,-2-6-16,1 2-18,-2-3-15,-1-1-14,1 0-14,0 0-29,1 2-48,1 1-72,2 0-76,1 0-106,1-2-148,0 2-57,2-1 2,0-1 46,2 2 64</inkml:trace>
  <inkml:trace contextRef="#ctx0" brushRef="#br0" timeOffset="6324">4255 22 363,'4'-1'450,"-4"-2"49,0 0 32,0 0-131,0 0-125,0 1-93,-2 0-91,2 2-111,2 0-96,-1 2-133,6-2-147,-2-2-76,1 1-23,3 0 36,-2-2 59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9:05.1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353 429 161,'-2'-15'287,"-3"0"26,2-3 21,-2 0-108,-3-3-57,1 2-16,-2-2 12,1 1 18,-2 4 27,0 1 20,0 1-3,-2 5-23,2 2-39,-2 4-37,-4 3-48,1 6-34,-5 2-23,0 5-9,0 3-7,-2 2-3,-1 3-2,2 2-5,-1-1 0,2 1 0,5-4-4,1 2 0,6-3 2,3-1-2,5-4-1,5 1 2,5-2 10,5-2 3,3 1 4,9-4 7,3 1 3,3-2-1,0-2-5,3 0 2,-2 0-7,-3-1-6,-4 0-4,-4 0-1,-5 0-8,-5 1-5,-5 2-3,-7 2 7,-5 2 1,-4 2 5,-5 2 4,-6-1 7,-3 4 2,0-3-9,-2 0-9,4 0-19,2-4-34,4-2-51,6-2-60,5-2-37,3-4-23,8 0-14,7-3 6,5-4 27,3-4 34,4-2 30,2-5 20,1-3 31,0-2 35,-2-1 38,-3-1 45,-1 0 30,-5 3 29,0 4 31,-5 2 23,-2 4 20,-5 1 1,-2 5-3,-3 3-12,-4 3-25,2 3-1,-2 5-3,-1 2 4,-3 7 3,3 2 3,0 4-2,0 3-25,-2 3-29,0 3-25,0-1-19,-1 1-8,3-2-12,0 0-35,-2-3-51,3-2-57,-1-4-60,0-4-59,1-4-61,2-4-17,2-6-58,-2-3 4,0-7 29,-2-8 43,-1-3 60</inkml:trace>
  <inkml:trace contextRef="#ctx0" brushRef="#br0" timeOffset="577">441 653 62,'-2'-38'268,"1"1"35,1 2 25,1 2-43,3 6-93,2 3-55,2 6-33,1 3-26,1 5-22,2 5-15,-2 5-15,1 5-10,-2 5-6,-1 2-1,-3 5-2,-5 1-4,0 3-2,-5 1 1,-3 1 1,-2 1-4,-2 0-5,-3 0-10,-1-3-17,-2 0-23,2-5-43,-1-1-137,1-6-70,5-3-30,2-3-4,4-3 12</inkml:trace>
  <inkml:trace contextRef="#ctx0" brushRef="#br0" timeOffset="829">623 602 97,'6'4'262,"1"-1"13,-1 0 14,-2 0-95,3 0-76,1-1-38,1-2-15,2 0-8,2-2-10,3-2-10,1-1-7,0-1-4,2-3-12,1-1-6,-2-1-2,0-2-3,-2-2 1,-4-2-3,-1 2 4,-3-2 3,-3 3 4,-5-3 6,-2 2 7,-1 2 20,-5 2 33,1 1 28,-1 4 12,-2 0 8,0 4 0,-2 2-16,2 2-30,-2 4-28,1 3-14,1 3-8,-1 3-3,3 3-4,0 0 1,2 3-5,1 0 1,1 1-4,4-2-2,4-1 0,2-1-1,4-1 6,3-5 2,6 0 14,1-3 5,1-2 2,4-1 2,2-4-3,1-1-8,2-2-15,1-4-7,-1-2-6,-2-4-1,0-2-8,-2-2 0,-5-2 4,-3-2-1,-2-2-1,-3 0 0,-4 0 1,-2-2 2,-4 1 3,-3 1 1,-2 1 10,-1 2 25,-3 3 31,-2 2 20,-3 4 5,1 3 1,-3 3-6,0 3-24,-2 3-31,1 4-20,3 5-5,0 2-2,0 3-6,3 0 4,1 4-1,4-3 0,2 1-2,2 1-1,2-2 2,5-2-3,4 0-1,3-3 0,6-1-15,1-1-15,7-2-34,2 0-53,4-5-71,7-1-71,5-3-44,1-3-53,0-3-66,2-3-45,-2-4 16,-4-5 41,-1 0 46,-4-5 59</inkml:trace>
  <inkml:trace contextRef="#ctx0" brushRef="#br0" timeOffset="1404">1712 360 263,'2'-31'301,"-2"-2"32,-3 3-7,-2 1-72,0 5-34,2 3-11,-2 6-2,2 2-15,1 4-30,1 4-33,2 4-37,2 2-35,2 8-28,3 3-12,2 6-1,2 3-2,-2 1-1,2 4-4,-2 0-1,1 1-2,0 0-4,-3-2-5,-2 2-17,1-3-32,-2 1-47,1 0-39,-2-6-30,0-1-23,0-1-10,-2-7 14,1-2 22,-3-5 12,2-3 1,-2-7 4,-2-1 10,-1-4 22,-2-4 42,0-1 62,-3-1 62,-4 0 51,2 1 40,-2 2 21,-4 3 0,0 3-20,0 1-21,-2 7-19,-2 1-20,1 5-21,-1 2-14,4 4-11,0 1-8,2 1-6,6 4-8,0-1-2,8 2-5,2 2-3,6-2-2,1 0-11,7 0-15,1-2-26,5-2-30,4-1-42,-1-3-113,2-3-81,5-3-33,-1-2 0,3-4 13</inkml:trace>
  <inkml:trace contextRef="#ctx0" brushRef="#br0" timeOffset="1850">2198 341 190,'1'-17'315,"-1"2"34,-1 5 25,-1 2-112,-1 2-94,0 5-49,-2 4-36,0 4-33,-3 2-22,2 5-11,1 1-8,2 3-6,1 0 0,2 0 0,0 0-3,2-2 0,4 1 0,1-2 2,2-3 4,1-2 5,-1-1 5,4-1 4,-4-4 7,1-1 11,-1-3 22,-1-2 27,0-2 28,-1-3 27,-6-2 20,-1-3 1,-1 0-19,-3-3-26,-1 1-32,1-1-30,0 0-32,3 0-27,2 1-55,7 0-68,2 0-68,10-2-53,4-1-51,4 1-52,6-2-28,2-2-1,1 2 28,2-3 64,0 2 97,-2-1 121,-1 1 128,-4 1 104,-5 0 60,-4 0 12,-8 1-23,-1 0-34,-6 3-27,-3 0-7,-4 2 0,-2 2 13,-2 2 6,-1 4-7,-1 2-20,2 2-25,-1 3-14,2 5-23,1 4-12,1 4 3,1 5 8,4 5 2,1 1-8,1 4-5,2 2-19,3 0-14,-2 2-37,3-2-51,3-2-71,-2 1-75,0-4-108,-1-2-140,-1-4-52,-4-2 7,-3-5 45,-2-2 60</inkml:trace>
  <inkml:trace contextRef="#ctx0" brushRef="#br0" timeOffset="2359">2806 407 145,'0'-8'310,"0"1"17,3 1 9,6-2-96,1-1-121,5 0-91,2 2-116,4-4-121,2 1-63,3-1-32,2 1-8,0 2 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9:10.2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34 332 191,'-6'-19'302,"1"-2"24,-1 0 20,2 1-117,0 1-72,1 1-34,0 3-25,1 1-15,1 4-16,1 4-16,0 1-16,0 2-13,1 2-9,1 4-7,1 1-6,0 5-4,2 4 2,1 4 2,0 1 2,2 2 1,1 0-1,-3 3 1,3-2-3,1 2 0,-2-2 2,2-2-2,-1-2 3,-3-2-1,0-2 4,-2-4 5,0-2 19,-1 0 32,-1-4 44,-1-2 30,-1-1 22,2-3 7,-2-3-14,2-3-29,-1-3-40,1-1-36,1-4-19,2-1-13,0-3-12,1-1-6,0-1-7,2 1-31,0 1-50,0 3-54,-2 0-55,4 4-55,-5 5-129,2 5-64,-1 0-6,1 4 28,3 2 43</inkml:trace>
  <inkml:trace contextRef="#ctx0" brushRef="#br0" timeOffset="361">336 307 73,'5'10'241,"2"-1"12,-1 0 13,2 0-103,-2 0-64,2-1-30,0 1-14,1-5-4,1 2-5,0-1-4,2-4-3,-1 1-6,0-1-6,0-2-7,-1-1-3,-1-1-2,2-1 1,-3-1-1,-1-2 2,-1-1 1,-2-1 0,0-2 0,-4 1-1,-2-3-1,-2-1 0,0 1 2,-4-1 4,2 2 6,-2 2 13,-3 1 9,3 3-1,0 3 1,-1 1-8,1 4-8,0 2-11,0 5-5,-1 3-3,2 3-1,1 2 3,1 1-2,2 1-3,3 1-3,3-1-2,3-1 0,3 0 0,3 0-4,2-1-1,5-4-19,5 1-24,1-2-36,5-3-44,2-3-103,1-2-95,2-4-35,-2-3-3,-1-3 18</inkml:trace>
  <inkml:trace contextRef="#ctx0" brushRef="#br0" timeOffset="711">843 395 176,'0'-7'310,"0"-1"25,-4 3 13,1 4-113,-2 0-87,2 2-51,-2 4-34,1 1-20,-1 3-11,4 0-6,-3 2-2,3 0-6,1 3-7,0-3-2,1 2-1,1-1-7,0 1-10,-2-2-15,0-1-14,0 1-15,0-4-10,0 1-1,0-4 5,0-2 18,0-4 11,0-1 16,0-4 10,1-2 10,1-5 4,1 1 6,1-5 6,3 0 4,-1 0 5,2 0 5,1 0 7,1 4 3,-2 2-2,0 2-3,1 2-6,1 2-9,-2 3-9,1 3-5,-3 3-2,1 3-4,-1 2 3,-1 4-2,1 1-3,-3 2 1,2 3-3,0 0 0,0 2-2,1-2 1,0 0 1,2 0 0,-2-3 0,3 0 2,-3-3-3,3 0 3,1-5-2,-1 1-4,5-5-6,-1-2-11,4-2-17,-1-2-14,3-5-14,-3-1-4,1-3 2,-1-2 9,-3-2 12,-2-4 17,-2-2 13,-2-2 12,-4-3 18,-2 0 13,-1 0 22,-3 2 19,0 1 26,-2 3 24,-1 4 25,2 2 12,0 5-9,1 2-13,1 4-27,-1 2-28,3 5-34,2 4-22,-1 4-9,4 6-8,0 1 0,3 3-3,0 1 3,0 0-4,0 3-4,2-1-4,-1 0-20,-3-2-40,2 1-53,1-1-54,-6-1-115,1-3-111,-4-1-37,-2-6 8,2-1 34,0-4 47</inkml:trace>
  <inkml:trace contextRef="#ctx0" brushRef="#br0" timeOffset="1329">1261 535 209,'7'-8'281,"-1"-2"12,3 0-13,-1 2-112,2-3-65,1 2-32,0 0-17,0-1-1,2 2-5,-2 1 8,0-1 10,1 2 7,-2 3 13,0 0 9,0 3 9,-1 3 7,0 0 2,0 5-2,-1 1-9,0 1-16,-1 2-18,-2 2-18,1 1-22,-2 0-14,1 0-10,-2 1-8,2-1-19,-2 0-41,-1 0-43,4-1-53,-3-2-83,-3-2-132,0-4-50,0-1 0,-3-4 28,3-1 39</inkml:trace>
  <inkml:trace contextRef="#ctx0" brushRef="#br0" timeOffset="1570">1453 497 203,'-3'-25'310,"-4"1"29,5 0 20,-1 3-121,-1 0-67,4 3-45,4 3-33,1 0-24,3 3-28,5 3-30,4 0-40,5 4-46,1 1-113,4 2-102,3 2-53,0 2-15,3 2 11,-2 4 32</inkml:trace>
  <inkml:trace contextRef="#ctx0" brushRef="#br0" timeOffset="1733">1926 458 7,'9'8'249,"-3"-2"26,-1-3 20,-2 0-58,1-2-79,-1-1-49,-2-1-32,4-2-24,-5-2-19,0-1-14,-5 0-2,4-3-6,-2 2 1,-1-4 4,-1 2 1,-1 0 6,0 0 0,-5 2 2,1 2-5,1 2-1,-4 3-6,0 3-4,-2 5-4,0 1-1,0 3-3,2-1 1,2 3 1,2 0 0,2-2-2,4 1 1,1-2 2,4-1 1,1-1-2,2-3 1,0 0 2,4-1-1,-3-4 1,2 1-1,0-4-3,3-1 1,-3 0-2,-1-1 2,-1 1-2,2 0 1,-4 0 0,0 3 1,-1 0-2,0 1-2,2 4 0,0-1 2,2 1 0,1 2-1,0 0 3,3 0 1,0-1 3,2-2 5,3-1 6,-2-3 4,3 0 4,-1-4 0,2-2-4,-2-2-6,-1-2-4,-2-4-7,1-1-5,-4-2-1,-1-2-3,-3-2-1,-1-4 1,0-2-1,-4-6 2,1-3 2,-2-3 2,0-2 12,-3-1 15,0 0 33,-1 3 47,0 3 41,-4 6 45,2 6 16,2 8-3,0 4-24,0 5-25,1 9-17,-3 6-20,5 10-14,1 6-2,1 7 3,7 7-18,1 2-24,1 4-24,7 1-16,-2 0-29,3-1-57,1 2-127,-1-3-143,2-1-208,0-3-106,-2-3-40,-6-4 12,-2-4 111,2-5 132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7:40.76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1154 216,'11'-2'315,"-2"1"20,3 1 12,1 0-130,0 0-90,6 0-52,-1 0-29,2 0-22,2 0-19,-1 1-25,-1-1-29,-1 2-63,1-4-117,-5 1-59,-5-1-26,-4-3-2,-6 5 17</inkml:trace>
  <inkml:trace contextRef="#ctx0" brushRef="#br0" timeOffset="185">3 1061 123,'-2'0'267,"6"0"14,8 0 7,6 0-118,7 1-110,3 1-165,1-2-87,-1 0-49,-3-5-27,-1 1-10</inkml:trace>
  <inkml:trace contextRef="#ctx0" brushRef="#br0" timeOffset="7446">746 705 109,'-3'-1'249,"3"-2"20,-2 1-4,1 1-90,-1 1-60,2 0-38,-1 0-18,1 0-14,0 0-12,-2 1-5,0-1 3,2 2-1,0-2 4,0 1 7,0 1 3,-1 1 3,-1 1 5,2 2 4,0 2 2,-1 2 0,-1 2 4,0 2 1,1 2-1,-1 2 0,1 2-3,1 1-1,-2-2-1,2 2-3,2-1-4,-1-2-1,2 0-4,2-2-6,2 1-5,-1-4-7,3 2-4,1-3-3,1 0-6,1-3 0,0 0-2,2-3-2,-3-1 2,0-2-1,3-3-1,-3-2-3,3-2-3,-1-4-4,0-4-6,-1 0 0,0-5-4,-2 1-1,-2 0 3,0-1 5,-3 4 13,-2 0 13,-1 3 8,0 4 4,-1 2 2,-1 1-6,0 4-10,-1 2-12,-1 6-4,2 3-5,0 4 1,0 3 4,3 0-3,2 2 2,-1-1 0,4-1 0,1 1 0,3-6 0,1 3 2,2-3 4,3-4 0,1-1 1,0-2 3,0-3 8,0-4 11,-3-4 9,-1-3 11,1-3 6,-3-5 3,-1-6-8,-2-6-13,-1-7-10,-2-4-13,-6-7-12,1-3-6,-4-2-3,-3 2-3,1 6-10,-5 6-25,-3 5-50,3 7-78,-4 6-81,0 5-164,-2 6-93,-1 7-30,-5 3 22,4 5 64,0 1 76</inkml:trace>
  <inkml:trace contextRef="#ctx0" brushRef="#br0" timeOffset="8340">1397 692 133,'0'-9'318,"3"-2"41,-3 4 48,0 0-44,2 2-62,0 0-34,-2 2-28,1 3-20,1 0-18,1 5-22,2 2-22,-2 5-21,2 2-13,-1 4-16,1 3-30,-2 1-29,-1 2-21,0 2-31,-1-1-34,1 2-48,-2-3-59,1-1-64,-1-2-60,0-3-54,-3-3-101,-2-5-60,0-2 6,-5-5 33,3-6 46,1-4 60</inkml:trace>
  <inkml:trace contextRef="#ctx0" brushRef="#br0" timeOffset="8581">1385 717 151,'11'-10'284,"0"1"23,3 1 21,7 2-108,1 2-67,3-1-36,1 2-20,0-1-19,1 1-17,-2 0-16,1-1-15,-4 2-10,-5-3 1,0 2 4,-2 0 12,-3 0 20,-4 0 28,-1 0 25,-2 0 18,-4 2 9,-1-1-4,0 1-15,-1 1-25,-3 0-24,1 0-21,-3 3-12,-3 1-2,-3 2-3,-1 3 8,0 5 0,-2 2 2,1 5-1,0 3-5,-2 1-5,6 3-6,2 1-6,4 3-3,2-2-2,5 0 0,5 0-6,5-2-14,8-2-35,2-2-50,7-3-69,3-4-73,2-4-79,2-3-138,-2-2-49,-1-5 7,0-4 45,-3-2 58</inkml:trace>
  <inkml:trace contextRef="#ctx0" brushRef="#br0" timeOffset="9014">2536 378 218,'0'-24'307,"0"0"17,0 6 16,-2 5-140,-1 2-77,-1 4-43,-5 4-14,0 6 1,-7 3 12,-1 7 25,-5 8 29,-4 5 26,1 5 10,-2 8-1,3 3-17,1 5-26,2 4-33,7 3-36,1 3-42,9 1-55,4 2-49,4-2-48,9 1-36,4-5-31,7-3-15,6-4-37,2-5-81,3-6-26,-1-8-1,1-8 16,1-5 27</inkml:trace>
  <inkml:trace contextRef="#ctx0" brushRef="#br0" timeOffset="10672">3203 558 127,'0'0'187,"2"2"-20,-1-2-54,-1 1-45,0-1-30,2 2-16,-2-2-2,0 0 4,0 1 9,0-1 10,0 2 11,0-2 4,0 1 4,-2-1-3,2 2-7,0-2-6,0 0-4,0 0-5,0 0-6,0 1-4,0-1-5,0 0-4,0 0-3,0 0-4,0 0-2,0 0 3,0 0 1,0 0 4,0 0 8,-1 0 5,-1 0 6,2 0 6,0 0 8,-1 0 1,1-1-1,0-1-4,-2-1-7,0 2-11,1-4-8,-1 2-10,1-1-3,-3-3-4,1 2-2,-2-3 0,-1 1 0,0-2 0,0 0 0,-3-2 3,-1 2-2,2 0 1,-4 1 3,0 1 1,1 3 2,-2 1 1,-3 3 4,0 3-1,-1 1 5,-2 2 2,2 3 4,-2 3 0,1 0 2,1 2 0,3-1-4,0 2-2,6-1-5,0-1 0,3-1-4,2 0-1,6-1 1,2-2 1,1-2 0,2-1 4,3 0 2,3-3 5,2-1 3,3-1 3,1-1 4,1 0 9,1 0 13,0-1 14,-1 1 13,0 1 14,-6 1 4,0-1 1,-6 2-11,0 3-13,-2-1-10,-4 2-9,0 1-2,1 1-4,-4 0 2,-2 1-2,0-1-2,1 2-6,-2-1-7,-1-1-8,-1 0-7,-2 0-6,-1-1-4,-3-1-6,-2-1-15,0 0-27,-4-2-51,4 1-68,-1-2-76,2-1-69,2-2-89,0-3-104,4-2-18,5-1 32,2-3 53,9 0 62</inkml:trace>
  <inkml:trace contextRef="#ctx0" brushRef="#br0" timeOffset="11357">3249 636 287,'13'-4'384,"-1"-2"52,-2 3 55,-4-1-106,1 3-71,-4 1-55,3 1-44,-3 4-39,2 3-50,-1 1-36,1 1-31,0 4-22,0-3-14,1 3-10,-1 0-27,-1-1-41,1-1-63,0-1-77,0-1-83,-2-1-161,-3 0-68,-5-4-7,-1-1 36,1-1 64</inkml:trace>
  <inkml:trace contextRef="#ctx0" brushRef="#br0" timeOffset="11568">3254 563 214,'0'-20'300,"0"3"12,0 6 7,3 0-146,2 4-86,3 2-47,2 4-29,2 2-19,2 2-6,0 3-5,2 0 3,-4 2 2,3 1 3,-1 1 9,-3 0 11,1 3 9,-3-1 9,-1 1 10,0-1 9,-2 2 5,-2-3-1,1 3-3,-2-2-10,1 0-8,-3 0-10,1-1-8,-1-1-4,1-1-4,-2 0-3,0-3 3,0-1 8,-2-2 14,1-2 16,-1-1 15,1-4 24,-3-3 20,1-1 22,2-4 15,-1-4 16,4 2 13,1-3 4,3 2 1,2-1-6,5 1-13,1 3-14,2 0-15,0 3-22,2 3-16,4 4-19,-2 2-19,0 5-16,1 1-13,-5 4-9,-2 2-15,-3 5-34,-3-1-59,-2 4-100,0 1-103,-4 1-152,-1 2-119,-2-2-39,-1 1 22,2-2 81,3-3 93</inkml:trace>
  <inkml:trace contextRef="#ctx0" brushRef="#br0" timeOffset="12035">4090 614 100,'17'-24'284,"-2"1"29,0 0 26,-3 5-67,-3 2-68,-1 3-33,-4 4-23,0 1-24,-4 2-21,-4 5-25,0 1-16,-9 4-14,-1 4 4,-3 2 11,-4 3 14,0 4 10,-1 1-1,2 2-5,2-1-12,1 2-11,4 0-16,4 0-15,0 0-5,5-1-7,4-1-2,4-1-4,2-1 0,3-2 1,2-2-3,3-4 0,1 0-1,-1-3 1,3-3-2,1-3 1,-2-4 2,2-2-2,-1-5-2,1-2-2,0-2-2,-1-2 0,0-2 2,-4-2 4,0 0 12,-4 0 21,-2 1 25,-6 1 17,-1 2 9,-1 2 8,-4 3-7,-3 3-20,-1 5-20,-1 2-19,-2 5-13,2 3-12,2 5-9,1 3-18,4 3-26,2 2-35,2 3-54,2-3-60,6 2-58,0-1-44,4-2-70,-1-4-93,6 2-16,-2-6 25,2-2 41,2-2 51</inkml:trace>
  <inkml:trace contextRef="#ctx0" brushRef="#br0" timeOffset="12471">4507 711 129,'20'-9'326,"2"0"35,-1-1 35,2 1-56,2 0-88,4 1-51,2 1-27,4 1-22,3 1-24,3 2-27,0 3-28,3 0-26,1 0-48,-4 3-63,0 0-70,-5 0-109,-4-3-134,-5 0-69,-10-1-10,-4-2 28,-8-2 50</inkml:trace>
  <inkml:trace contextRef="#ctx0" brushRef="#br0" timeOffset="12674">4979 476 361,'-7'-7'416,"2"2"40,-1 2 23,3 1-136,0 2-81,-2 5-32,0 4-12,0 4-14,-4 8-5,3 6-12,0 5-34,-1 5-49,1 4-49,-2 4-69,7 3-106,1 1-131,1-2-208,2 1-114,-3-3-50,-4-6 12,-1-5 72,-2-7 110</inkml:trace>
  <inkml:trace contextRef="#ctx0" brushRef="#br0" timeOffset="13190">5722 66 146,'-7'-12'283,"-1"2"20,-2 2 15,-2 1-115,-2 1-71,1 2-39,-1 3-24,-5 2-14,2 3-12,1 0-9,-1 4-10,2 1-6,0 1-3,4 1-4,4 0-1,2 3-1,4 0-3,2 1 2,6-1-4,2 2 3,5-1-5,4-2 1,1 0-1,0-2-1,3-2 0,0 0 3,-1-2 5,3 1 2,-4 0 3,0-1 3,0 2-1,-5-2-1,-2 1-2,-2 2-4,2 1-2,-5 0-3,-2-1 0,-3 2-2,2 2 1,-4-2 0,-2 0-2,-4-1 4,-1 2 2,-2-3 4,-3-1 8,-3 0 1,-2-3 1,-5-1-1,4-2-2,-1-2-13,4 0-21,2-2-24,3 0-31,6-2-28,3-2-33,5-2-42,5-2-60,1-4-55,5 0-13,2-3 6,3-2 22</inkml:trace>
  <inkml:trace contextRef="#ctx0" brushRef="#br0" timeOffset="13559">5861 254 108,'16'-14'281,"-1"2"42,-3 2 38,-3 2-55,2 2-75,-5 2-43,1 2-29,-1 2-13,1 3-6,-1 2-4,0 4-5,0 0-3,-1 4-11,3 1-16,-2 4-28,2 0-24,-1 3-31,-2 0-43,4 0-54,-5 1-66,3-1-71,-2 0-159,0-3-84,-5-3-21,-4-3 19,-4-4 45</inkml:trace>
  <inkml:trace contextRef="#ctx0" brushRef="#br0" timeOffset="13794">5858 162 172,'0'-29'318,"0"4"17,3 4 7,1 5-110,3 2-121,4 5-83,5 3-92,1 3-136,2 3-72,2 1-30,-2 4-8,1 1 11</inkml:trace>
  <inkml:trace contextRef="#ctx0" brushRef="#br0" timeOffset="13928">6153 155 120,'5'10'270,"0"1"19,3-1 16,-4 2-110,4 2-64,1 0-39,1 2-25,0 2-20,0 0-15,0 1-12,-2-1-8,0 0-8,-3 0-4,-2-3-3,-3-1 2,0-4-4,0-1 8,-3-3 4,2-3 7,-3-1 12,-1-4 11,1-1 15,0-4 14,1-4 12,2 0 19,1-3 12,1-3 9,2 2 1,5-1-4,2 1 1,2 1-8,1 2-4,4 2-3,1 2 1,-1 4-6,-1-1-12,2 5-18,-4 2-14,-2 1-22,-2 4-16,-2 4-18,0 2-28,-4 2-39,1 3-55,2 0-65,-2 3-75,1-3-156,-2 0-68,-1-1-8,1-4 29,-3-1 53</inkml:trace>
  <inkml:trace contextRef="#ctx0" brushRef="#br0" timeOffset="14307">6590 135 178,'19'-31'288,"-2"2"26,5 7 8,0 2-107,0 5-52,2 5-30,2 3-15,0 7-16,-2 7-10,0 3-15,-5 7-15,-2 2-16,-4 7-15,-5 2-7,-4 4-11,-5-3-5,-7 3-2,-1-3 0,-3-2 0,2-5 9,0-2 18,2-7 24,0-2 29,7-2 20,-1-3 9,5-2-5,10-1-17,1 2-50,11-1-94,7-1-107,4-2-195,4-1-101,-1-2-53,-1-3-4,0-1 53</inkml:trace>
  <inkml:trace contextRef="#ctx0" brushRef="#br0" timeOffset="14985">7478 81 144,'0'0'235,"-1"-1"13,1 1-46,0 0-69,0 0-51,0 0-28,0 0-15,0 0-7,0 0 2,0 0-2,0 0 7,-2 0 6,2 0 6,-1 0 3,1 0-1,0 0-5,0 0-8,0 0-9,0 0-11,0 0-9,0 0-6,0 0-4,0 0 1,0 0-2,0 0 2,0 0-2,0 0 0,-2 0 5,2 0-1,0 0 6,0 0 0,0 0 3,-2 0-2,2 0 0,0 0-4,0 0-4,-1 0-2,1 0 1,0 0-2,-2 0 0,0 0 0,1 0 0,-1 0 0,2 0 0,0 0 1,0 0 1,0 0 0,0 0-2,0 0 1,0 0 0,0 0-1,0 0 2,0 0-1,0 0 0,0 0-1,0 0 0,0 0 0,0 0 0,0 0 0,-1 0 1,1 0 0,0 0 2,0 0 2,0 0 2,0 0 2,0 0 3,0 0 2,-3-2-2,3 2-2,-2 0-5,2 0-1,-1 0-3,-1 0-4,1 0 1,1 0-2,-4 0 3,3 0-2,-1 0 0,1 0 3,-3-2-1,3 2 0,1 0 1,-4-1 0,4 1 1,-1 0-1,-1-1 1,2 1-5,0 0-5,-1 0-5,-4-2-8,2 2-1,2 0-4,-4-1 3,2 1 5,-1-2 5,1 2 7,-2-1 7,4 1 0,-4-2 7,4 2 1,-1 0-2,1-1 4,1 1-1,-2 0 0,0 0-1,2-2 3,0 2 2,0 0 2,0-1 3,0 1 6,-1 0 0,1 0-1,0-2-3,0 2-5,0 0-5,0 0-7,0 0-3,0 0-5,0 0 0,0 0-2,0 0 0,0 0 0,0 0 1,0 0 3,0 0 1,0 0 2,1 0 0,-1 0 2,4 0-2,-4 0 3,0 0-3,1 0 3,-1 0-3,0 0 2,0 0-1,0 0 2,0 0-1,0 0 2,0 0-1,2 0 0,-2 0 3,0 0 2,0 0 4,0 0-1,0 0 0,0 0 0,0 0 1,0-2-8,0 2-1,0 0 0,0 0-3,-2 0 0,2 0 0,0 0 2,-1 0-1,1 0 4,0 0 5,-2 0 3,0 0 2,2 0-2,-1-1 1,-1 1-5,0 0-2,-1 0-4,2 0-6,-3 0 2,0 0 0,-1 0-1,2 1-1,-2-1 1,4 0 0,-4 2 1,2 0 0,-2 1-1,0-2 2,-3 4 0,2-1 0,0 1 0,-2 2 0,-3 0 0,3 1 0,0 1-1,-1 2 1,2 0 1,2 2-1,1 0 3,-1 1 2,1-1 1,1 2 1,3-1-1,0 1-1,0-2 0,3 1-1,-3-2 1,4 0-3,-1 0 3,2-2-2,-2 1-3,2-2 0,2 1 4,1-2-3,0 1 2,4-2 0,2 1-1,-2-4-2,2 1 2,1-3-2,0 0 0,0-2 2,0-2-1,0 0 0,0-1-5,-2-2-3,3 1-6,-3-4-8,-4 1-3,4-2-3,-4-3-2,1-2 0,1-1 2,-5-1 6,2-4 4,-1-1 4,-3-1 3,-1-1 8,-3 4 8,-1-2 2,-4 3 6,2 4-2,-3 2 2,-2 5-2,-2 2-3,-2 4 2,-4 4 5,-2 3 6,1 2 5,-2 3 4,0 1-1,3 0 1,2 2-7,3-1-3,4 0-6,3 1-10,5 1-23,9 2-43,1 2-106,5-1-125,0 3-68,3-6-29,1-1 1,-2-4 34</inkml:trace>
  <inkml:trace contextRef="#ctx0" brushRef="#br0" timeOffset="16842">5952 587 18,'-9'3'234,"1"-2"16,3-1 12,2 3-72,1-3-65,4 2-35,1-1-13,4-1-3,6 2-2,4-2 3,6-2-2,7 1 3,9-1-5,9 2-5,8-1-8,12 1-11,6 1-10,8-1-9,2 2-13,3-1 0,0 1-1,-2 0 6,-4 0 9,0 0 8,-2 1 10,-6-2 6,-4 1-3,-2-2-3,-6 1-3,-4-1-11,-3 2-7,-8-2-13,-5 0-26,-6 1-35,-4-1-43,-4 2-57,-3-2-146,-8-2-78,-7-1-26,-3 2 7,-6 1 28</inkml:trace>
  <inkml:trace contextRef="#ctx0" brushRef="#br0" timeOffset="17473">6295 1005 216,'5'-7'297,"2"-1"25,4 1-1,5-2-99,1 3-60,5 1-24,3 2-17,2 1-14,-2 4-16,1 3-15,-5-1-17,-3 5-18,-3 2-15,-3 1-12,-5 1-10,-6 2-11,-2 2-12,-7-1-10,-5 1-12,-1 1-4,-7-2-6,-1-1 5,1 1 5,1-3 11,1-1 12,6-2 14,4-2 13,6-4 19,3 2 15,8-3 8,6-2 3,10 3-2,6-3-7,5 1-15,3-1-22,2-1-39,-2 2-44,2-2-51,-2 0-91,-7-3-108,-2 0-46,-3-5 0,-6-1 24,-1 0 39</inkml:trace>
  <inkml:trace contextRef="#ctx0" brushRef="#br0" timeOffset="17769">6833 1067 161,'0'-6'286,"0"1"15,0 2 12,4 1-116,-4 2-74,1 4-38,2 0-19,2 4-9,-5 1-5,1 1-8,-1 1-10,0 1-11,0 1-5,0-1-7,-1 0-8,-2 2-6,1-2-5,1-2-5,-1-1-2,2-1 4,-1-2 6,-1-3 9,0-3 8,1-2 16,-2-4 11,1-1 19,0-4 13,2-2 15,0-4 23,4-1 11,0 2 10,4-1 7,6 2 6,-1 2 0,4 4-9,3 1-9,-2 5-13,3 3-16,0 3-24,1 5-20,0 1-19,-5 4-23,2 2-45,-3 3-74,-5 2-88,-3 1-124,-5 1-151,-6 1-76,-5-2-6,-3-2 42,-3-1 78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9:12.6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2 322 55,'-1'5'310,"1"-4"30,0 1 14,4-2-31,2-3-132,2 0-82,0-3-44,3-2-28,-1 1-13,-1-5-12,4 0-6,-4-3-3,1-2-3,-2-2 0,1-4-3,-4-1 0,0-3 1,-4 0 4,1 0 8,-4 3 13,-1 3 11,0 5 6,-2 2 3,-1 7 0,-3 3-6,1 6-3,-4 6 5,0 4 7,1 4 11,-2 5 12,4 2 6,1 1 1,3 0-9,3 1-9,2-1-11,3 0-10,5-2-10,1 0-8,4-4-5,0-2-7,4-2-3,1-2-4,4-3-3,-1-3-9,-1-5-13,2-2-9,0-4-13,-2-5-9,0-2-1,-1-5-1,-5-2 8,0-2 9,-2-5 14,-4 2 8,-2-1 15,0 1 15,-5 4 21,1 2 18,0 5 10,-1 2 3,-1 4-6,0 4-9,-1 1-15,1 5-14,-2 6-9,2 2-6,0 4-1,2 0-1,-1 3 2,1-2-3,1 2 0,0 0-1,2-3 0,0 0 0,4-1-6,-2-4 3,-1-1-3,2-3-2,3-3-2,-3-3 1,2-3-2,0-3-1,-2-3-1,4-4 0,-6-1 5,3-2-4,-2-2 10,-3 0 3,1 1 7,-2 5 5,-1 0 5,1 5 5,-2 2-6,-1 2-4,0 3-4,2 3-4,-1 2-5,1 4 0,1-1 3,2 3 3,2-2 1,-1 2 0,1-2 1,3 0 0,0-2 1,2-2-1,-1-1-1,5-1-1,-2-1-2,-1-4 0,4 1-2,1-5-2,-6 0 0,1-2 0,-2-3 3,-3 1 0,-1-2 7,-6 0 12,-1 0 15,-1 2 18,-3 1 7,0 3 7,0 1-3,-1 2-6,2 3-15,-1 3-18,1 5-6,3 2-9,1 2-2,4 3-2,-1 2-3,5 1 1,-1 3-2,2 0 1,0 1-1,0 1-2,-4-1-1,3 1-1,-4-2-4,-3 1-5,-2-2-7,-4 1-5,0-3-28,-2-2-38,-1-2-48,4-2-35,1-3-28,2-5-24,4-2 6,4-5 25,6-5 36,0-2 32,6-4 33,1-4 28,1-1 24,0-4 20,0-1 19,0 0 19,-4-3 18,-1 3 24,-4 0 32,-1 2 46,-4 2 42,-3 5 22,-2 3 10,-1 4-16,-2 4-24,2 3-22,-2 5-31,0 4-16,0 2-10,0 4-10,0 2-5,1 1-24,-1-1-26,0 1-22,2 0-40,-2-1-73,-2-1-91,2-2-104,0-4-168,-3 0-89,-2-4-17,0-2 44,1-3 71</inkml:trace>
  <inkml:trace contextRef="#ctx0" brushRef="#br0" timeOffset="1064">916 157 221,'3'-25'357,"2"2"38,-2 2 26,1 3-103,1 2-106,-2 4-72,2 1-55,3 2-74,0 3-84,5 3-179,-2 0-93,0 3-50,-3 0-17,-4 2 22</inkml:trace>
  <inkml:trace contextRef="#ctx0" brushRef="#br0" timeOffset="1362">1852 223 16,'-10'-12'296,"2"0"29,0-1 22,1 2-7,0-1-119,4 3-57,-2 1-18,4 1-12,-3 4-15,3 2-19,-1 1-19,1 3-20,-4 4-20,2 4-16,2 4-8,-1 3-3,0 3-5,-1 0 0,3 0-3,-2-2-6,1 2-1,-1-1-4,1-2-2,-1-3-4,0-2-7,-1-1-5,2-6-10,-1-1-14,-1-2-8,2-5-2,-1-1 5,2-5 9,0 0 12,0-6 18,2-1 17,-1-1 12,2-2 10,-1 0 16,-1 0 18,2 1 13,-1 2 18,1 3 10,-1 3-2,1 2-9,4 2-12,3 5-17,2 3-21,5 2-14,0 2-9,2 4-5,0-1-2,5 2-3,0 0-5,-2 0-4,0 0-5,0-1-9,0-2-12,-4-3-13,-1-2-3,-4-1-2,-1-1-3,-2-4 5,-4-2 12,1-4 10,-1-1 8,-5-1 5,-1-5 7,0 0 1,-1-2 4,-5-1 6,2-1 9,0 0 11,-3 3 18,2 3 15,1 1 5,0 3 2,-2 4-6,5 2-10,-2 6-14,1 3-12,0 6-7,2 2-2,0 2-2,2 4-1,0 1-8,1 1-7,0-1-16,-1 0-52,0 0-72,2-1-86,-4-2-173,-6-3-87,-2-2-35,-4-2 22,-5-4 57</inkml:trace>
  <inkml:trace contextRef="#ctx0" brushRef="#br0" timeOffset="1990">1491 34 212,'-19'-13'273,"3"1"15,2 6-26,0 3-100,-2 6-62,3 6-17,1 4-4,-1 7 9,4 5 22,-4 4 20,5 4 21,0 3 8,2 0-6,3 4-12,1 1-27,6-1-28,3 1-24,6-1-21,4-1-12,3-2-14,3-2-15,7-2-39,0-6-49,8-3-52,3-6-62,-1-6-129,3-7-82,1-7-17,-2-5 17,4-8 37</inkml:trace>
  <inkml:trace contextRef="#ctx0" brushRef="#br0" timeOffset="2218">2117 127 218,'18'-38'329,"-4"7"23,2 7 27,-2 8-105,2 8-68,-2 5-34,3 10-17,-1 9-7,2 6-12,-2 8-15,2 6-20,-2 3-13,0 3-18,-1 2-19,-5 1-13,-2-1-17,-3 0-18,-2 0-38,-6-4-63,-2-2-67,-4-4-142,-9-4-113,-2-3-53,1-4-2,2-5 39,2-3 60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9:15.3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25 434 311,'0'-2'404,"3"1"50,-1 0 51,7-2-108,-1 0-77,5-2-52,3 2-47,1-1-41,4 1-45,1 0-41,1 0-32,0 1-29,0 1-29,-1-2-47,-4 1-71,1-1-74,-2 0-76,-6-1-132,-6-4-103,-3 1-24,-7-2 34,-5 1 55,-4 1 69</inkml:trace>
  <inkml:trace contextRef="#ctx0" brushRef="#br0" timeOffset="168">57 311 191,'-19'0'308,"1"-1"26,5 1 22,9 0-115,-1 0-82,11 0-50,6 0-30,2 1-23,8-1-24,3 2-42,0-2-112,1 0-127,-4-2-68,3-1-35,1-1-16,-3-2 23</inkml:trace>
  <inkml:trace contextRef="#ctx0" brushRef="#br0" timeOffset="1349">454 49 229,'4'-6'317,"-2"0"33,1 0 9,0-2-82,-1 2-49,1 2-19,-2-1-6,-1 2-9,0 0-13,0 1-25,2 2-28,0 2-11,-2 3-3,1 5-7,2 4-7,2 5-1,-1 5-7,0 5-22,4 2-30,-2 2-22,-1 3-31,3-1-42,0-2-63,-4 0-69,1-3-69,0-2-81,-5-4-137,3-3-48,-3-4 14,4-5 48,0-3 58</inkml:trace>
  <inkml:trace contextRef="#ctx0" brushRef="#br0" timeOffset="1618">817 211 178,'8'-14'307,"-5"-1"29,-1 0 25,-4 2-108,-1-1-75,-2 2-40,-3 0-26,-2 2-20,-3 2-12,-2 2-12,0 3-2,-1 2 6,-5 1 9,3 3 5,0 1 1,1 2-5,2 3-6,3 0-11,4 2-12,3 1-13,3 1-3,4-1-4,3 2-3,4-1-4,4-1-1,1 0 1,7-1-4,1-1-1,0-1 1,3 0-2,-1 2-1,0-1-3,-2 2 1,-3 2-1,-2-1-4,-7 1-2,-4-1-3,-3 2-1,-8-1-5,-4-1-1,-8-1 0,-4 0 0,-1-1 1,-3-4 3,-1 1 9,3-4 9,0-1 11,4-3 16,-1-1 10,7-2 9,2-2-3,3-2-2,5-2-13,5-2-14,4-4-13,7 0-8,0-3-7,8-2-10,1 1-9,5-5-22,3 2-26,0-2-40,4 3-45,-4-1-42,1 6-32,1 1-7,-4 3 9,2 2 28,-6 2 40,2 1 41,-6 2 41,-4-1 31,-2 3 23,-6-1 21,0 2 19,-5 2 14,-3 0 6,-1 2 9,-4 2 9,-3 2 0,-2 3-3,0 3-4,-2 0 1,1 5-10,0 1-8,3 0-14,2 0-9,1 1-8,-1-2-5,6 1 0,2-5 0,4 1 3,0-2 0,4-3 1,2-3 5,1 0-1,1-5-1,3-2-4,1-2 0,-4-2-2,2-4-2,-5-1 1,0-2-3,-2-5 0,-1-1 1,-3-1 0,0-2 0,-2-2-5,0-1 2,-1 2 1,2 1 0,0 1-2,0 4 2,0 2 1,-3 4-3,2 4-1,2 2 1,0 4 1,3 5 0,-4 4 3,1 2 0,2 3 2,-1 3 0,2 1-2,-4 0 1,4 3-1,1-3-1,0 0 2,-1 0-4,1-3 1,1-1-1,1-1 0,-2-4 4,-1-2 4,1-2 9,0-2 6,-3-3 3,0-1 2,-2-4-2,0-2-2,-1-2-7,-1-3-4,-2-2-5,-2-4 1,-1-3-6,-3-1-1,0-1-4,-2-1-4,-4 2-7,-2 2-17,0 4-36,-2 2-53,3 5-74,-2 2-173,0 5-90,3 4-34,-1 1 10,4 4 40</inkml:trace>
  <inkml:trace contextRef="#ctx0" brushRef="#br0" timeOffset="2658">1690 124 21,'-1'-8'310,"1"2"31,1 2 16,7 1-15,0 1-129,1 2-78,4 5-44,1-1-26,2 7-10,-2-1-15,-1 4-8,1 1-7,-4 1-7,-1 1-5,-1 1-5,-3 0-3,-4 0 0,-1-2-6,-1 1-3,-6-2-3,-2-3 3,-1-2 2,-1-2 6,-3-4 16,3-2 19,0-2 22,-3-3 24,4-3 17,1-3 11,3-5-2,2 1-10,4-5-11,5-3-21,6-2-18,3-2-18,5-1-23,6 1-32,-1 1-39,5 3-46,-1 0-47,-1 4-38,0 2-33,-2 3-29,-2 5-2,-5-1 22,-2 4 38,-5 1 59,1 1 67,-3 2 74,-3 2 64,-1 2 46,-2 2 33,0 2 20,1 2 14,-3 3 11,1 4 15,2 1 11,-1 3 5,0 2-8,2 1-20,0 1-26,0 1-35,1 1-29,0-3-39,1 0-32,-2-2-29,-2-1-39,0-1-44,-1-4-53,-4-1-49,0-3-38,-2-1-35,-5-5-9,2-3-5,-3-5 5,2-1 4,-1-4 14,0-4 27,-1-4 50,0-2 74,3-3 75,0-4 73,4-5 54,1-2 36,2-1 6,4 0-13,1 4-20,4 1-14,-1 3-11,0 3-8,1 6-9,2 2-5,-1 5-1,-1 4 2,0 4 3,0 1 2,-1 5-1,-2 3-7,-2 3-10,-1 2-14,-3 2-21,-3 1-16,-4 2-12,0 1-22,-2 1-32,-4-2-37,2-1-43,1 0-88,0-3-116,3-3-51,2-1-7,2-4 20,6-1 35</inkml:trace>
  <inkml:trace contextRef="#ctx0" brushRef="#br0" timeOffset="3343">2321 178 10,'14'-11'312,"0"5"30,-3 0 19,-4 1-15,0 4-126,-3 1-78,0 5-49,-2 1-27,1 4-12,-3 1-14,0 1-9,0 1-10,0 1-10,0-2-9,-1 0-2,-1-3-3,0 0-5,2-2-1,-3-2 2,3-4 0,-1 1 6,1-4 2,-2-1 6,0-3 4,2-3 7,0-3 14,2-1 15,0-4 19,-1 1 17,4-4 17,1 2 16,2 0 6,2 3-5,-1 1-13,3 6-18,-2-2-15,3 6-25,-2 1-16,2 5-15,-4 1-6,4 3-9,-4 1-5,-1 2-6,-1 2-11,0 1-22,-4-1-24,1 2-23,-3-1-17,1-2-9,-2-1 3,-2-1 15,2-3 26,-1-1 29,1-3 22,0-1 20,0-3 19,1-3 26,3-1 16,-1-2 21,2-2 18,1 1 14,3-1 3,-1 1-9,3 2-11,0 2-17,0 3-15,1 0-13,-2 6-10,2 0-7,-6 5-7,3 2-3,-2 2-4,-4 3-17,0 2-37,-3 1-75,0-2-86,-1 2-178,-3-3-120,-1 2-55,-4-2-2,6 0 50,2-2 80</inkml:trace>
  <inkml:trace contextRef="#ctx0" brushRef="#br0" timeOffset="3843">2802 377 187,'14'0'312,"-1"0"5,-3-3-40,-2 0-246,-5-1-175,-7-2-97,-12-3-50,-6-2-13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9:31.4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0 188 108,'5'-3'290,"-2"-2"33,0 1 25,0-1-75,-1-1-66,-2 2-28,3-3-8,-3 2 1,2 0 20,-2-1 24,0 2 17,0-1 9,-2 1-5,2-1-12,-3 1-28,1 1-39,-1 1-32,2 1-33,-1 1-26,0 1-24,2 1-17,0 5-10,0 2-9,2 6-5,1 3-5,0 3 6,2 3 0,0 0 1,1 2-3,0-1-9,-1 1-13,0 1-24,-2-5-46,1 2-73,-1-3-82,-2-3-69,-1-2-62,0 0-79,-1-6-81,-2-2 9,-2-4 46,1-2 63,-2-4 63</inkml:trace>
  <inkml:trace contextRef="#ctx0" brushRef="#br0" timeOffset="293">0 269 200,'2'-17'339,"-2"1"31,1 5 21,2 2-101,1 3-82,2 0-46,2 3-23,3 2-12,0 1 0,5 3-6,1 3-13,2 1-16,-1 2-20,1 5-17,-1 1-16,0 3-11,1 3-8,-5 3-5,2-1-7,-5 3-6,-6 0-7,-2-1-5,-6 1-8,-4-2-15,-4-2-24,-3-2-33,-2-1-37,2-2-43,1-4-41,-1-2-71,3-4-92,3-4-24,5-3 9,3-4 29,6-4 40</inkml:trace>
  <inkml:trace contextRef="#ctx0" brushRef="#br0" timeOffset="553">324 377 40,'10'-6'316,"-2"0"35,-4 2 22,-2 3-26,1 1-101,-3 3-69,0 2-30,0 4-13,-1 3-8,-1 0-10,2 1-18,0 2-25,0 2-26,0-1-32,0-1-47,2 2-54,-1-2-54,-1 1-89,0-4-131,-3-2-58,1 0-6,-2-6 24,0-2 41</inkml:trace>
  <inkml:trace contextRef="#ctx0" brushRef="#br0" timeOffset="748">288 306 126,'3'-31'308,"-3"1"24,2 3 16,-1 4-83,3 5-105,0 3-67,2 2-46,4 4-43,3 3-55,2 4-111,3 2-97,1 4-48,3 3-18,2 3 4</inkml:trace>
  <inkml:trace contextRef="#ctx0" brushRef="#br0" timeOffset="897">758 444 127,'6'12'296,"0"-3"30,-1-3 30,-2 0-89,-1-3-65,-1-1-48,2-2-27,-1-2-32,3-1-24,-2-3-26,3-1-18,0-3-15,1 0-9,-1-2-2,-1-3-3,-2-1 0,-1-4-3,-2 0 1,-2-2 1,-1 1 3,-3 2 4,-2 2 5,-2 5 6,-1 2 10,0 2 3,-3 7 10,-2 2 7,2 7 11,0 2 10,-2 5 8,3 3 7,0 3-4,1 0-3,4 2-12,1 1-14,4-2-10,3-1-12,5 0-8,2-3-11,2-3-3,3 0-4,1-4-2,1-2 0,1-4 2,-1-3 0,0-2 2,-1-3 3,-2-3 2,-2-3 0,0-4 1,0-1 5,-3 0 13,0 0 21,-1 0 30,-3 4 32,1 1 20,-3 1 13,2 2-4,-2 3-17,0 2-29,-2 1-34,2 1-21,0 4-15,0 2-8,0 1-5,3 0-13,2 3-8,-1 0-17,1-1-30,0 1-53,2-2-63,3-2-63,2 1-55,0-4-38,1-1-18,0-3-4,-1-3 27,1-4 34,-2-3 50,3-3 51,-4-6 65,-1-3 77,0 0 76,-1-2 65,-1 2 51,-2 2 40,-2 4 27,1 2 9,-2 4-5,-2 2-15,0 2-22,0 3-34,1 2-33,-1 1-35,2 4-22,1 2-19,2 2-11,-2 2-6,2 2-5,0 0-9,2 2-15,-2-1-22,2 1-14,-2-2-15,1 0-9,-2-4 1,1-1 9,-3-1 23,-1-3 20,-1-3 19,0-3 18,0-5 16,0-1 10,-1-3 3,1-1 8,1-2 15,1-2 21,1 3 8,2 1 16,1 1 8,2 0 3,-2 2-16,2 2-19,2 2-22,1 2-20,0 1-19,0 3-16,0 3-7,2 1-7,-1 5-5,-1 0-4,-1 3-5,2 1 0,0 1-6,-3 0-10,4 1-5,-4-2 0,-1-1-2,0-3 1,-2 0 8,-1-3 12,-2-1 9,1-2 7,-3-3 5,1-2 2,1-1-2,-1-4-3,2-2-2,-1-3 0,2-2 4,1 0-1,3 0-1,1 0 6,-2 2 1,2 2 1,-1 1-1,-3 3 3,1 3 1,-2 0 7,0 3 0,-2 3 7,0 3 6,0-1 4,-2 3-4,2 1-3,-1 2-5,3-1 0,1 1-3,-1-1-3,4 2 4,1-3 0,0 2-1,4-2-2,-2-2-1,4-1 0,0-3-6,4 0-6,-2-3 0,2-1-1,2-2-2,-2-3-4,0-2 0,0-2 2,1-2-2,0 0 0,-2-5-2,-2 2 1,2-3-1,-3 0 0,-2 0 2,-4 2-1,-4-1-1,-1 1 3,-1 1 3,-4 1 8,-4 1 7,-1 2 4,0 2 8,1 3-4,-3 0 0,-2 5-7,1 1-3,0 4-7,-2 3-2,-2 6 3,1 0 3,1 4 0,-1 1 2,5 1 0,-1 1-2,4 1-1,2-2-6,2 1-3,4-2-8,3 0-3,2 0-4,5-5-3,4 1-10,0-2-21,5-5-28,1-1-49,2-3-61,-1-4-57,0-4-42,3-2-19,-1-4 5,-1-2 30,-2-5 46,-3-3 54,-4-4 54,-1 0 45,-6-5 44,-1 2 42,-1-4 50,-4 5 47,0 0 51,-4 5 45,1 2 43,-4 4 23,2 2-1,-3 4-21,3 2-39,-3 4-45,3 1-55,0 4-39,0 3-30,3 6-14,0 3-9,1 5-11,1 5-3,-1 1-4,2 3-8,1 0-22,-3 1-47,1 2-79,-1-1-100,-1-2-96,-5-1-164,1-1-85,-3-3-6,-1-2 52,2-5 84,0-6 89</inkml:trace>
  <inkml:trace contextRef="#ctx0" brushRef="#br0" timeOffset="2375">2079 399 276,'5'-7'315,"0"-4"17,3 2-20,1 0-111,3 0-81,1 0-44,4 2-25,0-1-14,0 2-11,2 0-1,1 0 0,-2 2 2,3-1 1,-3 1 2,0-2-1,-1 1-3,-2-2-3,0 1-2,-4-4-1,-1 0 3,-1 0 18,-4-1 36,-2 2 36,-1 0 29,-4 2 34,2 1 22,-3 1 2,1 2-20,-1 0-33,-3 3-25,3 3-28,-2 2-21,0 4-16,-1 3-5,3 3-2,0 1-4,-2 2-8,5 2-8,3 2-3,0 1-14,4-2-11,-1 1-10,4-1-10,0-3-24,2 0-43,2-3-56,0-3-61,3-3-49,1-3-35,1-4-8,0-4 20,1-4 45,1-3 59,-3-3 53,-3-3 50,-2-3 42,-5-2 45,1 1 45,-2 0 46,-3-1 39,0 3 32,0 3 16,2 2-8,-1 1-23,2 2-31,1 3-33,2 0-33,0 3-26,1 5-10,2 0-8,1 5-4,0 2-3,0 3-3,-1 1-4,-2 2-7,0 2-13,-4-1-29,-1 4-30,-5-2-21,1 0-9,-4-2-3,2-2 13,-1-2 45,-2-5 44,1-2 34,2-4 21,0-4 16,2-3 5,2-3-9,-1-4-13,4-4-11,1-1-11,3-3-11,2 0-15,3-4-30,4-3-48,4 2-69,4-5-74,2 2-115,3 0-128,4 1-49,-1 3 9,1 5 47,2 6 61</inkml:trace>
  <inkml:trace contextRef="#ctx0" brushRef="#br0" timeOffset="3144">3480 195 70,'8'-3'304,"-2"1"32,-4 2 40,-2 5-32,-2 3-82,-6 2-59,-1 2-30,-2 5-22,1-1-35,-2 1-30,2 1-23,4-2-13,1 1-8,4-3-1,2 0 2,6-2 9,2-3 13,5 0 6,1-4 15,2-2 11,1-3 9,0-3 2,0-2-1,-1-4 6,-4-1-5,-2-2-8,-5-3-8,-1-2-7,-5-1-8,0-1-11,-5 0-14,2 1-9,-2 2-12,0 1-14,1 3-23,2 0-30,4 3-47,5-2-51,3 1-38,7 1-36,1-1-14,7 1 11,0 0 33,2-2 47,-3 1 43,-2 1 37,0 0 30,-6 0 22,-2 0 24,-6-2 25,-4 2 39,-4 0 31,-2 0 25,-3 0 19,-1 2 2,-1 1-8,1 1-28,-2 2-30,4 3-24,-3 3-20,2 5-13,-1 3-14,2 5-3,0 3-7,3 3-2,1 3-5,1 3-7,1 1-5,3 2-9,1-1-34,-2 2-75,1-2-91,-1-2-93,-4 2-119,0-1-139,-4-4-49,-1-1 29,-2-4 69,2-4 83</inkml:trace>
  <inkml:trace contextRef="#ctx0" brushRef="#br0" timeOffset="3602">3716 474 187,'-3'-4'350,"1"-2"49,0 1 37,-1-1-68,3 2-106,2-2-72,1-2-51,2 1-47,1-1-48,5-1-53,4 2-56,3-2-63,0 1-103,7 0-124,2 0-54,3 0-5,3-1 20,-1-1 45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9:35.4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 76 56,'3'-18'327,"-1"3"55,0 3 44,-1 1-14,-1 5-105,0 2-62,0 4-22,0 3-15,0 4-11,3 5-11,-1 5-2,4 4-11,-3 4-32,4 4-35,-3 1-30,3 3-23,0-2-23,1 2-14,-3 0-13,0-1-29,0-2-42,-2-3-48,3-5-51,-4-4-49,1-4-37,-2-7-20,-1-5 5,-1-5 17,-2-6 38,-5-6 38,0-6 43,-2-2 49,-2-5 43,2-5 39,-1-4 28,0 0 31,2 1 31,2 0 30,2 5 34,2 2 29,3 4 14,3 4-5,1 4-23,2 2-32,5 5-39,3 4-35,2 3-26,3 4-12,-3 3-7,3 4-2,-2 2-1,-1 4-2,-2 3-4,-3-1-2,-2 4-8,-5-2-11,-2 1-37,-2 1-39,-5-1-41,-3-1-49,-3-1-52,-5 1-99,-1-5-80,-2 1-22,-2-2 12,7-4 32,0-1 49</inkml:trace>
  <inkml:trace contextRef="#ctx0" brushRef="#br0" timeOffset="449">363 173 338,'10'-7'418,"-5"1"52,-1 0 51,-4 3-106,0 0-89,0 1-59,0 2-34,-4 5-28,4 0-27,0 6-31,2 1-20,1 5-21,2 0-22,1 3-24,3 1-22,-2-1-12,-1 1-9,-1-3-20,0 1-29,-5-2-58,0-3-80,-2-1-93,-1-3-83,-3-1-115,-2-5-100,-3-2-9,1-4 43,2-2 73,2-3 74</inkml:trace>
  <inkml:trace contextRef="#ctx0" brushRef="#br0" timeOffset="666">321 109 110,'-3'-23'320,"0"4"28,1 4 14,1 1-75,1 5-115,1 2-88,4 2-68,3 2-64,3 3-85,2 0-115,1 3-53,4-1-21,-4 2 3,6 1 28</inkml:trace>
  <inkml:trace contextRef="#ctx0" brushRef="#br0" timeOffset="848">721 65 146,'4'0'313,"-3"2"26,-1-1 18,-3 1-88,-2 2-80,-3 2-45,-1 2-17,-1 2-1,-1 2 0,2 0-1,1 0-10,2 2-13,1-2-18,3 1-19,2 1-15,3-1-9,2 0-6,3 1 0,5 0 4,-1-1 0,4 0 0,0 1 0,0 0-4,-2-1-9,2 1-3,-5-1-4,-1 1-4,-4-2-2,-2 0-1,-8 0-2,-1 0-11,-3-2-20,-5 0-35,-4 0-48,0-1-54,4-3-52,2 0-51,2-2-97,6-2-65,3-2-4,4-5 24,9-4 36</inkml:trace>
  <inkml:trace contextRef="#ctx0" brushRef="#br0" timeOffset="1131">898 155 174,'5'-25'336,"-2"1"43,-3 3 53,0 3-59,0 4-65,0 4-44,-1 2-41,1 4-20,0 4-17,1 6-22,-1 4-17,2 5 0,1 4 0,1 4-17,0 3-32,2 2-30,-1 1-18,1 2-22,1-1-13,-2 0-29,-2-2-53,1 0-98,-4-3-106,0 1-129,-4-5-147,-2-3-61,-3-2 10,1-4 71,-4-3 88</inkml:trace>
  <inkml:trace contextRef="#ctx0" brushRef="#br0" timeOffset="1353">828 359 208,'2'-10'332,"3"-1"22,3 1 17,3 1-110,3-2-105,3 2-66,1 0-35,4 0-22,-1 0-21,4 2-17,2-1-12,3 2-7,-3-1-4,1 1-2,1-1 4,-5 2 10,1-1 14,-4-1 17,-3 3 23,-5 1 29,-5 2 26,-1-1 19,-3 4 12,-4-1 6,-4 5-5,-3 2-19,-1 2-23,0 4-18,-3 1-20,3 0-17,0 1-12,3-1-4,2 0-3,3-1 2,0-1 2,3-1 2,1-3 5,1 0 7,-1-3 14,4-3 9,2-3 7,-1-3 2,1-1 0,1-5-2,1 0-11,0-3-6,0-3-6,1 1 6,1-1 10,-5 3 4,1 2-4,2 1 5,-3 4-6,-1 5-1,2 2-12,-2 4-8,2 1-2,-2 4-8,1 0 0,-1 2-10,0 0-3,1 1-3,-1-4-3,-1 2-1,-1-3-2,-1-1 4,1-2 0,-3-2 0,2-2 0,-2-2 2,0-3 1,2-3-2,0-2 0,1-2-1,-1-4-2,1 0-3,1 0 4,1-1-2,2-2 3,0 2 1,3 1 4,3 3 4,-4 2 2,2 4 2,-1 2 2,1 5-3,-3 1 2,2 2-1,0 3-4,-4 2-6,-1 1-6,1 3-17,-4-1-59,-2 1-91,-1 1-103,-4 0-118,-1-1-149,-5 0-67,1 1 13,4-3 64,3 1 90</inkml:trace>
  <inkml:trace contextRef="#ctx0" brushRef="#br0" timeOffset="1934">1702 445 214,'11'0'321,"0"0"33,-2-3 15,-2 1-113,-1-1-118,3-3-191,-4 0-154,-8-3-83,-9-3-50,-14-4-23,-4-2 13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9:40.3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477 252 206,'0'-3'348,"-3"0"50,2-2 45,-1 1-83,0-1-72,-1 1-42,1-1-32,-1-1-23,2 3-20,-2-1-14,1 2-10,1-1-13,-1 1-11,2 2-12,0-1-19,0 1-23,0 1-19,0-1-13,0 2-13,0 1-11,0-1-8,2 4-1,-1 1-3,1 2-1,1 3 0,-2 3 0,2 0 0,-1 3-1,0 2 3,-1-1 0,-1 3-1,0 1 0,-1 0 3,-1 1-2,2-2-2,2 2-7,-1-3-13,1-1-23,0-4-40,-1-2-63,2-2-73,1-5-64,-1 1-59,-2-4-101,-1-1-68,0-3 7,-3-3 43,2-4 58,-4-2 60</inkml:trace>
  <inkml:trace contextRef="#ctx0" brushRef="#br0" timeOffset="394">378 144 102,'-2'-8'303,"2"2"31,2 2 19,-1-1-73,4 1-88,1-1-55,5-1-32,2 3-20,3-1-10,1 1-9,5 1-5,0 2-5,2 2-1,3 2-4,2 4-4,1 2-7,-2 4-7,0 1-3,-1 3-8,-2 2-6,-7 0-4,-1 3 2,-5-2-2,-4 0-2,-7 0 4,-1-2 1,-6 1 2,-5-1 2,-5-1 1,-3 2-1,-5-2-3,-1 0-12,-3 0-28,-2 1-43,-1-1-51,1 2-71,-4-1-153,2 1-70,4-2-22,-1-3 21,13-5 34</inkml:trace>
  <inkml:trace contextRef="#ctx0" brushRef="#br0" timeOffset="907">172 15 258,'-8'-5'321,"2"1"17,1 1-4,-3 0-126,4 3-77,-1 1-39,0 2-17,-2 3-3,0 5 7,2 5 10,0 5 14,-3 3 7,2 4 3,-3 4-1,-1 3-10,0 2-12,-2 1-13,-1 1-10,2 1-13,-1 1-11,4-1-9,1-1-7,6-1-9,2-1-7,7-1-5,5-2-15,9-2-29,10-2-44,4-6-49,11-3-55,4-4-65,1-5-106,4-3-68,-3-8-6,-2-5 25,1-4 38</inkml:trace>
  <inkml:trace contextRef="#ctx0" brushRef="#br0" timeOffset="1194">911 151 90,'15'-24'293,"0"5"19,2 5 11,0 7-65,5 4-104,0 4-54,4 6-23,-1 6-2,4 5 9,1 3 14,0 4 12,2 4 10,-4 2-1,0 4-10,-2-1-18,-6 2-19,-4-1-23,-4 1-20,-7-3-11,-3 0-10,-5-3-12,-10 0-14,-1-3-24,-8-2-30,-3 1-36,-5-4-47,-4 2-89,3-6-106,-1 0-43,2-4-3,3-5 21,5 0 37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9:42.0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0 205 187,'6'2'317,"1"-2"19,-3 1 9,5-1-113,1 3-101,1-3-58,2 2-36,4-2-22,1 0-22,-1 0-27,4 0-44,-2-2-85,0 2-91,-2-3-41,-3-1-14,-1-2 6</inkml:trace>
  <inkml:trace contextRef="#ctx0" brushRef="#br0" timeOffset="183">30 136 71,'-4'2'303,"2"-1"21,4-1 13,-1 0-60,8-1-113,4-1-86,4 2-67,4-2-96,3 0-125,1-1-67,0-2-32,-1-1-10,3 2 17</inkml:trace>
  <inkml:trace contextRef="#ctx0" brushRef="#br0" timeOffset="1072">602 90 18,'-3'-15'288,"-2"1"38,2 1 31,-3 2-20,1 1-85,2 1-37,2 1-13,-3 2-4,1 2-2,3 2-17,-1 1-24,1 2-16,0 3-9,1 6-20,-1 3-13,2 5-7,-1 5-3,1 1-18,0 0-21,1 3-19,0 0-24,0 0-35,3 0-50,-1-4-62,1 3-68,1-2-64,2-1-68,-3-1-116,-1-3-35,0-3 20,2-4 42,2-6 53</inkml:trace>
  <inkml:trace contextRef="#ctx0" brushRef="#br0" timeOffset="1348">906 77 153,'2'-7'321,"-4"3"20,-3 1 14,0 6-89,-4 1-98,1 3-58,-2 6-31,1 0-14,0 4-11,2 2-6,1 1-11,3 1-7,1 1-11,4-1-7,1 0-6,3-2-1,4 1-4,1-3-1,2-2-1,-1-3 1,6-3 0,-2-5 1,-1-1 2,0-3 8,0-3 8,-4-3 14,2-3 20,-4-1 21,-2-3 22,-1 0 19,-1-3 10,-4-1-1,-2-1-11,-1-3-20,-4 2-20,5-2-27,-6 3-27,5 0-39,-1 1-52,2 2-61,2 1-64,4 3-77,3 0-133,3 2-57,2 0 0,2 2 37,5-1 48</inkml:trace>
  <inkml:trace contextRef="#ctx0" brushRef="#br0" timeOffset="1662">1235 48 91,'-3'9'296,"-2"3"30,-3 0 18,0 1-75,-3 4-92,2-2-64,1 3-39,1-3-27,1 3-18,3-2-11,3-1-9,3 0-2,3-1-7,1-2 2,2-3 0,4-2 2,-1-2 1,1-2 1,1-3 7,-2 0 10,-2-5 12,-2 0 13,0 0 22,-3-4 22,-2-2 16,2-2 8,-5-1-2,-3-4-11,1 0-19,-1-1-32,2-1-48,1 1-67,3 2-68,4 1-90,1 4-148,0 1-69,2 4-13,1 1 24,2 3 49</inkml:trace>
  <inkml:trace contextRef="#ctx0" brushRef="#br0" timeOffset="1954">1583 84 265,'6'9'320,"1"0"16,-4 0-11,1 3-122,-1-1-74,0 2-49,-1-1-26,0 1-20,-1-1-11,-1-1-8,3-1-6,-3 1-4,0-2-4,2-3-1,-2 1 0,0-4 2,0 0 4,0-2 0,0-2 7,0 0 5,0-4 12,0-2 14,0-2 19,0-4 19,0 0 18,2-2 14,-1-1 7,4-1 8,-2-1-2,3 3-10,1 2-11,-1 2-21,1 4-17,2 2-24,-3 2-21,4 4-12,-1 3-6,1 3-3,-2 2-2,0 2-1,-2-1-9,2 2-15,-4 0-21,1 0-28,-2 2-26,1-2-22,-3 1-12,-1-4 9,0 0 16,-1-1 29,1-2 37,-4-4 38,4 0 39,-3-2 29,2-4 34,1-1 24,0-4 9,0 0 7,4-3 9,1-1 4,0 0-7,4-1-7,2 2-7,-1 0-9,1 1-21,-2 2-23,1 3-16,1 0-19,-1 5-13,-2 2-10,1 2-9,-1 2-2,-2 4-4,1 0-6,-3 3-14,1 1-35,-5 2-61,0 0-82,0 0-91,1 2-89,-2-1-156,-2 1-56,1-1 15,2-4 57,5 0 79</inkml:trace>
  <inkml:trace contextRef="#ctx0" brushRef="#br0" timeOffset="2522">2128 166 145,'5'2'275,"-2"2"15,0 1 8,-1 1-121,-1 1-79,3 1-45,-3-1-23,-1 1-14,4-1-6,-4-2-3,1-1 5,-1-1 12,3-1 15,-3-2 15,5 0 13,-5-5 12,1-2 13,2-2 6,-1 0 8,1-5 14,0 1 10,2-5 16,0 1 20,1-1 14,0-1 9,2 2-5,1 1-7,0 2-20,0 2-35,-1 3-31,5 5-32,-4 1-23,3 4-18,0 4-16,-1 2-12,-3 2-29,0 2-34,0 1-43,-3 1-38,-1 1-31,-2-2-19,0 1 4,-2-1 23,-2-3 37,0 0 43,1-1 42,-1-4 44,1-1 34,1-3 27,0-2 20,0-2 25,1-2 14,2-3 9,2-1 8,3-1 4,3-1-5,0-1-8,2 1-15,-1 1-18,1 1-19,5 2-13,-6 2-16,4 3-12,-2 2-11,-1 2-8,-2 2-2,-1 5-3,-3-1-3,0 4-1,-4 2-3,-2 2-15,-2 0-32,-1 2-50,-3-2-66,-3 3-77,2-2-100,-2-1-135,0 2-47,0-2 3,-4-2 46,2 2 64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9:45.3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38 434 241,'-2'3'368,"2"-2"38,2 1 28,3-1-103,-1 1-93,4-2-64,2 0-42,1-2-29,3 1-23,0-1-18,3 1-15,1-2-15,1-1-13,0 2-31,-2-1-47,2 0-54,-1-2-65,-4 2-111,-3-3-107,-5 0-37,-2 0 12,-8-1 34,-2 1 53</inkml:trace>
  <inkml:trace contextRef="#ctx0" brushRef="#br0" timeOffset="170">90 363 138,'-22'-1'339,"1"1"40,7-2 34,0-1-66,4 1-102,4 1-69,3 0-57,4-1-40,7 1-42,5-1-42,4 1-47,9 1-54,0 0-106,4-3-114,4 1-54,-3-1-13,3 0 15,-3 0 38</inkml:trace>
  <inkml:trace contextRef="#ctx0" brushRef="#br0" timeOffset="508">684 123 112,'-6'-1'287,"-2"-1"31,-3 1 20,2 2-83,-3 1-67,-2 1-38,1 2-21,0 3-7,0 1-5,-3 5 2,3 1 0,2 1 1,-1 2-3,4 2-6,0 1-9,2 0-9,4 0-19,2-2-15,3 1-14,3-2-11,2 0-11,4-2-8,1-1-4,4-2-4,0-2 1,-3-4 6,5 0 6,0-4 7,-5-2 8,1-4 7,0 0 1,-4-4 2,0-2-5,-3-3-8,0-2-6,-3-1-6,-2-3-5,0 0-3,-6-3-5,0 2 4,-2-3-2,-4 2-1,-1 0-2,-4 1 0,0 2-6,-4 4-15,4 1-33,0 1-60,3 4-77,3 2-84,-1 4-146,2 1-98,7 0-26,0 0 27,7 0 59,3 1 77</inkml:trace>
  <inkml:trace contextRef="#ctx0" brushRef="#br0" timeOffset="913">964 270 229,'7'6'431,"-1"-3"70,-5 2 61,1-4-50,-1 1-108,-1-2-96,0 1-78,0-1-65,0 0-65,0 0-63,0 0-86,0-1-94,4 1-100,1 0-121,-1-2-141,1-1-52,-2 0 17,3-1 57,-1 2 77</inkml:trace>
  <inkml:trace contextRef="#ctx0" brushRef="#br0" timeOffset="1134">1369 29 20,'8'-8'282,"-5"1"25,0 1 12,-1 1-38,-2 2-114,0 3-52,0 1-20,-4 6 8,1 2 23,2 3 33,-4 6 27,2 0 13,2 4-3,-3 2-18,3 2-30,1 2-36,0-1-37,0 2-33,1-2-34,3 0-48,-3-2-50,2-2-56,3-2-52,-1 0-51,0-3-61,-2-3-92,0-3-24,-1-2 16,0-4 30,-1-2 44</inkml:trace>
  <inkml:trace contextRef="#ctx0" brushRef="#br0" timeOffset="1441">1644 180 28,'9'0'289,"-1"0"31,0 2 22,-3 1-45,0 1-91,-2 1-68,0 2-44,-1 2-28,-1 0-22,-1 2-14,-1-1-12,1 1-7,-2-1-3,-1 1-3,3-1-2,-1-2 1,-1-2-2,0 0 3,1-3 9,-1 0 17,2-2 22,0-1 18,0-3 24,0 0 18,0-4 23,2-2 13,-1-2 6,1-3 2,1 0-1,2-4-1,-1 0-11,3-3-18,1 3-16,3-2-12,-2 4-12,4 2-18,-1 2-13,0 3-12,2 3-11,-1 2-7,1 4-7,0 1-3,-1 4-5,1 1-2,-3 1 1,-1 4-4,0 1-3,-2 1 0,-1 1-4,-1 1-5,-1 0-8,-2-1-5,-2 2-12,-1-1-8,-1-2-4,-1-1-10,-1-3 0,-1 0 6,2-3 12,-1-3 7,1 0 12,-1-1 16,1-4 11,1-2 7,-1-3 7,2-1 4,3-3 6,-1-2-4,3-2 0,1 0-8,3-2-4,-1 2-4,2 2-1,2 2-2,-2 4-1,0-1 4,0 7-1,2 1-4,-3 4 3,4 4-3,-4 1-2,3 4 3,-3 4-1,-1-1-2,0 2-6,-3 2-12,-4-1-28,2 1-93,-3-2-141,-4 0-220,-8-2-114,0-1-53,-14-1-2,0-2 72,-8-3 134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0:27.6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49 382 146,'-2'-11'307,"-1"-1"31,0 0 32,-2 0-83,2 3-46,-1-2-20,2 3 4,-1 0 7,0 2 4,1 0-3,0 0-18,1 2-17,-1-1-29,2 4-35,0-2-33,-1 3-23,1 0-27,0 0-19,0 3-11,-2 0-8,0 1-2,1 4-1,-1 2-2,1 2 1,-4 3-2,5 3-1,0 2-3,0 4 0,5 1-1,-2 2 0,2 3 0,1 0-2,2 2 0,0-3 1,0 2-6,-2-5-8,1 2-16,-3-6-27,2-1-48,1-4-64,-6-4-65,3-2-58,-1-4-45,0-1-49,-3-6-87,0 0-4,-3-6 31,0-3 46,3-3 50</inkml:trace>
  <inkml:trace contextRef="#ctx0" brushRef="#br0" timeOffset="336">21 322 168,'-4'-33'316,"0"0"31,-1 1 28,2 2-90,3 1-75,1 3-39,2-1-27,2 4-19,5 1-9,2 2-14,3 2-8,2 6-4,4 2 2,2 4 2,4 6-2,0 4-8,1 5-10,-1 3-15,-3 5-15,0 2-18,-4 4-6,-2-1-9,-2 5-4,-7 0-3,0 0 0,-9 0 1,-2 0-1,-10-1-1,-1-4-6,-7-1 1,-5-1-5,-2-2-10,0-3-18,2-3-43,1-2-69,5-1-84,8-3-169,1-3-83,3-1-27,4-4 18,3 2 57</inkml:trace>
  <inkml:trace contextRef="#ctx0" brushRef="#br0" timeOffset="1526">297 299 113,'-3'-21'285,"-2"-3"19,-3 2 19,-1 1-90,0 1-76,0 2-41,-1 5-26,0 0-13,0 5-12,0 5-5,-5 3-8,1 4 1,0 5 2,-1 5 5,-3 2 6,0 5 2,1 0-1,0 2-8,0 1-9,5-2-10,2 1-8,7-1-11,3-1-6,5-3-5,5 0-3,4-3-1,3-3-4,4-3 2,2-3-3,3-3 1,-1-3 1,4-4-2,-4-2-1,2-5-2,-2-2 2,-2-2-2,-2-3 2,-3-3 0,-2 1 27,-4 1 44,-2 1 58,-2 1 39,-1 5 28,-4 3 12,1 3-11,-1 5-39,0 5-44,0 7-29,2 6-11,3 11 8,0 5 18,1 6 18,1 7 14,2 7 4,0 4-8,-2 1-15,-2 2-22,0 2-20,0-2-27,-2 0-14,-2-2-4,-3 1-8,-2-5-7,-5-3-6,-2-5-7,-5-5-10,-4-4-17,-4-7-14,-5-3-20,0-7-15,-4-7-9,0-5-5,0-8 0,0-8 4,1-5 19,4-7 11,4-4 14,5-6 15,7-1 9,6-4 9,7-1-1,9-1 8,8 0 1,5 3 0,6-2 3,5 2 0,4-1 3,4 1-1,2-2-3,3-2-4,-1 2-8,2 0-8,-3-1-7,-1 0-10,-5 3-3,-4 0-3,-6-1 6,-4 2 3,-9 5 10,-1-1 8,-7 5 5,-4 2 5,-5 2 7,-4 2 5,-4 3 4,-2 2 3,-5 0 5,-4 5 3,1 3-2,-3 4-3,1 1-6,-3 6-4,0 2-5,3 5 0,-2 3 0,2 4 0,1 1 0,0 1 7,8 4-5,-4-1 0,9 2-4,-1 0 2,5 0-2,5 0 2,4-1-1,4-4-5,4-1 0,0-3-3,5-1-6,2-7-7,-2-2-5,0-4-7,0-6 3,-1-2 0,-3-6 3,-4-2 4,0-5 10,-3-1 6,-2 0 7,-2 3 12,-2-1 10,-4 5 9,1 2 1,-4 2 1,1 4 1,-4 1-10,0 5-9,-1 3-8,3 2 2,1-1-2,2 4-6,2-1 2,4 1-4,2-2-1,0-2-2,5-1 2,1-3-6,-2-1-3,6-4-6,-2-4-10,2-3-13,0-3-16,-2-1-13,-2-5-14,-1-5-8,-1-1-1,-3-3 12,0-3 17,-3 2 23,-3-1 32,-1 5 37,-1 3 28,-1 5 16,0 4 6,2 3-3,-2 3-14,2 4-18,2 4-14,1 4-3,0 3-1,3 3 2,-2 3 12,2 1 1,0 4-5,-2-1-5,-1 2-7,0 0-8,-4 1-7,2 1-38,-3 0-86,0-2-124,-7 1-169,0 2-151,-3-3-80,0 0-12,2-3 64,1-3 112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0:30.3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204 726 320,'0'-20'428,"-2"2"55,-1 2 49,-1 4-95,1 3-104,-2 3-74,0 3-55,-2 6-23,3 3-27,-4 6-20,3 6-13,0 1-4,2 5-14,2 3-26,1 2-22,0 1-20,1 0-16,2 0-9,1-2-14,-3 1-18,3-2-33,-4-3-45,0-3-65,0-5-61,-2-4-52,-1-3-29,-1-7-1,0-5 33,-4-5 58,-3-7 63,1-6 67,-3-3 55,-2-7 49,0-6 38,-2-3 36,-2-3 27,6-5 21,1 0 19,3 1 10,4 1 8,3 5 1,4 5-12,3 6-16,4 6-16,0 6-18,6 8-21,0 4-24,1 7-15,2 5-14,-6 5-5,1 4-13,-4 3-9,-2 1-9,-2 4-13,-5 2-24,0-1-47,-4 0-67,1 0-78,2 0-76,-4 0-113,2-3-107,-2-3-26,0-1 29,5-4 60,3 1 67</inkml:trace>
  <inkml:trace contextRef="#ctx0" brushRef="#br0" timeOffset="407">283 753 311,'16'-11'397,"-2"0"35,0 0 28,-1-1-122,3 3-85,-4 0-59,1 1-44,1 5-17,-2 2-16,1 4-17,-1 3-19,2 2-14,-5 5-13,3 0-19,-2 1-11,-2 2-12,0-1-4,-3 0-5,-2 0-2,1-3-1,-4 0 2,0-4 9,0-1 18,-2-2 16,-1-4 16,-2-2 9,-1-4 6,1-2-5,0-2-16,2-2-15,3-4-16,1-1-22,6-2-41,4-2-53,5-1-63,1-2-64,7 2-50,1 2-39,0 1-31,-2 6-63,-3 3-27,-3 6 13,-2 3 28,-4 6 39</inkml:trace>
  <inkml:trace contextRef="#ctx0" brushRef="#br0" timeOffset="676">740 727 226,'7'20'305,"2"-4"37,-5 1 6,4-5-81,1-2-54,0-2-36,-1-4-24,1-2-21,4-2-20,-2-3-28,2-5-27,1 1-24,-3-4-19,1-2-19,0-2-17,-3-2-16,-1-2-8,1-2-3,-2-3 3,-4 0 8,-1 1 15,-4 1 28,0 4 27,-2 4 21,-4 4 15,-2 5 20,-1 2 16,0 7 13,-3 6 6,1 2 12,-1 4 9,1 5-4,1 0-10,2 3-24,4 0-20,1-2-27,3 3-19,4-4-14,3 0-10,3-2-9,3-2-3,0-4-2,3-2-7,2-4-31,0-2-41,3-5-56,1-3-56,-1-5-50,2-2-27,1-4 1,-3-5 27,2-4 46,0-4 54,-3-3 48,1-1 40,-5-2 38,0 1 38,-4 1 43,-4 3 51,-1 5 58,0 3 44,-5 5 21,0 3-4,-2 5-22,-2 2-42,0 5-49,1 5-47,2 1-24,1 4-15,1 4-10,2-1-11,5 2-2,0 3-4,2-3-6,-1 3-3,5 0-1,-2 2 2,1 1-3,-3-2 3,0 2-3,-4-2-2,-2 1-7,-4-2-21,-1 0-25,-5 0-23,-2-1-18,2-4-13,-3-2-8,2-1-5,2-4-12,0-3-17,5-3-14,2-3-14,4-6-9,3-3-1,4-3 17,1-5 24,4-2 33,1-3 22,0-4 28,0-2 29,0 1 32,-3 1 28,-2 1 31,-5 4 30,-2 3 33,-2 3 19,-4 3 8,-2 3-6,1 3-17,-4 4-26,3 1-28,-3 4-20,3 1-2,1 2-2,1 5 13,4 2 11,2 2 13,2 3 2,-3 2-8,2 1-7,0 1-14,0 1-15,-2 2-12,-2 1-10,0-1-10,-2 1-15,-2-1-26,-2-1-39,-1-1-44,0-4-49,0 1-48,1-6-33,0-1-31,4-4-35,1-4-43,4-3-17,1-3 15,4-5 27,3-5 46</inkml:trace>
  <inkml:trace contextRef="#ctx0" brushRef="#br0" timeOffset="1470">1590 603 127,'10'-23'339,"-2"2"60,0 6 45,-7 2-66,1 2-84,-2 4-65,-3 4-54,-3 6-40,-1 1-29,-1 5-10,0 3-7,2 3-3,2 0-13,-1 3-12,1 0-17,3 0-12,-1 2-14,4-4-15,-1 0-18,3-2-19,1-3-13,-2-1-9,4-4-3,0-1 6,-1-5 16,1-2 15,2-4 17,-1-1 19,1-4 20,-1-2 36,2 1 43,-2-1 39,-4 3 23,0 1 16,-1 3-7,-2 2-18,1 1-42,0 3-34,-1 1-22,2 4-21,-1 1-13,-1 3-14,1 2-2,1 2-11,-1 0-20,2 2-27,0 0-41,-3-1-74,2-2-106,-1-1-91,0 0-64,2-3-49,-2-2-28,1-3 33,-3-3 90,1-3 111,-1-2 108,2-2 108,0-2 90,1-3 64,2-3 33,0-5-3,2-2-16,3-2-14,3 0 0,2 0 0,3 3 6,1 3 12,-1 4 7,2 4 5,0 4 0,-2 3-5,0 4-3,0 2-15,-6 5-15,1-1-17,0 5-20,-5 2-16,-3-1-16,-1 4-14,-4-1-7,0 1-4,-1-2-1,-6 0-1,1 0 0,-1-3 5,0 0 20,2-5 33,-1-2 34,1-4 19,-2-1 10,3-3 10,-2-3-17,3-3-29,3-1-32,3-4-19,3-2-15,3-1-17,4-2-22,3-2-33,1 1-53,5-2-62,0 2-57,0 2-42,1 2-19,-1 5 9,-3 5 39,-3 5 58,-5 2 54,0 3 47,-3 3 31,-3 2 19,-1 1 13,4 1 8,-3-1 12,0-1 16,-1 0 18,4-1 24,3-2 16,-1-2 9,3-1-2,4-1-8,2-2-15,-2-3-22,5 0-17,-1-2-13,0-2-8,-3-1-6,-2-1-3,0-1-1,-3-4 2,-2 1 1,-3-4 3,-5 2 12,-3 0 22,-3 2 29,-5 1 30,-5 3 30,-1 3 21,-7 4 10,-2 4-6,-1 4-15,-2 4-27,3 4-23,2 2-20,4 2-20,1 3-15,7 0-14,2 3-5,4 0-12,6-1-14,4 1-22,5-2-60,10-1-108,7-1-125,7-4-193,2-4-93,5-4-37,0-2 30,2-2 88,6-1 117</inkml:trace>
  <inkml:trace contextRef="#ctx0" brushRef="#br0" timeOffset="2703">3210 303 212,'-2'-8'323,"1"-2"40,-1-1 18,0-1-64,2 0-41,-1-1-13,-1 2 3,1-1 3,1 3-1,-4 0-18,4 1-19,-1 3-17,-2 0-30,3 2-27,0 0-31,0 3-19,0 3-16,1 2-12,1 5 0,-1 2-6,3 6-2,-3 3-2,1 5-4,-1 1-17,-1-1-19,2 3-9,1 3-7,-1-4-6,-1 4-26,1-4-38,0 1-36,0-4-49,-2 1-79,-2-2-107,0-3-85,0-2-69,-1-4-123,-2-3-39,1-4 33,0-5 85,4-3 89</inkml:trace>
  <inkml:trace contextRef="#ctx0" brushRef="#br0" timeOffset="2986">3160 295 251,'-4'-33'360,"-2"2"44,-1 1 39,4 4-102,0 3-78,1 4-44,2 3-36,4 4-34,-1 1-33,5 4-28,2 1-21,3 2-16,5 4-4,1 5 2,1 1 5,2 5 4,-2 3-2,0 3-3,-4 4-5,0 2-10,-4 2-12,-3 2-14,-2 0-26,-4 0-37,-3-1-51,-3-2-57,-2 0-57,-4-2-58,-2-3-87,-2-1-87,-3-1-15,3-3 22,0-1 39,3 0 51</inkml:trace>
  <inkml:trace contextRef="#ctx0" brushRef="#br0" timeOffset="3283">3510 672 38,'7'2'290,"2"0"26,-3-2 17,2-2-53,0-2-100,3 0-69,-1-2-43,-1-2-26,2-1-15,0-1-11,-1-1-8,1-1 0,-2-1-1,-1-1 1,-1-2 0,-1-2 2,-3 0 0,-3-3-1,0-2-1,-3 2 0,-3 0 6,-2 3 6,0 2 11,0 4 7,-3 1 5,1 5 3,1 3 5,-2 5 3,-2 4 7,2 1 10,-3 5 11,2 2 7,-1 1 2,1 1-10,4 2-14,1 0-16,0 0-18,4-1-16,1-1-9,2 1-5,4-2-1,-1-4 1,2 0 1,2-2 2,1-4 4,0-2 0,5-3 0,-4-3-1,3-2-2,0-4 1,1 0 1,-4-3 2,5-3 12,-4 0 15,1 2 28,-2-2 33,-2 3 31,-1-2 23,1 5 9,-6 0-1,4 3-17,-2 2-32,-2 1-32,-1 4-24,4 2-16,-4 5-10,3 5-5,-3 2 3,1 6 9,1 3 4,0 5 7,-1 2 5,-1 2 5,2 3-1,-2 0-9,-2 0-8,1 2-10,-3-2-12,1-2-11,-2 1-21,1-1-20,-5-2-19,0-2-17,1-2-14,-1-2-8,1-2 2,-1-5 11,1-1 12,0-4 10,2-2 9,1-3 15,2-3 10,-1-3 6,3-3 9,1-3 4,0-3 4,5-2 0,-1-5 0,4-1 2,3-4 1,0-1-1,1-5-2,2-2 1,2-2-1,1-4 0,-3-2 0,3-2-1,4-2-1,-5 1-3,1-2 5,-2 1 0,2 1 0,-6 2 5,0 4 0,-2 2 3,-2 4-4,-1 0-3,-1 3 3,-3 4-2,-1 1 2,-1 4 2,0 1 3,-1 2 4,1 1 3,-2 3-2,-1-1 5,1 3-6,1 3 1,-4-1-7,0 4-4,-1 1-1,-2 3-2,0 3-2,-2 1-1,2 4-1,-2 1-2,3 1 5,1-1 1,2 2 0,1 1 0,3-2 4,2 0-6,-1 1 0,4-2 1,2-1 2,-2-3-1,3 0-1,-1-4 3,0 0 1,1-4-5,0-2 2,2-2 0,-2-4-2,0-1-3,3-3 0,-1-3 3,-2 0-3,1-4 4,-3-1 4,1 1-3,-4-2 1,0 4 3,-1 1 3,-2 4 0,0 0 1,0 4 1,-2 4 0,-1 2 3,-2 4-8,0 4 0,1 0 2,-2 3 1,3 1-4,-1 2 1,3 0 2,1-1 0,1-1-1,1-1-5,3 0 3,-1-1-3,2-4 0,2-1-2,1-1-6,4-2-3,0-3-11,4-3-9,0-2-5,0-2 0,0-4 5,1-1 5,-2-3 7,-2 0 11,-3-2 1,0-1 6,-3-1 1,-4 1 6,0 0 3,-4 2 5,0 1 1,0 3 5,0 3 0,0 1-4,0 4-1,0 1-2,0 3-3,1 3-5,3 1 1,-3 5 0,2 0 1,2 3-2,-2 0-2,2 3 3,0 0 4,-2 2-1,2 1-4,-2 0 0,0 0 2,0 1-5,-3-1-14,-6 2-15,-1-2-38,-2-2-79,-4 1-105,0-4-126,-5-1-163,-3-3-77,-6-1-11,-3-4 53,-2-1 93</inkml:trace>
  <inkml:trace contextRef="#ctx0" brushRef="#br0" timeOffset="4723">3012 70 229,'-2'-14'317,"1"1"29,-1 1 8,-1 1-102,-1 3-67,2 0-45,-1 4-35,0 2-17,-1 5-13,-2 5-5,-1 5 4,-3 7 18,-1 4 26,-2 4 20,-1 5 17,-4 3 8,-1 3 0,-1 3-13,1-1-21,1 1-28,6 0-24,2 1-25,9-1-20,4 0-25,9 2-22,4-3-32,10 0-38,4 0-44,6-5-52,6-2-48,5-4-37,5-6-27,0-5-57,-1-6-71,-1-9-10,-1-4 27,2-7 36,-3-7 45</inkml:trace>
  <inkml:trace contextRef="#ctx0" brushRef="#br0" timeOffset="4996">3861 181 230,'24'-40'340,"0"5"26,-1 8 19,2 6-121,1 8-74,2 8-37,-1 5-17,2 8 6,1 7 11,0 9 13,1 4 5,3 8-2,1 6-15,-2 3-21,0 5-31,0-1-25,-8 4-24,-3-2-21,-9 0-17,-7-2-29,-12-2-56,-7-4-84,-9-4-94,-12-1-165,-6-5-111,-7-5-35,-3-1 22,3-4 63,1-1 85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0:35.8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21 418 187,'-8'4'331,"3"-2"31,1 0 28,0-1-93,4 1-72,0-1-26,5 1 5,3-1 10,0-1 8,1 2 0,7-2-15,-1 0-33,3-2-44,0 1-47,2 1-47,-1-3-65,-1-2-80,-1 2-85,-3-3-80,0 2-112,-6-4-116,-3 2-29,-5-1 31,-1-1 56,-6 1 67</inkml:trace>
  <inkml:trace contextRef="#ctx0" brushRef="#br0" timeOffset="179">52 346 199,'-11'0'353,"0"0"37,3-1 22,4 1-96,0-2-103,4 2-78,4 0-49,4-1-37,1-1-41,7-1-54,4 2-80,3-2-149,-1-1-78,0 2-41,-1-3 1,1 1 26</inkml:trace>
  <inkml:trace contextRef="#ctx0" brushRef="#br0" timeOffset="3185">584 27 253,'-3'-6'297,"-1"1"23,0 2-36,-1-1-81,2 1-51,-3 1-29,1 1-15,0 1-7,0 0-4,0 1 5,0 4 7,-2 1 7,2 4 4,-1 2 1,-1 5 2,1 1-5,-2 4-12,0 2-17,3 0-12,-1 5-17,3-1-11,-3 1-15,4 1-11,2 0-5,2 0-9,2-2-2,3 1-4,-1-4-2,4-3-2,0-2 1,2-4 0,2-2 1,-1-3 0,-1-2-1,2-5 2,-1-3-2,1-2 0,-4-2-1,0-3-2,-1-3 2,-5 0-2,1-3 0,-3 0 2,-2-1-1,0-1 4,-5 4 3,-1-1 2,-2 4 4,-2-1 1,-1 5 3,-3 2 0,0 1-3,-5 0-2,1 4-3,1-1-4,3 3-2,-4 0-16,7 0-41,1-1-57,3 1-66,5-2-60,6 2-82,-1-3-127,8 2-37,1-5 18,3 0 43,5-5 52</inkml:trace>
  <inkml:trace contextRef="#ctx0" brushRef="#br0" timeOffset="3628">826 175 174,'-5'-10'318,"-2"2"27,-2 2 17,0 2-102,1 2-84,-2 2-46,-1 2-29,2 2-10,-3 2-3,5 2-1,0 2-2,3 1 1,2-1 6,2 2 4,3 0-2,4 1 0,1 0-6,2 0-7,5 0-11,2 1-13,1 0-7,2-1-8,2 2-5,-3 0-6,2 0-3,-3 0-8,-3 0-8,-3-1-4,-2-1-6,-5 1 3,-5-3-6,-3 2-13,-4-1-32,-4-2-52,-1 1-63,-1-2-75,-8-2-125,-1 1-101,0-4-30,-3-1 19,-1-3 45,3-3 66</inkml:trace>
  <inkml:trace contextRef="#ctx0" brushRef="#br0" timeOffset="3929">759 268 68,'21'-14'292,"1"1"25,3 0 14,2 2-64,2 1-110,1-1-64,0 4-41,0 1-25,0 1-10,-4 1-11,0 2-3,-5 2-1,1 2-1,-5 2-1,-4 4 4,-2 1 7,-4 1 6,-2 4 8,-3 0 13,-2 3 11,0 0 6,-2-1 3,1 1-2,1-2-5,0 1-5,1-2-1,2-2 3,5-2 9,0-2 11,6-2 6,3-2 6,3-2 2,-1-4-6,0-1-8,1-3-5,-4-1-4,2-2-3,-7-2-6,-2-1 0,-3-3-5,-2-1-7,-6-1-5,-3 0-8,-6 1-5,-1 0-6,-6 2-8,2 2-10,-2 3-36,0 3-50,-3 3-62,4 2-67,3 2-102,-2 2-118,7 0-35,2 2 12,6-2 45,4 0 55</inkml:trace>
  <inkml:trace contextRef="#ctx0" brushRef="#br0" timeOffset="4417">1670 145 3,'4'-6'288,"0"1"42,-1 0 35,-1 0-20,-2 2-83,0 0-56,0 2-36,0-1-26,-2 2-22,0 0-7,1 3 0,-3 3 10,1 2 12,-3 0 15,3 3 7,-2 3-6,2-1-16,0 2-28,0 2-30,-1-1-24,0 1-17,-1-1-15,4 1-26,-2-1-34,-1 0-55,3 0-69,-3-3-78,6-1-69,0-1-95,-2-1-95,1-2-13,-1-4 32,0-4 54,0 0 62</inkml:trace>
  <inkml:trace contextRef="#ctx0" brushRef="#br0" timeOffset="4671">1725 115 55,'4'-9'293,"2"3"38,-3 2 25,-2-1-51,3 2-91,-4 0-59,0 2-38,0 1-31,0 0-21,-2 0-11,0 1-9,1 1-10,-4 1-5,-1 1-6,1 1-6,-1 0-3,-2 2-5,0-1-3,-1 1-2,-1-1 1,-1 2-3,-2-1 0,4 1-2,-5-1 0,1 2-1,-3-1-1,3-1-2,1 1 2,1-3-1,0 2 1,4-4-1,0 0 1,3 0 2,1-2 1,2 0 6,1 1 13,3 0 19,0-1 17,5 2 19,0 0 18,3 2 12,3-1 7,0 4-6,2-1-7,2 2-13,2 0-15,2 2-16,-1 0-18,1 0-13,0 0-11,-3-1-7,1 1-5,1-2-10,-5 0-23,3 0-36,-3-4-49,1 2-50,-1-1-51,3-3-46,0-1-60,-7 2-86,4-3-18,-3-2 16,-3-4 34,3-1 48</inkml:trace>
  <inkml:trace contextRef="#ctx0" brushRef="#br0" timeOffset="5061">2022 151 217,'5'-6'354,"-1"-1"36,-3 4 23,1 0-111,-1 0-95,4 3-60,-2 3-38,-2 0-26,3 2-11,-3 5-5,3-2-1,-1 3-10,-2 1-10,3 0-11,-3 2-10,1-1-11,-1 0-4,-1 0-7,0-1-20,0-2-25,0 1-30,-1-2-28,1-2-25,0-1-18,1-3 0,1 0 13,1-3 20,0-3 25,2-1 21,-4-2 18,3-3 17,-1-2 15,-3-2 11,0-2 10,-2 0 12,1-2 11,-3 2 17,1-1 20,0 1 23,0 3 28,0 1 26,1 2 16,1 2 5,1 2-8,0 3-18,1 1-26,4 2-24,-2 1-19,3 3-13,1 1-8,1 1-7,3 1-2,0 0-9,-2 2-11,5 0-6,-1-2-5,1 1-5,-3 0-14,1-2-29,0-1-35,-2 0-40,-1-1-37,0-1-24,0-1-10,-1-1 12,1-2 27,-5-4 36,3 0 34,-1-2 24,-1-2 24,-2-2 14,-1-2 13,-2 0 12,-2-4 13,1 1 18,-4 0 24,2 0 29,-2 1 30,0 4 25,2 2 16,0 2-1,-2 2-14,2 2-20,2 4-24,-1 1-24,0 3-20,4 3-14,1 3-6,0 1-9,6 2-7,0 0-11,-1 2-8,0 1-13,1 0-27,-4-2-47,-1 1-60,1-1-65,-3 1-64,-4-1-104,-3-1-94,-3 0-20,-6-2 28,2 0 42,-6-3 57</inkml:trace>
  <inkml:trace contextRef="#ctx0" brushRef="#br0" timeOffset="6025">1455 27 20,'-3'-5'216,"3"1"21,0 1-14,0-2-47,3 4-48,-3-2-33,1 1-17,-1 1-8,0-1-6,0 1-6,0 1 1,0-2 4,0 1 2,0 1 7,0 0 5,0 0 3,0 0 0,0 0-4,0 3 1,0 1-1,2 2-3,-2 3-6,1 3-5,-1 3-2,2 3-14,-2 0-12,2 2-10,-1 0-9,-1 3-6,4 0-5,-1-1-15,2 1-24,-1-1-31,5-1-40,3 0-47,-3 0-87,1-1-105,-2-5-37,-4-1-3,0-1 22,-1-3 39</inkml:trace>
  <inkml:trace contextRef="#ctx0" brushRef="#br0" timeOffset="6599">1773 574 169,'-7'3'230,"0"0"-2,3-1-24,1 1-27,2-3-29,4 0-21,-2 0-15,9-3-13,1 0-7,0 0 1,6-1 3,4 0 7,0 1 5,5-1-4,6-1-10,3-1-8,6 3-11,5-1-10,2-1-6,46 2-6,-12-1-1,-3 1-5,-11 0-8,-47 0-13,4 1-22,-4 2-50,-2 0-63,1 0-68,-7 2-118,-4-1-106,-1 2-46,-5 0 12,-3 0 39,-6 3 59</inkml:trace>
  <inkml:trace contextRef="#ctx0" brushRef="#br0" timeOffset="6894">2051 790 87,'-7'6'306,"3"0"29,-2 0 21,3 0-66,-1 0-99,3 0-69,-3 1-38,4 3-28,-1-1-12,1 3-9,-3-2-6,3 4-4,-4-2-6,4 1-3,-1 0-6,-2 1-5,3-2 1,-2 0-4,-1-1 1,3-3-3,-1 0 1,1-2 1,0-3 2,1 0-2,2-3 3,2-3 0,0 0 0,-1-3-2,5-3-1,0 0 3,0-3-2,1-2 1,4 1 7,-1 0 16,0-1 16,2 2 18,0 2 18,-1 1 14,-2 1 6,2 4-9,-1-1-14,-2 4-16,-3 1-17,0 3-16,-1 0-7,-4 1-10,3 2-3,-5 2-4,1-1-3,-2 1-6,0-1-8,0 2-6,1-1-14,-1-3-6,2 2-4,0-1 0,-1-3 4,1 0 7,0-2 13,1 0 9,2-2 7,-2-2 6,4 0 9,0-1 9,-1-2 11,2 0 16,1-2 22,-1 2 21,4-1 25,-2 1 18,-2 1 11,2 1 2,-2 1-8,0 1-15,0 2-24,0 2-19,-3 1-17,2 1-18,-2 2-14,0 0-10,-2 3-12,-2-1-20,-1 2-37,0-1-60,-1 0-85,-2-1-92,-1 0-97,0 2-145,-2-3-53,-2-2 13,0-2 58,0-2 80</inkml:trace>
  <inkml:trace contextRef="#ctx0" brushRef="#br0" timeOffset="7422">2380 766 24,'14'-24'269,"5"2"32,-1 4 22,0 4-51,3 4-72,-4 2-50,1 7-29,-4 2-26,-3 5-21,-2 5-19,-2 1-11,-6 3-17,-1 1-8,-4 1-7,-1-1-1,-3 1 2,3-4 11,-1 1 10,1-4 15,0 1 25,4-6 29,1 2 24,5-4 17,3 0 0,4-3-9,6-3-24,7-2-62,2-4-109,4 0-146,4-6-186,2-3-96,-2-3-49,-1-5 4,-5-2 67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9:39.83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154 204 113,'-13'0'278,"0"0"26,4 0 26,-1-2-81,1 1-56,4-1-15,0 2 12,4-2 20,1 2 11,1 0 2,4 0-12,2 0-19,3-1-34,3 0-32,4-1-33,4-1-26,0 2-23,1-1-16,-2 1-28,1-2-47,-1 1-67,0-1-77,-2 0-73,-2 0-107,-5 0-113,-3-1-32,-6-4 25,-5 1 58,-4-4 62</inkml:trace>
  <inkml:trace contextRef="#ctx0" brushRef="#br0" timeOffset="230">29 42 150,'-16'-3'304,"6"0"17,7-2 10,5 2-101,7 0-103,7 0-59,8 2-42,6-2-47,3 0-136,3-1-87,2 2-46,0-3-24,-3 1-2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07:15.0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669 134 143,'-6'-7'185,"-1"1"-8,2-2-66,0 2-52,2 0-20,-3-1-16,2 1-3,-1-2-1,0 2 3,0-1 8,0 0 7,-1 0 4,0 1-2,1 1-1,0 1-3,0 0-10,2 1-10,-3 3-6,1 0-5,-1 1 0,0 2-5,-1 0 0,-2 3-3,1-1 1,-2 2 3,0 1-2,0 1 2,-3 1 0,2 2 5,-3 2 0,3 2-3,-5 1 1,3 2 0,-1 1-1,1 1 2,-1 0 1,3 1 2,2 2 0,-2-1 4,4 1 0,1 0 2,-2 0-1,2 1-2,1 1 3,2 1-5,1 0-2,-1 0 0,2 1-2,-1 1 4,0-2-6,1-2 0,1 1 2,0-2 2,1-1 2,3 0-6,-1 0 1,2-2 1,-2 0 2,4-2-3,1 2 0,-1 0-1,1-1 1,3-1-3,-2-1 0,2 0 2,2-1 0,-2-2-2,3 0-2,-1-2 4,1-2-1,2 1 10,0-3 6,1-2 5,2 1 2,-1-2 3,2 1-5,2-1-8,-3 0-7,3 0-2,0 2-1,-1-3-2,0 3 4,-1-2-3,1 2-2,1-2-1,0 0 0,0-2 2,0 1-4,0 1 2,0-3 0,2 1 3,-2 1-1,2-2 1,0 1-3,0-1 0,1 0 0,3 2 0,-1-2 3,3-2 1,2 1 1,-1-2 3,3 0-1,-1 0-2,2-2 0,0 1-3,1 1 1,-2-3-3,1 3 0,2-2-1,-1-1 1,5 2 1,2-1-1,1-1 0,4 0 0,0-1 1,0-1-1,2-1 2,-2-1 0,1-1-1,-3 1 0,1-2 0,-4 0 4,1-2-1,-3 1-2,-1-2 0,-1-1 1,-1 2-1,-1-4-2,-1 0-2,-1-2 1,1-1 2,0-1-1,-1-1-3,2-1 3,-1 2-2,-2-2-4,-1 1-4,-2-2 4,-4-1 2,-3-1 4,-5 0 0,-5-1 4,-3-4 0,-2 1 1,-5-1-4,-4 1 0,-4-2-1,-2-2 0,-5 1 8,-2 1-1,-4-2 2,1 1 3,-6 1 1,0-1 7,1 0-2,-4 1 1,1 2-3,-4 1 2,1 1 1,-3 2-5,-3 2 3,1 1 2,-4 1 1,1 1-6,-5 1-3,-2 2-3,-3 2 0,-7 2-8,-3 0 2,-8 3 0,-10 4-3,-7 4 0,-12 4-1,-11 7-3,-11 8 5,-11 12-10,-14 11-9,-11 13-26,-19 15-91,-13 15-103,-8 6-64,-6 4-20,-4-4-4,-3-7 17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9:33.60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65 237 77,'-5'-3'210,"-4"-1"21,1 1-32,3 0-36,-3-2-32,2 2-21,0 0-14,1 0-13,2 2-16,0-1-7,-1 1-7,3 1-5,-1 0-8,2 0-8,0 0-8,0 0-10,2 0-3,1 0-3,2 0 0,1 1 0,4 2-2,2-1 4,4 1 0,5 1-1,1 1 3,3-1 1,2 2 0,6 0 0,0 0-1,2 0 1,0 0-4,3 0-2,0-1-1,1-1 0,-1 1-1,0-2-2,-1 0 3,-1-2-3,0 1 1,-3-1 2,-1-1-2,-3 0-1,-4 2-2,0-2 2,-1 1-3,0 1 1,-2-1 2,-3 1-2,1 1-1,0-2 1,-2 1-1,1-1-3,-3 1-5,0-1-4,-3-1-2,1 0-4,-5 0-5,1-1-2,-4-1-7,2 1-8,-5-1-8,0 1-12,-3 1-22,0-2-38,-3 1-50,-2-2-71,-4 1-30,1-1-7,2-3 15</inkml:trace>
  <inkml:trace contextRef="#ctx0" brushRef="#br0" timeOffset="413">870 192 75,'-8'-13'188,"-1"-1"-11,2-1-15,1-1-10,1-1-12,2 2-13,-3-1-12,4 1-12,1 1-8,-1 4-8,1-2-3,1 3-7,-2 1 4,2 2-2,-2 2-8,1 1-4,1 0-11,-2 1-13,1 2-17,1 0-14,0 2-6,0 1-6,0 3-2,1 1-2,1 4 3,-1 2 1,1 4 0,1-1 0,-1 5 1,-1-1 2,1 2 0,-2-1-2,3 1 0,-2 3 1,-1-3 1,2 1-2,-1-2-1,1 0-4,-2-1-13,0 0-16,2-2-19,-2-3-25,-2-3-21,2-2-28,-3 0-49,0-6-68,-5-2-42,3-5-15,-3-3 7,2-3 27</inkml:trace>
  <inkml:trace contextRef="#ctx0" brushRef="#br0" timeOffset="708">758 228 24,'-5'-25'192,"0"-2"20,-1 3-15,1 0-25,1 1-18,-1 2-10,2 2-8,-1 3-17,3 3-10,-1 3-17,2 1-14,0 3-20,2 1-17,4 4-14,1 1-14,5 1-7,3 5-3,3 2 0,0 1-1,6 1 0,-1 2 1,2 2-3,-1-2 2,-2-1 1,2 3-3,-2-2 1,-3-2-1,2 0 3,-4-1-1,-1-2-1,-2 1 0,-4-4 3,-2 1-2,-4-1-1,0-1 0,-2 0 1,-2-1-1,-2-1-1,0 2 1,0 0 0,-1 2-1,-2 1 4,-1 4 0,-2 4 4,-3 1 0,0 3 2,-3 1 3,1 2-1,-4 3 0,-1 0 0,0 2 2,-2-1-6,0 2-1,-2-3-1,4 0-1,-2 0-7,1-4-17,3-1-31,2-1-82,1-4-124,5-3-66,0-3-30,2-5-4,6-3 21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3:16.66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30 421 178,'-5'-18'204,"-1"0"5,2 0-82,-1-1-54,2 1-12,-1 1-1,3 2 8,-1 2 10,1 2 2,1 2 1,1 3-13,-1 2-17,2 1-11,-1 1-15,-1 2-11,4 3-5,-3 2-4,2 4 0,-1 3-3,1 4 2,-3 4 2,3 2-2,-1 2 3,-1-1-3,2-4 7,1-1 27,0-7 41,1-2 28,6-6 19,3-6 16,8-6 1,8-5-20,12-4-42,10-3-26,9-4-17,12-2-17,14-2-15,13-1-11,15-3-27,10-1-51,11 1-61,8-3-158,6 1-77,2 2-42,-2 0 4,-9 2 35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29:39.14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27 247 126,'-5'-2'182,"2"1"-5,-1 0-62,1-1-40,0 1-16,1-1-6,-1 1-1,1-1-5,2-1-5,0 2-8,-2-1-3,2 0-12,0 0-3,0 0-4,0 1-1,0 1 1,0-2-2,0 2-1,0 0-2,0 2-4,2-2-3,-2 3-1,3-1-4,-1 3 3,1 1 1,2 1 1,-1 3 3,1 0 2,2 4-1,-1-2-1,2 1 1,-1 1 0,0 1-1,1 1 1,0 1-2,-2-1 1,0 1-2,1-3-1,-1-1 2,1 0 2,0-4 4,-2 0 7,3-4 10,3-2 8,5-3 5,3-6 0,5-3-3,7-5-8,7-4-6,6-5-9,7 0-4,6-6-1,6-2-3,8-2-3,7-3-13,11 0-33,5-5-126,7 1-62,-1-1-36,-2-1-15,2-1 1</inkml:trace>
  <inkml:trace contextRef="#ctx0" brushRef="#br0" timeOffset="172229">49 1567 15,'-1'-3'246,"-4"2"17,2-2 14,0 1-49,1 0-72,-1 1-18,-2 0 1,2-2 4,0 1 1,-3 1-11,3-2-10,1 1-18,1 2-16,1-1-9,-2-1-2,2 2-2,2 0-2,-1 0-9,1 0-6,1 2 1,3 1 0,0 3-1,2 1 0,-1 2-3,3 5-4,0 0-13,0 4-8,-1 0-11,1 4-7,-1-3-4,2 2-4,-1 0-2,-1-3-1,-1-3-1,0-1 3,0-4 8,-2-2 12,2-4 15,3-2 10,2-6 8,7-1 3,7-6-3,6-4-12,7-3-14,10-4-5,7-4-3,7-4-1,5-6-1,9-3 6,6-4-5,6-4-28,1-5-73,6 1-110,-2-4-131,0 3-172,-5 1-88,-5 4-26,-8 4 42,-9 7 92</inkml:trace>
  <inkml:trace contextRef="#ctx0" brushRef="#br1" timeOffset="91046.27">160 2640 89,'2'0'281,"0"-2"15,-2 2 11,1 0-76,-1 2-83,0-2-45,2 0-25,-2 1-4,1 2 15,2 0 11,0 2 3,2 1 6,-2 1 6,4 2 3,-1 3-7,3 1-14,-1 3-9,2 2-7,2 3-5,0-2-5,-1 4-8,3-4-6,-1 2-4,-1-3-3,-1-3 4,0-1 6,2-4 14,0-2 12,4-5 7,4-3-1,7-8-6,11-4-17,7-9-20,16-7-19,15-10-15,15-8-49,14-8-88,16-8-114,8-2-138,7-5-150,4 0-74,-1-1-4,-2-1 62,-5-3 99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4:23.12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13333 4046 57,'-5'0'281,"2"0"23,2 2 13,1-2-65,0 3-82,0 0-50,1 0-26,2 1-10,2 2-4,2 5-1,0 1-2,0 1-5,-1 3-1,1 4-3,-1 3-1,3 1-1,-3 1-7,4 1-5,1-1-5,0 2 1,0-4-5,0-1 1,0-4 10,1-3 17,2-1 11,0-5 9,5-5 5,1-4 1,9-3-9,1-6-17,4-7-20,6-7-16,9-5-10,5-8-9,6-6-14,8-3-7,11-6-9,10-5-2,7-1-27,9-4-47,7-2-61,5 1-61,-5 7-97,-1 2-141,-10 8-58,-11 2 1,-14 2 47,-15 2 53</inkml:trace>
  <inkml:trace contextRef="#ctx0" brushRef="#br1" timeOffset="-109967.73">5475 2012 24,'-8'3'248,"3"0"22,-1-1 11,2-1-69,0 0-74,1-1-38,1 2-21,2 0-10,0-1-5,0 1 2,2-2-1,1 1-6,2 1-6,3-1-4,-2 1-6,2-1-8,3 1-12,0 0-6,2 2-7,2-1-3,0 0-1,5-2-3,1 2 1,5 0-3,5-2 3,2 1-3,8-2-1,2 0 0,4-2-1,3 1-1,2-2-1,0 0 3,-1 2 0,2-2 0,-1 0 0,-3-1 1,2 2 3,-1 0-3,1 1 0,0-1 2,2 1-1,0-1-1,4 1 0,-1 1-1,3-2 2,-1 2-2,-1 0 3,-1 0-3,-2 0 2,-2 2-2,-5-1 1,0 2 1,-2 0-1,1-1 1,-5 0-1,1 0 1,0 1 3,-1-1 4,1-1 6,-1 1 6,1-1 3,2-1 0,0 3 2,3-3-4,1 2 1,3-1-4,1 0-3,-1-1-2,2 0-4,2 2-2,1-2-3,-4 2-3,3-2-2,1 0 0,-3 0 2,0 0-1,-3 0 1,1-2-1,-5 0 1,2 2 0,-1-1-2,-2 0-1,1-1 0,1 1-2,0-1 1,1 1-1,0-1-4,1 1 3,0 1-2,-2-2 2,4 1-1,-2 1 1,2-2-1,1 2 4,-3 0 0,1 0 0,1 0 2,-4 0 1,5-2 2,-2 2-2,0 0 3,4-1-4,-2 1 1,4 0-2,0 1 0,0-1-2,-3 2-1,1 1 0,0-1 2,0 2-4,-5-1 5,1 0-1,-1-2 1,-1 3 1,1-4-1,-2 0 0,2 0-1,-3-4-1,5 2-2,-1-3-1,-1 1 3,3-1 0,0-1 2,-1 2 0,3-1-1,-2 0 0,-1 3 1,1-1 0,2 1 0,-1 1 3,5 2 0,-2 2 2,6 0-1,3 2-1,4 1-1,7 0-1,3 3-2,5-3-1,3-1 2,3 2 0,-1-3 0,1-1 2,-2 0 2,1-1-1,-1-2 0,0 0-3,0 1-15,-1 1-30,-3 1-40,-7-2-94,-6 1-118,-4-1-64,-14-2-19,-7-4 9,-7-2 31</inkml:trace>
  <inkml:trace contextRef="#ctx0" brushRef="#br1" timeOffset="-105830.73">621 769 193,'-3'-6'254,"-2"3"9,0-2-35,2 2-99,-2 0-48,-1 1-25,0 1-7,-2 0-5,0 1 0,0 1-6,-3 0-6,2 3-7,-3-1-6,0 3-7,1 1-2,-3 4-3,-1 1-1,-2 1-3,3 4 2,-5 2-2,1 1 1,-4 4 4,0 0 3,-1 1 3,-2 2 4,0 2 6,0-1 3,0 1-1,-2-1 3,5 1-4,-2-1 0,2 2-2,0 0-1,3 2-2,0 0-1,4 2-2,-2 0 2,4-1-3,1 3-3,2-1 0,2-1 0,2 1-4,0 1 0,5 0-2,1 0 0,1 0-2,5 1-3,2 1 3,2-1 0,4 1-4,3-1 3,4-1 1,4-1-2,3-3 0,4 2 0,3-3 3,3-3-3,3 1-1,3-3 1,1-2 0,3-2-6,0-2 1,6-4 4,1-1 2,2-3-2,1-1 4,1-4 0,4-1 2,3-1-4,-1-1-2,3-1-1,2-1-1,-2-1 0,1 1-1,1-2 0,0-2-4,2 2 5,-2-1-3,3 1 2,-1-2 1,0 2-2,1 0 2,-1 0-3,-1 0 1,2 0-1,-2 0 1,-3 0 0,-1 0 1,-3 0 0,1 0 1,0 0 2,0 0 2,1 0-1,0 0 0,3 0 1,0 0 0,1 0-2,2 0 0,-2 0-2,0 0 1,-1 0-1,-3 0 2,-1 0-2,0 0 2,0 0-2,0 0 0,-2 2 0,1-1 0,0 2-2,1 0 2,1 2-2,-1-1 1,0 1-1,-3-1 0,-1 1 2,-1 1 0,0-1 0,-3 2 0,2-1 0,-2-1 0,3 2 0,0-3 2,2 2 0,1-1 1,2-1-1,3 1-1,0-1 0,1 0-1,1 0 0,-1-1-1,-2 0 1,-2-3 0,1 0-1,-1-2 1,0 1 0,0-1 0,0 1-2,2-1 1,0 0-3,-1 0 2,2 0-4,-1-2 2,-1-1 0,-1-2 0,-8-4 1,1 1 2,-4-6 0,-2 0-2,-4-2 3,1-3 3,-6 1-1,-1-2-1,-2 0 1,-4-2 2,-3 1-8,1-1-7,-6-1-7,-3-3-4,-1 0-1,-7-2-2,1-3 5,-6-3 7,-1-3 6,-3-2 6,-1-2 1,-3-2 2,1-1 1,1-2-1,1 0 0,-3-2 2,5 1 4,-5-1-1,4 4 2,-2-2 3,-1 1-2,-2 1-3,1-1 0,-4 2 1,0 0-1,-4 0-1,1 0 4,0 3 1,-2 2 1,0-1-1,-1 3 3,0 3-1,-2 0-4,-2 2 3,-4 2-5,-2-1-2,-7 2-3,-6 1-1,-2 1 0,-11-1-1,-7 0-1,-3 0 0,-8 1 1,-3-2-2,-7 1 1,-4 1-2,-7-1 0,-1-1-1,0 1 1,-2 1 2,-3-1 1,0 3 0,2-1 2,-4 3-1,-1 1 1,0 1-3,-2 1 0,2 3 0,2 0-1,3 3-1,3 0 2,5 3 1,1 1 0,2 2 0,3 2 0,0 1 0,-3 1 0,-1 2-2,-1 2-2,-1 1 2,-2 3-1,-1 1 2,-2 2-1,-3 0 2,-3 2 3,-4-1 0,-3 1 3,-5 1 4,-6-2 9,-3 1 8,2 1 6,-4 1 5,1 2 4,-1 2-3,-5 2-11,-1 4-7,-3 3-11,-3 3-6,0 6-6,-1 1 0,1 3 0,0 3-12,-1 3-24,3 1-34,2 4-59,3-1-151,4 2-79,8 0-31,1-3 2,10 0 22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2:13.2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964 119 258,'0'-10'298,"0"-1"27,0 1-37,0 1-76,0 0-43,0 2-25,2 2-20,0 2-20,-2 0-18,0 3-18,1-2-25,-1 2-18,4 2-13,-3 2-3,2 2 5,1 2 8,-3 2 16,2 2 12,2 5 14,-4-1 8,2 4 2,-1 4-2,0 1-7,-1 5-5,3 2-12,-3 1-12,4 4-9,-2 1-8,5 1-6,-4 3-7,3-2 0,-1 4-12,2-2-20,2 0-32,-4-2-42,0-1-48,2-3-56,2-3-87,-4-6-97,0-3-31,-2-3 8,1-5 31,-2 0 44</inkml:trace>
  <inkml:trace contextRef="#ctx0" brushRef="#br0" timeOffset="824">1184 1012 163,'-1'-8'251,"1"2"18,-2 0-38,0 0-61,1 0-42,-1 0-17,2 2-2,-1-1 9,1 0 11,0 3 0,-3-1-5,1 1-13,2 2-22,0 0-23,-3 3-27,2 1-22,-3 6-11,-1 2-6,1 4-3,-1 7 1,-1 4 1,1 6 3,0 4 1,2 7-8,0 5-17,1 4-35,1 5-45,1 4-91,0-1-122,-2-1-57,0-1-15,1-2 15,-1-3 36</inkml:trace>
  <inkml:trace contextRef="#ctx0" brushRef="#br0" timeOffset="1697">1140 1963 145,'-3'0'289,"2"1"22,-3 4 15,3 2-103,-1 2-79,0 6-41,1 5-17,1 2-12,0 5-7,1 3-9,-1 6-11,4 5-14,-3 4-8,4 4-15,-2 4-20,3 1-22,-1 0-24,0 1-30,0 1-68,-4-2-110,-1 0-50,-1-5-11,-4-1 3,2-4 21</inkml:trace>
  <inkml:trace contextRef="#ctx0" brushRef="#br0" timeOffset="2587">1274 3088 178,'2'0'307,"0"-2"32,-1 1 1,-1-1-85,0 1-79,0 1-57,0 0-38,0 1-30,0 4-22,-1 2-12,-1 7-3,0 5 1,2 6 1,2 6 0,0 5 0,-1 3-6,4 3-20,2 1-25,-3 1-36,5 1-57,-4-2-109,2 1-79,-4-4-24,-1-2-2,1-2 23</inkml:trace>
  <inkml:trace contextRef="#ctx0" brushRef="#br0" timeOffset="3378">1294 3866 105,'1'-4'304,"4"-1"35,-2 1 26,-2 1-67,3 1-91,-3 0-62,-1 2-40,3 2-26,-3 4-16,4 3-9,-4 8-1,1 5-1,-1 10 1,0 4-5,0 6-9,-1 4-13,1 5-19,-4 0-26,1 3-34,-2 2-33,2 2-35,2-1-48,-4 0-73,1-1-80,-1-4-28,-2-1 2,2-4 22,2-4 38</inkml:trace>
  <inkml:trace contextRef="#ctx0" brushRef="#br0" timeOffset="3918">1419 4949 48,'0'5'271,"0"1"30,0 3 24,0 3-68,-2 1-71,0 7-48,1 2-37,-1 5-27,2 3-24,0 5-17,0 2-11,0 4-9,0 1-11,0 1-14,0 4-23,-1-3-31,1 3-43,-4-1-85,1 0-82,-2-1-32,2 0-5,-2-5 15</inkml:trace>
  <inkml:trace contextRef="#ctx0" brushRef="#br0" timeOffset="4180">1373 6158 171,'1'15'288,"1"0"15,-1 0 8,3 2-125,-4-1-80,0 5-50,0 2-25,-4 1-13,3 3-5,-2 4-8,-2 5-3,1 2-2,1 2-12,3 4-19,0 1-42,3 1-61,2 2-77,3 2-49,0 1-19,1 1 5</inkml:trace>
  <inkml:trace contextRef="#ctx0" brushRef="#br0" timeOffset="4330">1472 7186 58,'7'57'270,"0"-2"38,-2 1 27,-2-1-51,-3-1-55,-1 0-26,-6 0-17,0 2-10,-3 1-16,0 1-23,-4 4-27,3 4-33,0 6-32,-3 4-40,3 3-38,-5 4-39,3 1-37,-2 0-27,2 0-30,2-3-32,-2-1-111,2-4-40,-1-1-8,2-3 8,0-4 18</inkml:trace>
  <inkml:trace contextRef="#ctx0" brushRef="#br0" timeOffset="19544">871 151 4,'-3'-3'266,"1"0"29,-2 1 20,2-1-46,-1 3-101,2 0-64,1 2-34,-4 4-27,1 0-17,3 6-2,-1 0-1,1 4 0,1 2 4,1 3 2,1 2-1,0 1 0,2 1-5,1 2-4,-1 0-3,0-1-6,-1 1-5,0 0-1,-1-3-4,-2 1-6,1-3-14,0-2-18,-2-2-32,0-1-81,0-5-102,0-4-54,-4 0-16,0-3 3,0-1 25</inkml:trace>
  <inkml:trace contextRef="#ctx0" brushRef="#br0" timeOffset="19790">862 674 103,'4'6'263,"-2"-3"22,1 0-6,4 0-81,-1 0-67,4 2-38,4-3-24,3 3-12,4 1-6,2 0-2,4-1-5,3-2-4,0 0-8,0 0-5,0-2-8,-1-1-8,-7 0-7,2-1-19,-6-2-28,-1 0-63,-5-2-124,-4-2-62,-5-2-35,-1-3 0,-2 1 17</inkml:trace>
  <inkml:trace contextRef="#ctx0" brushRef="#br0" timeOffset="20053">791 137 114,'-2'-7'270,"5"2"18,5 2 5,5 0-106,3 1-82,4 2-46,7 2-25,1 0-13,4 1-5,1 0 0,2 0-2,2 1 3,-1-1-3,-3 0 1,-1 0-2,-4-1 1,-2 1 3,-6 0 7,-2-2 6,-4-1 13,-6 0 14,-2 2 14,-3-2 15,2 1 14,-5-1 12,0 1 7,0-1-1,-2 0-12,2 2-15,0 0-22,0-1-20,2 4-16,-1-1-12,4 5 3,-2 3 13,4 2 23,-2 2 19,-1 4 18,2 2 12,-3 2 6,2 5-11,0-1-18,-2 4-19,1 1-16,0 0-14,2-1-12,-3 3-8,1 0-5,-3-2-5,1-4-4,-2 0-3,-2-4-7,1-4-25,-3-1-64,1-5-83,2-4-80,-4-4-129,1-2-126,-3-5-44,-3-5 28,0-4 64,-3-3 70</inkml:trace>
  <inkml:trace contextRef="#ctx0" brushRef="#br0" timeOffset="20624">82 196 243,'-1'-8'303,"-1"1"24,1-2-15,1 3-98,0-2-53,0 4-31,0 1-20,0 0-18,0 1-15,0 2-18,0 2-18,1 2-13,1 4-6,1 2-2,0 4 4,2 4 0,1 1-3,0 4 1,-1 0-6,3 5-2,-1 0-7,0 1-3,1-1-3,-1 1-21,-2-2-31,2-2-31,-2-1-42,0-4-72,-4-4-119,1-6-42,-1-2-8,-1-8 18,0 0 29</inkml:trace>
  <inkml:trace contextRef="#ctx0" brushRef="#br0" timeOffset="20926">112 139 52,'-3'-15'267,"3"0"29,3-2 21,2 2-62,2 0-77,3 2-42,2-1-27,3 3-18,3 3-10,2-2-8,2 6-13,-1 3-8,3 1-3,-4 3-15,-2 3-9,-3 4-9,-3 5-2,-4 2-6,-2 4 4,-5 1-1,-2 4 2,-5-1 0,-2 2-2,-4-1-2,0-1 0,-2-2-2,0-4 1,-1 1-2,2-4 0,3-2 0,-2-4-1,4-1 0,2-3-1,5-1-2,1-2-2,3 0 6,6-2 5,4 2 2,4-1 0,4 2 0,3-1 4,-1 3-9,1 3-6,-5 2-2,2 2-4,-9 2 0,-1 3-2,-6 0 4,-3 1 4,-7 1 6,-8-2-1,-6-1 4,-8-2-17,-4-3-27,-6-2-46,-4-2-90,-1-4-139,0-4-74,0-1-24,5-7 4,3-2 33</inkml:trace>
  <inkml:trace contextRef="#ctx0" brushRef="#br1" timeOffset="81172">1127 826 21,'4'-3'229,"-3"-2"18,3 1 8,-1 0-65,-2 0-57,4 0-35,-4 1-16,2-2-11,1 1-8,-1-1-7,-2-1 2,3 1 6,-1-2 2,-1 3 2,-1-3 6,2 0 5,-3 3-1,0-2 6,0-2 3,0 4 1,-1-2 1,-1 1-3,1 1-6,1 1-6,-2 0-12,0 1-12,2 1-8,0-1-9,0 2-7,0 0-8,0 0-2,0 0-4,0 0-6,0 2 1,0-2-2,0 3 3,0 0 1,0 0 4,0 1 5,0 2 5,-1 2 3,1-1-1,-4 4 4,4-3 3,0 6 1,0 0 2,4-1 2,-3 2 0,3 3-4,-3-3-3,2 3-8,3 0-3,-3-1-4,1 1-2,-1 0-3,0-2-1,0 2-4,1 2 3,0-2-5,2 1 4,-1-1-2,0 2 0,1-2 4,1 0-3,0 0 1,0 0-1,-2 0-1,-4-2-1,2 0-2,1 1 3,-3-2-3,-1 2 0,0-2 1,0 0-2,0-1 2,-1 2 1,1-1-2,0 0-2,0 0 0,1 1 1,-1-1 3,0 2-4,0-1 3,0 2 2,0-1-1,-1-1-1,1 2-3,-4-1 1,3 1 1,-2-2-1,-1 2 1,1-3-1,-2 2 0,3-2-1,-3 0-1,2-1 0,-1 0-1,3 0 1,-1-1 2,1 1 2,1-1 0,-2 1 0,2-1 1,-2-1-3,2 0-2,-1 2 2,1-2-1,-2 1-1,0-1 1,1 0 0,-1 2 5,-2-1-4,1 1 2,0 1-2,-1-2 1,0 1-6,-1 1-2,0 0-1,-3 1 3,4 1-3,-1 1 1,0 0 4,0 0-2,0 3 2,1 0-1,1-2-1,1 2 4,2 1 0,0 0 0,0-1-2,2 1 2,-1 1 0,1-2 1,-2 0 0,0 1-1,0 1 0,0-1 0,0 1 0,-2-1 0,2 2 0,-1-1 0,1-1 0,-2-1 0,2-1 0,-1-2 0,1 0-3,-2 0-1,2-2-1,0 1 0,2-1-2,-1-1 0,1 2 2,1-2-1,0 0 1,-2-2 0,1 0 1,-2 1-3,1-2-12,-1-1-7,2-2-7,-2 1-11,2-2-19,-2-1-23,0-1-24,1 0-36,2-1-38,1-2-42,-3 0-62,-1-3-101,0 0-31,0 0 7,-1-3 27,1 0 44</inkml:trace>
  <inkml:trace contextRef="#ctx0" brushRef="#br1" timeOffset="82498">1373 1022 35,'4'-21'226,"1"0"27,-2 3-2,-1-2-67,1 2-52,-2 1-31,1-1-24,-1 0-13,1 0-11,0 0-2,-1 0 2,-1 3 1,0-2 2,0 2 0,0 1-2,-1 3-4,-3 1-7,3 3-7,-1 0-10,1 2-6,-4 1-5,2 1-9,0 0-2,1 1-3,1 1-3,-2 1-1,1 1 1,0 2-2,-1 0 0,0 3 1,0 3 2,-3 0 2,1 2-1,0 0 0,-1 3-6,-2 0-13,-1-2-20,0 1-34,1-1-55,-2 0-120,2-1-61,0-4-19,1-4 0,4 0 25</inkml:trace>
  <inkml:trace contextRef="#ctx0" brushRef="#br1" timeOffset="82838">1179 794 89,'-3'-4'228,"-3"-2"16,3 1-21,2-1-62,1 2-42,-2 1-16,0-2-9,2 2-1,0 1 1,0 0-4,0 0-10,0 2-11,0 0-16,0 0-13,0 0-13,0 2-14,-1 0-4,1 5-1,-4 2-1,4 1 4,-1 4 2,1 2 3,0 3 1,0 3 1,0 2 0,0 3-2,-2 3 1,1 0 0,-1 3 1,-1 1 1,1 5 0,-2-1 0,2 2-2,1 1-2,-1 2 0,2 2-3,0 0-1,0 2 1,2-1-3,-1 2 0,1-1-2,1-1-2,0 1-1,0-1-1,0-1-2,0 0 1,1-1 1,-3 1 1,3-2-2,-1 1 4,-2-2-1,4 0 0,-4 0 0,-1-2-1,-1 0-3,-4 1 0,2 0 3,0-2-2,-2 1 1,0 1-2,-1-1 2,-2-1-1,2 0-2,1 0 0,0 0 0,0 2 4,4-2-3,2 3-1,3-2 0,2 0 3,4 3-1,4-1 0,-1-2 5,2-1-1,-2-1 0,-1-2-1,0-2-1,-3-1 0,0 0-3,-2-1 0,-2-2 1,-1-2 1,-4 1-2,0-1 3,-3 1 1,2-2-1,-4 0 1,-2-2-3,0 0 0,0 0-2,-1-1 2,0 0-2,-1-2 0,3-1 0,-1-3 2,1 0-1,0-3-1,1-1-15,2-2-27,1-3-33,1-5-45,1-3-92,1-5-113,-1-5-50,-1-4-5,1-7 15,-4-5 37</inkml:trace>
  <inkml:trace contextRef="#ctx0" brushRef="#br1" timeOffset="83596">844 2932 145,'-10'-2'292,"2"2"15,6 0 12,4 2-106,6-1-83,6 1-48,4 1-26,6 0-7,7 1 1,5-1 1,6 0-3,1 0-1,4-1-4,0 1-6,0-3-10,-6-3-10,-1 1-5,-4-1-3,-5-2 7,-2 1 18,-8 0 27,-3-1 35,-3 2 32,-3-1 31,-4 1 19,-1 0 6,-3 0-6,0 0-12,-3 1-25,-1 0-26,3 2-26,-3 0-23,-3 4-21,-2 0-16,1 4-2,-4 4 0,-2 6 6,-1 3 9,-2 5-2,-4 5 1,3 0-7,-7 5-5,-1 0-12,1-2-10,-1 1 2,0 0-3,2-5-4,1 0-11,0-3-31,1-3-57,3-2-81,2-4-80,2-3-79,0-4-99,0-5-102,-2-6-12,0-3 39,1-6 62,1-7 70</inkml:trace>
  <inkml:trace contextRef="#ctx0" brushRef="#br1" timeOffset="84003">830 2962 84,'-12'-14'328,"2"5"27,1 3 18,2 1-43,4 5-113,2 5-63,2 4-16,6 8 8,2 5 26,5 4 30,7 4 11,1 4-6,5 1-26,1 1-31,1 0-42,-4-5-58,-2-1-78,-3-5-95,-3-3-86,-3-6-88,-8-4-151,-1-3-83,-6-6-2,-5-4 50,-1-7 63</inkml:trace>
  <inkml:trace contextRef="#ctx0" brushRef="#br1" timeOffset="84307">62 2446 239,'-18'-11'339,"1"2"19,8 2 8,0 2-127,5 5-104,-1 3-61,4 3-35,2 3-16,1 3-11,2 0-4,1 3-3,0 0-3,0 0 0,0 0-2,-1-1 0,1-2-4,-4-2 0,1-2 2,-1-4-3,-1-2 0,-1-4 2,-1-2-2,1-4 5,-2-4 2,1-1 2,1-7 3,1-1 6,0-3 8,1-3 9,-1 2 12,5-1 17,-2 2 18,2 5 17,-2 1 13,0 4 0,4 4-8,-1 2-16,3 5-16,1 3-25,-1 4-16,5 6-15,-2 5-3,0 3-4,-1 3 1,1 3-3,1-1 1,-1 5-2,2-4-3,-3-1-4,-1 0-7,-1-3-7,-1-4-6,-3-4-1,-4-3 5,2-4 4,-3-4 7,-3-2 5,2-5 10,-1-5 6,0-2 3,1-4 8,2-3 5,1-2 13,1 0 22,4 1 23,-1 3 17,1 1 14,2 5 3,0 5-9,2 2-18,-1 7-20,2 2-19,1 7-16,-2 2-8,0 4-7,2 4-8,-4-1-12,4 3-21,-2 0-37,0 1-46,1-3-57,0-2-48,2-1-37,-1-4-17,1-2 8,0-5 31,-1-4 42,2-3 46,-2-3 38,4-4 30,-2-4 28,0-2 19,0-4 21,0-4 18,-2 0 10,0-4 16,-4-1 16,-1 1 22,-3 1 21,-5 1 19,0 4 19,-3 2 11,-3 5 4,-3 2-7,-3 2-13,1 4-17,-5 2-21,3 2-19,-1 3-22,2 2-14,2 1-11,2 3-12,1-2-6,3 4 3,4-1-6,4 2-1,0 2-4,5-1 2,3 2-2,2 2-2,3 1 8,2 2 17,0 6 17,0 1 18,0 5 9,-5 1 10,-1 1-3,-2 3-12,-5 1-15,-2-2-16,-6 0-7,-3-3-10,-4-3-5,-4-1-3,-1-4-5,-5-2-3,1-4-4,-2-4 0,1-3 4,3-4 1,1-2 5,3-6 5,4-3 3,2-4 5,5-4-6,5-4-5,6-3-6,3-6-12,5-5-18,9-4-70,5-4-121,-4-7-195,5-2-156,2-4-77,-5-5-28,0-5 40,-8-2 112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2:18.9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12,'0'0'224,"0"2"20,0-2-7,0 2-56,0-2-57,0 0-39,0 0-29,0 0-19,0 0-12,0 1-6,0-1-1,0 2 1,1-2 2,-1 3 7,2-3 3,-1 1 4,1 2 0,2-1 1,1 0-3,0 5-4,1-3-4,1 3-4,2 3-1,1-3-2,-1 4-2,3-2 1,1 1 0,1 2 3,2 2 0,2-2 3,-1 3 1,4 1 1,1 0 6,0 4-2,3 0 4,2 1 2,2 3 0,-3 1-1,3 1-4,-1 2 3,1 1-1,2 2 1,-1 1 0,2-1 3,0 2 3,2-3-1,0 2-4,-3-1-1,3-1-7,-1 2-6,-2-1-1,1-1-7,-2 0-2,0 0-4,-1 2 2,-3-2-1,3 1 0,-7-1 1,4 0 2,-1 0 2,-2 2 6,2 0 3,0 0 2,1 3 4,0-2 3,0 1 1,1 0-3,0 1-3,0 0-3,-1-2-2,0 0-8,0-2 0,0 2-2,-2-1-6,1-1-1,-1 2 1,0-1 2,0 1-1,1-1 3,-3 2 6,2 0 0,-1 1 2,3-2 0,-3 1 1,1 1-1,2-1-3,0 2-1,0 0-3,0 2-2,1-1 0,-3 2-4,3 0 5,0 0-4,-2 1 4,2-1-1,0 2-4,0 0 3,-3-2-2,3 3-1,-2-2-2,2 0 2,-1 1 1,3 0-1,-1 1 0,2-2-1,0 3-1,2 1 1,0 1-2,-1 2 0,1-1 2,1 1 0,0-1-1,1 1 1,-1-2-2,0 1 1,0-2 0,-1 1 0,0 0 2,-2 1 0,0 1 4,0-1-1,-2 1 1,0-1-2,1 1 0,-1 1-2,4 0-1,0 0-2,-1 1 0,2 2-2,1-1 2,1-1 0,-2-1-3,0 0 0,-1 0 2,-1 0 1,-1 0 0,-1-1 1,-2-1 2,-1-1 2,0 3-5,0-1 1,-2-1 0,0 2-1,1 2 0,-1-1-1,1 2 0,-1 0 1,1-1 0,2-1 0,0-1-2,-2 0 1,0-1 1,1-1 0,-2 2 0,1-1 1,2-2 3,0 0 1,-1-1 0,1 0-2,-1 0-1,1-1-2,0-2 0,-2-1 0,2 1-2,-4-5 1,1 1 1,0-2 0,0-3 0,1 0 0,-4-2 0,2-1 0,-2-2 1,-4-3 0,4-2-1,-6-1-1,0-2 1,-4-3 0,1-1-1,-4-2 2,2-2 1,-2-2 0,-2 0-1,0-2-1,-1 1 0,-2-1 0,3-1-2,-1 2 1,-2-3 0,1 2 0,0-1 0,0-1 2,-3 0 2,2 0-3,1-1-1,-3 0 2,4-2-1,-1 3-10,0-2-24,-1-2-33,0 1-42,2-1-47,0 1-46,-1 1-39,1-2-41,-4 4-79,1-2-30,-2-3 11,0 0 25,0 0 36</inkml:trace>
  <inkml:trace contextRef="#ctx0" brushRef="#br0" timeOffset="2060">4142 5937 175,'0'0'269,"-2"0"18,1-1-38,-1 1-69,0 0-59,-2 1-41,-1-1-24,0 2-13,-1 3-9,-2-1-2,-1 2 1,-2 2 0,-2-1 3,-1 2-1,-1 0-1,-2 2 0,-2 1-2,2 1 1,-5 2-3,-2 0-2,-2 5-2,-2 1-3,-2 1-1,-2 2-3,-1 2-8,-1-1 0,-3 1-4,1-1 0,-1-1 0,1 0 6,-1 0 3,0 0 5,0 0 4,-1 1 8,2-2-1,-2 1 3,0 0-4,2 2 0,-2-2-1,0 0-3,-3-1 6,3 0 2,-4 1 1,2-1 0,-2-1 1,4-1-4,-1 0-4,1 0-4,2-1-5,1 2-4,2-1-4,-2 2-3,0 1-3,-3-2-1,4 2 0,-3-1-4,1 0 1,1 0-2,1 3 3,1-1-2,0 1-2,0-1 2,4 0 1,-1 3-2,0-3 0,0-1 0,0 0 0,2-1 0,-2-2-2,-2 0-1,2-2 2,0-1 1,0 0-4,0-1-10,-2 1 2,2-2-6,0-1-4,-1 2-2,1-3-1,0 4 5,0-1 2,1 0 3,1-1 2,-1 2 0,-1-3 4,4 3 1,-1-1 2,-2-1 1,4 0 3,-1 1-1,3 0 0,-1 1-1,2-2-4,0 2 2,1 0-2,-1 0 2,3 0 1,-1 0-2,-1 0-1,0 0-4,3 2-2,-2-2 0,0 0-9,1 0-3,1-2 0,0 0-3,0-2 6,-1 1-1,0-1 6,2-1 5,-2 1 6,3-1 1,-1-1-1,1 0-3,-2 0-5,1-1-7,1-1-4,1 0-11,-1 1-7,-2 1 0,2-1-1,-2-1 3,1 1 5,0 1 8,1 0 8,1-2 5,-1 2 8,0-2 3,2 1 2,0-1 3,-1 1 0,1-2 3,0 2-3,0-2 0,1 1 0,2-2 0,-3 1 1,2 0 0,2-2 1,-2 2 2,1 0-2,1-1 3,-2 1-4,1-2 3,0 1-2,-2 1-2,1 0 0,-1-2 3,2 1 0,-1-1-2,-1 1 4,-1-1 0,3 1 1,-1-2 3,2 1-2,-2-1 3,4 2-2,-2-2-2,3 0 1,1 1-2,-1-1-1,1 0-4,3-1 0,-2 1-1,2-2 1,-2 1-7,0-1-1,-4 1-1,3-1-2,-4 2-4,2-3-8,-1 2-18,-1-2-66,2-3-118,2-2-62,-3-2-30,1-4-11,-4-3 12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2:23.4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1510 949 28,'3'-5'229,"-1"3"14,-2-4 2,-2 1-67,-1-1-58,2 2-27,-2-2-7,1 1 2,-1 0 9,1 0 8,-3 0 3,2 2 4,-2-2 3,-1 1 8,0 0 6,-1 1-8,-1-2-8,2 1-15,-3-1-19,-1 1-19,-1-1-23,-1 1-15,-1-2-12,-4 0-14,0-1-23,-1 0-30,-3 0-33,4 1-39,-4-3-41,4 1-61,-2-1-90,2 1-50,4 0-8,-2-3 16,5 1 35</inkml:trace>
  <inkml:trace contextRef="#ctx0" brushRef="#br0" timeOffset="261">1058 574 224,'-17'-12'315,"-1"-1"18,1-1 7,-4 1-131,2-1-87,-1 0-51,-1 1-28,2 0-19,-1-1-11,0 2-13,2 0-9,-1 1-13,3 1-12,-3 0-15,3-1-26,0-1-59,-1-2-97,-2 0-42,0-4-16,1-2-2,0 1 19</inkml:trace>
  <inkml:trace contextRef="#ctx0" brushRef="#br0" timeOffset="446">399 117 137,'-30'-9'307,"1"-2"19,-1 2 10,3-1-96,-2 1-114,1 0-79,0 0-68,-4 0-78,0 1-97,1-1-69,-3 2-30,0-3 0,-1 2 21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2:24.0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1244 191 229,'-38'0'311,"3"-2"12,1-1 7,0 2-145,3-2-94,-4 1-55,4-1-28,-1-1-16,0 1-6,2-4-5,0 3 6,2-2-4,2-2-11,3 3-48,-1-3-111,2-1-60,1 0-28,1-1-11,1 1 6</inkml:trace>
  <inkml:trace contextRef="#ctx0" brushRef="#br0" timeOffset="167">416 45 120,'-37'-3'291,"3"0"16,0 0 10,3-1-97,1 1-103,0 0-70,0 0-60,0-2-60,-4 2-80,4 0-81,-3 0-37,1-1-6,1-1 12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2:24.4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1587 0 224,'-39'4'351,"-1"-1"23,1 0 13,1-1-112,1 2-112,0-1-79,0 3-65,2 2-52,1-1-51,-3 2-63,1 2-84,-5 1-70,3 0-23,1 1 7,1 1 28</inkml:trace>
  <inkml:trace contextRef="#ctx0" brushRef="#br0" timeOffset="163">596 313 199,'-32'15'343,"-1"-1"43,0-2 35,-2 0-97,2-1-94,0 3-64,0 1-52,-2 2-52,2 1-72,-4 3-76,-5 4-142,0 4-112,1 2-55,-4 3-17,2 4 18,-3 1 46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34:28.14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49 679 217,'-7'-14'322,"2"-1"35,-2 2 41,0-1-96,3 1-48,0 1-11,-1 1 12,2 1 10,2 2-1,1-1-13,-3 3-15,1 2-24,2-1-31,0 2-36,0 2-35,0 1-30,0 1-24,0 5-18,0 5-18,0 4-12,0 6-2,-1 3-6,1 2-8,0 6-16,1 1-20,4 0-48,-4 0-85,4 0-103,2-1-90,-6-5-140,4-3-92,-2-3-13,0-8 51,6-5 89,-2-8 86</inkml:trace>
  <inkml:trace contextRef="#ctx0" brushRef="#br0" timeOffset="348">328 679 217,'9'-2'273,"-5"1"17,5-2-35,-4-2-81,0-1-57,2 0-29,-1-1-20,1-4-14,-2-1-10,0-1-8,-2-4-1,1-1 1,-4 0 3,1 2 7,-2-1 2,-1 3 0,-1 4-4,-4 2-6,-1 6-7,-4 0-10,-3 5-3,0 2-3,-3 4-1,1 3 3,-2 1 0,3 2 0,3 0-4,-1 2 3,5-2-4,2 0-2,6 0 0,1-2-2,4 1 3,6-3 1,5 2 6,3-3 5,8-1 6,2 2 12,4-2 5,-1 1 0,-1 1-3,0 1-4,-4 0-10,-6 0-14,-1 1-9,-4-1-9,-5 2-9,-5-1-9,-2 1-1,-4 1-5,-6-2-4,-2-1 5,0 0 7,-6-1 6,0-2 5,0-2 5,-2-2 6,3-4 5,0-4 11,2-1 7,3-7 4,3-4 6,4-6-4,4-4-6,4-4-5,2-1-19,1 0-33,5 3-46,-1 5-46,0 2-65,3 7-147,-4 2-69,-1 5-13,0 3 21,-1 6 34</inkml:trace>
  <inkml:trace contextRef="#ctx0" brushRef="#br0" timeOffset="848">776 776 173,'1'3'307,"-1"-1"8,0-1-4,0-1-133,0-1-186,2-2-159,3-1-81,3-1-33,6-1-12,5-3 10</inkml:trace>
  <inkml:trace contextRef="#ctx0" brushRef="#br0" timeOffset="1026">1318 620 217,'2'-10'288,"-2"-1"10,0-1-8,0 0-126,0 0-71,-2-1-32,-1-2-14,1 3-2,-1-2 1,-2 0 1,-4 4 2,3 1-7,-4 0-1,1 2-4,-5 2-9,-1 2-3,-4 3-5,3 3 3,-2 2-1,-1 1 0,3 4 4,-1-1 2,5 5-3,1-2-1,4 1 0,2 1-1,1-1 7,6-1 9,1 0 12,5 0 9,6 0 12,1-1 12,4 1 4,2-2 0,0 2-3,3-1-8,-2 1-11,-4 0-13,0 0-16,-5 0-13,0 0-13,-7 1-6,1 1-5,-6-1-2,-1 2-2,-1 0-2,-6 0 0,1-2-3,-7 3 0,2-4 2,-2-2 2,-1-1 4,1-3 2,3-3 8,-2-4 8,3-5 1,0-5 2,5-2-2,3-7-4,6-4-12,4-4-22,4-4-19,5-1-27,2 2-30,2-1-34,0 5-29,-5 3-16,2 5-15,-2 2-11,-4 4 3,0 1 16,-2 3 33,-3 1 43,-3 1 48,-1 2 52,0 2 46,0 0 36,-2 2 18,-1-1 1,1 2-5,-1 2-6,1 1-1,0 1-7,1 2-6,2 3-5,-1 2-10,1-3-12,4 5-9,-1-3-13,2 1-6,2-2-3,0 0-3,2-2-2,-1-2-2,-1-1 0,2-4-1,-1 0 3,1-3 1,-3-3 6,3-3 11,-2-3 18,-1 0 30,1-1 41,-2 0 48,-2 2 36,1 0 21,-4 5-3,0 0-19,-1 3-33,1 4-49,0 4-37,3 3-28,-4 4-15,0 3-11,-1 4-8,0 2-8,-1 3-8,-1 0-25,1 2-30,0 1-67,1 0-91,3 1-88,0-3-102,1 0-131,-1-3-51,5-2 22,-2-5 68,7-2 78</inkml:trace>
  <inkml:trace contextRef="#ctx0" brushRef="#br0" timeOffset="1867">2452 287 253,'22'-40'331,"-4"2"23,-1 2 24,-6 5-123,0 7-69,-3 4-40,-5 5-26,-1 5-20,-4 4-19,-5 6-13,-5 7 2,-2 10 13,-8 8 24,-3 10 20,-2 9 14,1 9 1,-1 4-15,4 5-26,2 2-22,5-1-24,2 2-21,9-5-27,5 0-34,5-5-57,9-2-73,5-4-77,7-4-118,2-4-122,5-7-42,4-5 13,3-8 50,0-7 61</inkml:trace>
  <inkml:trace contextRef="#ctx0" brushRef="#br0" timeOffset="3939">2874 563 160,'0'-7'287,"-2"1"26,1 0 15,1 0-107,-3-1-67,0 5-33,1-1-18,1 0-13,-3 1-3,1 1-9,0-1-6,-2 2-7,-1 2-5,-2 1-7,2 0-5,-4 2-8,-1 6-7,2 3-7,-3 2-4,2 4-5,-2 4-3,4 0-3,0 1-1,1 2-2,4-1 0,1-4 6,2 1 2,3-5 7,5-4 9,-2-1 9,2-4 7,3-3 0,2-3-2,0-3-7,1-3-10,-2-3-8,-2-2-7,2-4-6,-2 0 0,-3-3 1,-3-1 1,-2-4 0,-2 1 2,-3-1 0,-2 1 0,-2-1-13,-1 2-25,-1 2-43,3 2-51,1 2-52,0 3-86,4 2-131,1 1-51,1 2 1,4 3 26,3 6 43</inkml:trace>
  <inkml:trace contextRef="#ctx0" brushRef="#br0" timeOffset="4351">3168 692 199,'-8'0'295,"2"0"10,-1 0-2,1 0-148,3 0-107,2 2-94,1-2-130,0 0-67,3-2-26,2 1-8,4-2 14</inkml:trace>
  <inkml:trace contextRef="#ctx0" brushRef="#br0" timeOffset="4507">3309 617 216,'3'-12'389,"3"0"46,2 0 38,3-1-74,0 1-108,7 1-75,-2 2-62,-1 2-44,0 4-36,-1 0-31,-5 4-25,-1 4-18,-3 2-18,-5 4-21,-5 2-21,-3 5-14,-1 0-7,-4 2 0,2-1 9,-3-1 17,4-1 20,-1-6 13,4 2 12,3-4 8,4-3 5,4 0 5,6-2 2,5-1 5,7 0 4,3-1 2,3 1-5,-2 0-1,-4 1-2,0 4-7,-7 1-6,-6 1-5,-4 4-10,-9 1-12,-6 1-14,-6 2-12,-6-1-12,-4-1-7,2 1-6,-3-2-4,4-3-8,2-2-14,7-1-51,2-3-104,4-3-51,8-3-17,8-3 3,7-3 20</inkml:trace>
  <inkml:trace contextRef="#ctx0" brushRef="#br0" timeOffset="4922">4175 161 71,'8'-37'262,"-3"7"15,-2 4 9,-3 7-87,3 4-85,-6 4-45,0 7-21,-3 5-3,-6 6 1,-2 7 7,-3 7 17,-4 5 17,-1 4 12,-2 6 16,-1 4 10,1 5 5,4 3-11,6 6-12,6 5-21,2 1-27,7 4-39,8 0-51,4 3-52,3-3-47,2 1-72,2-4-134,-4-2-60,-4-4-5,-5-5 19,-6-5 34</inkml:trace>
  <inkml:trace contextRef="#ctx0" brushRef="#br0" timeOffset="5436">3605 409 308,'-5'-14'377,"2"4"35,1 2 24,5 4-132,2 2-64,6 5-31,3 6-5,8 9 2,7 5 5,2 9-8,3 11-18,2 6-31,-3 8-38,-3 5-34,-4 4-29,-9 3-36,-11 1-43,-9 2-65,-11-3-68,-8-1-70,-7-7-55,-5-2-36,-3-7-28,-1-4-66,0-7-24,2-4 20,0-7 32,7-9 37</inkml:trace>
  <inkml:trace contextRef="#ctx0" brushRef="#br0" timeOffset="8385">4862 703 137,'4'-15'268,"2"-3"28,-1 1-4,0 1-72,-2-1-49,0-1-29,1 0-14,-3 0-8,1 0-6,-2 0-1,0 0-1,-2 1 1,1 3 2,-3 0-4,0 3-8,-1 3-18,-2 0-19,-2 4-21,-4 2-21,-1 4-14,-3 2-10,-5 5 0,-2 2-4,0 5 0,0-1 0,-1 3 1,2 2-1,3-1 1,3 1-3,4-1 0,3 2-1,5-1 0,3-3 1,5 1 2,4-1 3,5-2 2,3-1 7,3-4 0,4-1 0,2-3 4,3-3 0,2 0 1,-1-1 0,-1-2 1,-2 0-2,-6 1-4,-1 1-4,-4-1-4,-2 2-4,-4 2-4,-1 1 2,-2 1-1,-4 4 3,2-1 1,-6 2-1,0 0 0,-2 0 0,-3 2 1,-1-3 1,-2 0-9,-2 1-9,-3-3-16,0 0-27,-1 0-34,4-3-35,-1-1-32,5 1-32,1-3-55,1-3-91,6-2-29,2-2 6,6-5 19,2-3 32</inkml:trace>
  <inkml:trace contextRef="#ctx0" brushRef="#br0" timeOffset="8836">4948 749 126,'16'-11'314,"-5"1"43,1 2 35,-6 1-62,0 3-80,-3 1-52,0 0-41,-1 3-35,1 1-27,-1 4-27,1 4-18,0 1-10,0 2-6,5 3-5,-3 0-12,0 0-19,-1 2-31,1-2-44,3-1-49,-7 0-61,1 0-121,-4-3-79,-4-1-23,-2-3 12,2-2 34</inkml:trace>
  <inkml:trace contextRef="#ctx0" brushRef="#br0" timeOffset="9050">4964 697 32,'-3'-20'294,"3"4"24,5 0 17,-4 6-40,2 1-127,2 2-74,3 2-41,0 4-26,3 1-13,-1 4-9,4 2-2,-1 2 1,-1 2-4,2 2 0,-1 3 0,3 2 1,-3 1-1,1 1-1,-2 1-4,-3 1-2,0-2-5,-5 1-6,0-4-2,-3 1 0,1-4 4,-4-2 8,1-4 11,-1-3 12,-1-2 13,0-5 14,-2-4 15,2-6 17,-2-3 19,4-4 33,-1-2 35,4-3 37,-1-1 31,6 2 14,-1 3-1,2 3-27,1 2-37,4 4-41,-1 4-46,1 4-35,0 4-28,0 3-14,-3 2-7,2 6-9,-4 3-4,0 2-10,-2 2-10,-2 3-26,0 2-49,-1-1-65,0 1-80,0-1-69,-3 2-126,2-3-81,-1 0-12,3-3 37,5-3 64,0-6 71</inkml:trace>
  <inkml:trace contextRef="#ctx0" brushRef="#br0" timeOffset="9467">5448 653 191,'5'-27'355,"-3"2"40,-2 4 30,0 4-92,0 5-110,0 3-69,2 5-53,2 4-32,-1 4-28,2 5-10,-1 3-5,3 3-4,2 2-3,1 1-6,-2-2-6,0 0-4,2 1-3,-2-2-6,1-4 2,-2-1 1,1-4 3,-2-1 6,3-5 11,-3-5 14,5-4 21,-3-3 29,1-1 38,0-4 37,3 1 27,-4-1 12,2 2-2,-1 5-19,-3-1-37,0 5-33,0 3-34,-2 3-32,-1 5-18,0 3-14,-1 6-3,-1 4-5,-1 5-8,0 2-7,-1 4-23,1 2-63,0 1-90,1 2-91,2-1-76,2-1-115,2-3-90,2-1 4,0-6 55,3-5 72,3-9 74</inkml:trace>
  <inkml:trace contextRef="#ctx0" brushRef="#br0" timeOffset="9841">6020 610 258,'4'-18'334,"-1"4"15,-5 6 10,-1 7-141,-2 4-96,-1 5-54,-3 4-27,4 2-16,-2 6-7,2-1-6,2 3-4,2-1-1,2 1-3,1-2-3,3-1 1,1-4-2,2-1 0,1-2 0,3-5 0,0-1 9,1-6 14,0-4 19,-1-4 19,-2-7 18,-4-5 12,-1-2 2,-4-6-8,-2-1-15,-4 1-28,-3 1-45,-3 3-57,2 3-64,-4 6-115,-4 4-115,4 7-57,2 2-6,6 2 27,5 0 43</inkml:trace>
  <inkml:trace contextRef="#ctx0" brushRef="#br0" timeOffset="10231">6542 592 16,'24'-2'299,"0"0"34,4 1 24,5-3-23,1-1-122,2 4-74,0-4-56,-3 2-47,1 0-42,-4 0-41,-4-1-40,0 1-81,-5-2-94,-3 2-45,-3-1-9,-5 1 9,-5 0 25</inkml:trace>
  <inkml:trace contextRef="#ctx0" brushRef="#br0" timeOffset="10403">6838 438 285,'-8'-7'323,"2"3"15,1 2-1,5 4-101,0 2-40,3 3-3,2 7 16,1 3 18,1 4-2,2 2-23,0 5-39,-1 1-46,2 6-77,-2 0-106,-2 2-109,-3-1-165,-3 2-125,-1-2-66,-3-3 1,1-5 51,0-6 77</inkml:trace>
  <inkml:trace contextRef="#ctx0" brushRef="#br0" timeOffset="10795">7602 188 77,'-4'-22'294,"0"1"40,-4 3 31,-3 1-50,-2 4-88,-1 1-50,0 4-35,-5 2-34,1 3-28,-1 3-26,-3 5-17,5 2-9,-4 2-9,7 2-1,-2 2 0,7 1-2,4 1 2,3 1-1,5 1-2,5-1-1,6 2-2,6 2-4,3-2 0,6 1-6,1-1 3,0 0-3,0-1-2,-3-1 1,-7 1-1,1-2-1,-7-2 1,0 1 1,-6-2 3,-1 1 2,-3 2 0,-2-1 0,-7 1 3,1 0-3,-3-2-2,-3 2-1,-2-1-3,-2-4-6,-4 1-4,1-4-9,-4-1-14,4-1-15,-2-4-22,3 1-30,7-4-32,2 1-58,4-5-83,5-2-68,2-1-18,9-4 6,6-1 31</inkml:trace>
  <inkml:trace contextRef="#ctx0" brushRef="#br0" timeOffset="11143">7715 377 117,'22'-12'312,"-6"2"42,-2 4 38,-6-2-61,0 5-86,-3 0-54,-2 3-32,1 0-15,-2 5-20,2 0-12,0 6-11,0 1-10,0 1-17,0 4-21,0 1-26,4 2-41,-2-1-52,1 2-59,-1 0-59,2-1-88,0-2-123,-7-3-45,-1-2 8,-3-4 32,-4-3 46</inkml:trace>
  <inkml:trace contextRef="#ctx0" brushRef="#br0" timeOffset="11350">7766 370 12,'0'-27'275,"1"1"33,2 4 22,4 1-33,3 3-98,0 3-57,3 1-38,0 5-25,1 4-24,1 4-15,-2 2-17,0 7-9,0 1-8,-4 6-6,3 2-1,-3 2-9,-1 2-12,-2 0-11,-3 1-14,1 0-12,-4-3-8,0-2 0,-2-2 11,0-5 19,1-2 22,-2-4 22,-1-6 21,4-2 23,-1-3 18,1-7 17,1-4 24,3-3 32,0-1 36,3-3 33,3 3 26,2 0 19,1 2-4,4 2-18,2 4-37,2 6-38,0 2-38,1 6-43,-2 6-26,-3 2-22,-3 8-15,-1 3-15,-7 5-28,-3 3-42,-1 5-86,0-2-101,-1 3-88,-2 0-144,2 0-96,1-2-12,1-1 51,8-3 83,3-5 81</inkml:trace>
  <inkml:trace contextRef="#ctx0" brushRef="#br0" timeOffset="11784">8781 188 93,'9'-32'278,"-4"4"27,-2 1 24,1 3-80,-3 5-65,-1 2-36,0 3-22,-3 4-19,-2 3-16,-3 1-17,-4 3-17,-1 3-14,-3 1-11,4 3-7,-4 3-8,5 2-4,-1 0-4,3 0 0,1 1 1,5 1 3,1-1 7,2 0 7,4 3 6,1-3 6,5 2 3,3 2 8,3-2 9,1 2 6,2 3 9,-1 0 2,1 1-2,-6 0-7,0 1-12,-5 1-18,-1-1-19,-5-1-19,-2 0-24,-5 0-21,-3-3-19,-2 0-11,-2-3-6,-1-1 10,-1-5 15,3-2 24,-1-2 24,2-4 22,3-4 13,2-3 5,4-4 4,2-4-4,6-4-5,2-1-9,5-4-4,2-1-4,5-2-4,2 4-2,3 1-4,-1 3-4,1 5 0,-4 5-4,0 5 1,-5 5-3,-3 2 0,-3 5 1,-4 5 1,-2-1 3,-4 4-1,2 2 5,-1-1 1,2 2 4,1-3 4,3 0 5,3 0 7,3-3 9,4-3 7,-1 0 6,4-6 3,0-3 3,1-2-4,0-4 0,0-4 4,-5-4 5,4-3 15,-4-3 17,1-6 7,-6 0 7,1 0 0,-4-2-14,-2 4-29,-4 4-69,-3 3-112,-5 5-126,-8 4-209,-10 4-107,-11 7-50,-8 4 20,-7 2 78,-2 8 106</inkml:trace>
  <inkml:trace contextRef="#ctx0" brushRef="#br0" timeOffset="12728">7654 848 24,'-13'-1'261,"8"1"28,1-2 23,4 2-60,4 0-77,9-3-44,3 3-21,11-1-6,8-2 1,8 0 18,10-1 20,10 0 15,10 0 7,5-2-8,7 1-15,5-1-30,2 2-30,1-3-26,0 3-22,-3 0-13,-1-2-7,-2-2-6,-5 1 0,-1-4-6,-9 2 2,-7 0-3,-6 0-1,-10 3-6,-8 0-29,-6 3-44,-8 0-65,-2 2-64,-11 2-140,-6 2-99,-8 2-26,-7-1 13,-3 2 47,-7 0 59</inkml:trace>
  <inkml:trace contextRef="#ctx0" brushRef="#br0" timeOffset="13267">7791 1250 145,'-8'-6'303,"0"-1"36,2-1 30,0 2-78,4-3-64,2 0-37,6-1-20,6-1-13,2 1-6,8-1 0,5 2 6,3 2 11,2 1 2,1 3-5,-3 4-23,-3 2-32,-5 4-36,-5 4-33,-3 1-29,-6 4-23,-5 2-25,-6 4-23,-3 0-15,-8 2-12,-1-1-2,-5 1 6,-4-2 17,2 1 20,-2-4 18,2-1 15,5-3 12,3-2 14,2-3 11,8-2 15,4-1 14,4-1 12,9 0 2,9-2-1,7 1-12,4-1-24,3 2-59,1-3-96,-1 2-89,0-1-95,-3 2-159,-2-1-71,-7-1 1,-1 0 57,-1-3 69</inkml:trace>
  <inkml:trace contextRef="#ctx0" brushRef="#br0" timeOffset="13724">8742 924 151,'1'-16'296,"-1"1"27,-3 2 14,0 2-103,-4 2-82,1 3-46,-3 1-19,-1 5-5,-3 5 14,-2 4 21,-4 8 19,0 5 12,-3 10 6,0 5-10,1 7-25,0 4-27,5 2-30,6 2-19,2-1-21,8 0-22,3-3-26,6-2-35,9-1-44,4-4-54,3-2-62,1-6-139,-1-5-69,0-2-14,-2-7 17,3-5 38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3:39.42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21 698 179,'-2'-19'321,"-1"-2"39,3 0 33,-1 3-90,1 3-60,0 3-26,0 2-24,0 2-23,-2 4-28,-1-1-24,3 5-26,-3 1-18,1 6-6,1 3 1,-1 2 11,1 5 8,1 4 7,1 3 3,-1 6-14,3 3-11,2 4-14,1 1-15,-1 2-18,0 1-10,0-1-17,0 2-37,-1-2-53,2-2-71,-3-3-75,2-4-78,-2-5-141,-1-6-65,1-6-2,1-5 37,2-6 62</inkml:trace>
  <inkml:trace contextRef="#ctx0" brushRef="#br0" timeOffset="319">399 755 100,'0'-11'296,"0"-3"22,0 4 17,0-1-64,2 4-88,-1-1-33,-1 4-14,3-1-7,-3 2-7,0 1-11,2 4-17,-2 0-23,3 4-15,2 1-12,-2 4-7,0 1-5,3 1-10,-1 1-4,0 1-6,3 1-5,-5 1-4,0-4-3,0 1 0,-1-2-3,-1-2-2,-1-2 1,-1-5 3,-1-2-1,-3-2 3,2-4 2,-3-2 1,3-6 1,-2 0 4,2-3 5,0-4 1,1 1 8,2-5 9,3 1 11,1 2 13,1 0 18,-1 3 20,4 3 12,-3 3 4,-1 3-8,1 2-11,0 4-25,0 3-20,1 3-18,0 4-10,-1 4-10,0 0-5,0 5-1,1 2-2,0 1-9,1 1-14,-3-1-11,1 1-10,0-2-9,-1-2-7,1-2 1,-2-4 13,-1-2 13,0-2 13,-2-5 13,-2-1 10,0-4 7,1-5 3,-1 0 3,2-5 3,0 1 6,3-4 2,2-1 2,2-1 5,1 1 6,4 1 4,-1 2 4,5 5 4,-2 1 4,0 4 8,1 5 3,-1 3-2,0 5-1,-1 4-5,-1 3-10,0 3-12,-2 3-14,-2 4-9,0 1-14,-3 1-34,0-1-68,-1 0-106,1 0-115,-5-3-192,3 0-95,-1-3-27,1-4 39,5-2 92,6-2 104</inkml:trace>
  <inkml:trace contextRef="#ctx0" brushRef="#br0" timeOffset="943">1213 741 146,'2'-30'306,"-7"-1"25,-1 2 24,-2 0-89,-2 4-74,-2 2-41,1 4-30,-5 5-15,2 5-14,-5 6-10,-1 8-11,-3 4-9,-1 4-6,1 7-9,2 1-8,2 3-13,5 3-5,1-2-9,8 2-3,2-1-3,6-1-1,2-3-1,6-2-3,0-2 2,5-6-3,1-1 3,4-4-1,-2-4 3,2-3 2,0-3 6,0-3 16,0-3 20,-1-3 15,-1 0 25,0-1 25,-3-1 25,-2 4 15,-1 0-1,-2 3-1,-1 3-16,-4 4-15,0 3-13,3 5-12,0 8 13,-5 6 21,3 5 20,0 8 20,0 4 9,-1 6 10,-1 6-20,1 3-24,-4 3-26,0 1-31,-4-1-26,-3-1-26,-1-4-25,-6-3-37,-3-3-35,-3-4-30,-4-6-18,0-6-8,0-5 9,-2-8 21,-1-10 25,-2-8 24,2-8 10,0-8 5,2-5 1,4-8 2,7-5 5,3-7 8,7-6-2,5-1-7,9-4-11,6-1-29,7 3-35,7-1-51,6 2-104,9 3-121,10 1-205,3 3-92,2 2-25,-1 3 15,-4 4 90,-1 0 121</inkml:trace>
  <inkml:trace contextRef="#ctx0" brushRef="#br0" timeOffset="108029">1412 3627 102,'-6'0'233,"0"-2"13,-2 1-21,2-1-70,1 2-46,0-2-26,2 2-15,0 0-8,1 0-8,-1 0-6,2 2-8,2-2-7,4 0-3,-1 2-6,8 1-1,3-2-3,9 2-4,8-1 0,9 1-1,6-1-2,5 2-1,5-1-2,2 0-2,-2 0-1,-6 1-1,-4-1-2,-8 0-2,-4 0 2,-8 0 0,-5 0-4,-6-1-8,-4-1-10,-2 1-16,-2 0-33,-5 2-104,-1-3-78,2 1-35,-1-2-13,7-2 6</inkml:trace>
  <inkml:trace contextRef="#ctx0" brushRef="#br0" timeOffset="110992">3044 3480 93,'0'-6'264,"-3"0"26,1-3 17,1 1-96,-1 1-64,2 1-35,-2 1-24,2 1-25,0 1-14,-1 1-16,1 2-11,0 3-9,-2 2-7,2 4-2,-4 4 2,4 2 1,-2 6 3,-1 3-1,3 2-1,-1 2 0,-1 2-3,0 2-2,2-2-1,4 1 1,-3-2-3,1-2-4,-1-5-13,1 1-16,-2-5-25,0-3-45,-5-5-97,0-2-73,-3-6-32,0-4-3,-2-7 15</inkml:trace>
  <inkml:trace contextRef="#ctx0" brushRef="#br0" timeOffset="111237">2913 3562 84,'0'-36'272,"1"0"24,3 2 17,4 4-89,4 4-77,2 7-47,5 2-36,2 4-21,3 7-14,1 3-5,0 6-2,-1 3-2,-3 6 0,-3 2 1,-8 4-2,-2 2-5,-8 4-5,-8 2-2,-3-1-9,-8 1-10,-5-1-15,-4 2-17,-2-1-35,-5-1-93,2 2-84,0-3-38,1-1-13,5-4 5</inkml:trace>
  <inkml:trace contextRef="#ctx0" brushRef="#br0" timeOffset="111482">3125 3769 224,'22'1'305,"-3"1"13,-5 0 5,0 2-141,-6 4-85,-1 1-44,-6 1-24,-1 4-13,-3-1-9,-2 2-1,-1 0-5,1 0-1,2-1-1,1-1 1,5-2-4,2 1 2,7-3 0,3-2 2,6-1-5,4-1-28,2-4-86,1-1-101,2-4-51,-3-4-31,3-5-6,0-2 18</inkml:trace>
  <inkml:trace contextRef="#ctx0" brushRef="#br0" timeOffset="111689">3702 3582 100,'11'-19'298,"-3"3"22,-2 6 10,-2 0-81,0 6-108,-1 4-61,-1 3-41,-2 6-18,-5 5-10,4 2-4,-2 5-4,-2 0 1,0 2-2,0-1 3,-1 1-1,-2-4-2,3-2 4,2-5 0,-2-3 1,4-3 3,-4-6-3,2-5 6,-2-2 1,2-7 3,1-4 1,-1-3 3,3-4 4,0-3-1,2-1-2,1-3-4,5-1 2,0 3 4,-2 2 16,2 4 17,1 4 8,-2 4 4,-1 5-5,2 4-7,4 5-17,0 5-20,3 6-11,1 4-2,3 6-4,0 3 0,0 2-3,-3 5-19,-2 1-32,-1 1-51,-5 3-116,-7 1-112,-4-2-56,-8-3-17,2-6 18,-4-3 40</inkml:trace>
  <inkml:trace contextRef="#ctx0" brushRef="#br0" timeOffset="112794">2334 2850 3,'-14'-2'150,"3"-1"-2,-2 2-44,2-2-24,0 3-9,0-2 2,0 2 2,2-1 2,0 1-1,0 0-8,1 0-13,2 1-14,-1 1-9,0-1-9,1 4-7,-3 0-2,1 2-2,-1 2 2,0 0-1,-3 1 0,0 4 2,-1-1 1,-2-1 3,0 3-2,-4-1 1,2 2-2,-2-1 1,0 3-1,-5 0-3,2 2-3,-3 1-2,0 1-3,1 2 0,-3 1-2,3 3 3,2 0-1,1 1 0,4 1 2,4 0 2,-1 0 2,6 1 1,0-1 0,2 2-1,3-1-1,1 1 0,2 1-5,0 0-2,2-1 0,1 3 0,6 0-3,-1-2 0,2 0 0,2-2 1,3 1 0,2-2 1,2-2 2,5 2-1,1-3 1,5 2 2,0-1-1,7 1-1,1-1 1,4 1-1,3 1 2,2-3 3,2 0 6,8 0 5,3-2 4,5 0 5,6 1 2,5-3-3,4-1-3,1 1-2,3-5-6,-2 0-1,-3-3-4,0-2-1,-3-4 2,0-3 1,-2-3-1,2-4 5,0-4-2,5-1 0,-4-6-3,2-3-1,-1-6-3,-4-3-4,-6-6 0,-5-3-1,-3-3 0,-8-4 1,-6-2 1,-6-3-2,-7-5-1,-6-1-1,-6-4-2,-9-4-2,-6-1 1,-4 0 1,-10 2 0,-3-1 0,-6 1-2,-4-2 2,-6 3 0,-4 0 2,-4 3-1,-4 1 1,-3 5 0,-5 3-2,-5 5 1,-5 2-1,-3 5-1,-4 5-3,-4 4 3,-6 4-1,-2 7 0,-6 4 2,-5 6 0,-11 3 0,-3 3 0,-8 4 0,0 4-5,-2 4-14,3 1-19,7 5-45,3 3-143,8 1-78,8 3-35,6-3-9,11 4 7</inkml:trace>
  <inkml:trace contextRef="#ctx0" brushRef="#br0" timeOffset="113818">1843 2698 163,'-2'-15'275,"0"0"15,2 3 7,2 3-135,0 3-71,1 2-39,2 4-27,5 3-10,2 2-8,4 8-2,4 2 1,7 3 3,4 6 5,6 6 4,7 4 5,4 7 3,5 4 6,7 4-3,4 5 0,0 6-4,6 5-2,4 4-4,2 4-5,5 5-5,1 3-2,4 5-4,2-1-1,2 1-1,2-4 2,3 1-2,1-5 3,7 0 4,-2-3-1,0-5 1,-1-1 2,-1-3 3,-10-3-1,-2-3 4,-6-3 2,-8-6 0,-3-4-1,-5-2-4,-2-7-3,-4-3-4,-7-3-2,0-7-1,-6-1-3,-8-6-9,-1-3-13,-7-4-26,-4-5-51,-8-4-133,-2-4-68,-8-9-29,-5-4-6,-3-9 15</inkml:trace>
  <inkml:trace contextRef="#ctx0" brushRef="#br0" timeOffset="114348">4105 2676 56,'-4'-26'222,"0"2"16,1 3 1,-2 5-95,4-1-46,-6 5-25,4 2-19,-5 2-11,4 2-11,-4 0-10,-2 5-8,-2-1-3,-3 5-3,0 3-3,-5 5 3,0 4 1,-4 9 5,-4 7 6,-7 11 6,-5 11 4,-7 11 3,-5 10-1,-5 10 1,-3 7 3,-2 8 0,0 9-1,-1 8 2,1 5 1,1 5-1,-1 2-2,2 1-4,-2 1-6,-1-1-6,-2 0-4,-1-4-4,3-10-7,6-7 0,5-9-2,6-9-10,11-9-18,5-9-39,3-9-129,6-11-89,4-12-44,1-13-16,6-17 8</inkml:trace>
  <inkml:trace contextRef="#ctx0" brushRef="#br0" timeOffset="-173513.73">751 12 112,'0'-2'92,"0"1"-33,0-1-20,-4 0-13,2 2-4,-1-1-1,0 1 7,-2-1 20,0 1 18,0-2 14,1 2 9,-1-1 5,1-1-3,0 2-13,1 0-20,2 0-13,-1 0-16,-1 0-13,-1 3-6,-3-1-4,2 2-2,-3 1-4,0 2 2,-3 2 1,0 0-2,0 2 5,-3 1 2,1 1-1,-3 1 5,4 2 0,-4 1 3,2 0-1,-4 3-1,2 1 0,1 2 1,-3-1-1,3 2 3,-3 3 0,1 2 0,1 1-1,-2 1 0,6 2 1,-4-1-4,5 1 2,0 1 0,1 0 0,6 1-1,-3 3 1,4 0-5,1 1 0,1 4 0,1 0-3,1 1-1,-1 1-1,3-2 0,2 2-2,0 0-2,0 0 1,3-1-1,4 1 4,1-2-1,3-1 2,1-1 2,5-2 0,4-2-1,0-2 2,4-1-4,5-2 1,0-2-2,5-3 0,2-3-2,3-5 1,2-4 0,1-6 0,2-3 0,1-6 3,4-4 3,0-7 4,2-7 2,2-4 3,-1-8 1,1-8 1,-2-7-3,0-6-6,-2-6-3,0-4-4,-7-5-5,-2-2-2,-10 0-2,-8-2 4,-10 0 2,-14-4-1,-11 1 1,-16-2 1,-17 1-1,-14 8 2,-19 7-2,-14 13-3,-16 12-23,-17 16-100,-11 16-103,-10 11-58,-5 6-29,3 2-12,7-4 16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2:25.2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954 20 205,'-9'-6'276,"-1"0"19,-1 1-29,0 2-85,-2 1-62,3 2-38,-3 2-26,-1 1-19,-1 2-12,0 3-10,-1 2-1,-5 0 3,4 4 5,-5 1 2,1 1 0,-1 4-1,0 1-2,-2 1-3,1 4-9,2 2-2,0 5-6,1 5-20,4 5-40,-8 7-118,2 4-87,-5 6-44,0 5-20,0 2 3</inkml:trace>
  <inkml:trace contextRef="#ctx0" brushRef="#br0" timeOffset="245">175 1527 80,'-25'50'295,"-1"-4"18,2-1 10,2 0-65,3 1-128,2 3-91,3 0-88,3 3-134,1 2-71,4 2-34,6 2-15,9 3 15</inkml:trace>
  <inkml:trace contextRef="#ctx0" brushRef="#br0" timeOffset="1053">344 3078 245,'-8'18'315,"3"3"14,-1 2 10,-1 2-150,3 2-85,-1 1-51,1 1-28,0 1-21,3 2-16,1-1-11,1 2-7,3-2-8,5 4-6,0 0-13,4 1-25,6 1-48,-3 2-81,4 0-40,1-1-15,0 1 3</inkml:trace>
  <inkml:trace contextRef="#ctx0" brushRef="#br0" timeOffset="1229">787 4178 204,'30'33'317,"0"-2"19,1-4 9,1-1-123,3-1-98,1-3-65,5 0-53,0-1-46,1 1-49,-2 1-82,-5-1-85,0-1-36,-3 2-5,1 1 15</inkml:trace>
  <inkml:trace contextRef="#ctx0" brushRef="#br0" timeOffset="1341">1509 4671 182,'52'28'340,"5"0"55,3-1 46,0 0-64,5 0-88,0 0-63,2-2-57,-1-1-57,3 0-70,1-1-94,3-1-105,4-1-173,1-3-88,2-1-40,2-2 0,-2-4 43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2:41.8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69 72 40,'5'-18'262,"-3"2"25,1 2 13,-1 4-70,-2 2-92,0 4-51,-2 2-31,-1 5-20,0 2-13,-4 4-6,2 4-2,-1 4-3,-2 3-1,4 3-4,0 6 0,1 4-2,2 1-4,1 7 1,0 2-10,1 5-15,2 1-16,1 4-47,-3 1-86,1 0-74,-1 0-31,1 0-6,0 0 7</inkml:trace>
  <inkml:trace contextRef="#ctx0" brushRef="#br0" timeOffset="192">57 1021 229,'0'38'270,"0"-2"22,-2 0-62,-2-4-60,0 1-46,0-3-40,0 1-29,0-1-20,0 0-14,4-1-7,-1 1-7,1-2-5,0 1-9,1-1-21,-1 1-73,-1-4-107,-4 2-58,-3-1-27,0 1-9,-1-1 10</inkml:trace>
  <inkml:trace contextRef="#ctx0" brushRef="#br0" timeOffset="775">136 2265 196,'-2'-12'317,"-1"2"24,1 1 14,-1 4-120,3 2-65,0 5-24,-1 2-10,1 7-2,-4 4-1,4 3-3,-3 2-21,3 5-25,0 0-29,0 2-20,2 2-18,-1-1-14,3 1-6,0-1-19,0-2-28,-3-2-32,3-4-34,-1-1-27,-2-4-35,4-5-56,-5-2-92,-3-5-29,3-3 2,-2-5 13,1-4 30</inkml:trace>
  <inkml:trace contextRef="#ctx0" brushRef="#br0" timeOffset="1036">65 2250 178,'-4'-13'284,"3"-1"21,1 1-11,1-2-91,4 1-68,2-1-38,1 2-24,2 1-15,3-1-10,4 5-9,-2 2-6,4 1-3,-5 5-7,3 3 0,-1 5-5,-3 4-4,-4 2-5,-1 4-1,-4 4-5,-4 0-3,-4 1 3,0-2-1,-4 0-2,-2-2 0,-1 1 1,5-4-1,-2-1-3,0-3 2,3-1-2,2-2 1,3-3-2,2 0 4,4-2-1,2 1 1,3-2 1,3 0 4,-1 0 0,2 1 0,-2 1-1,0-1-1,-2 2 1,-5 2-3,-1-1-2,-3 2-2,-4 2 2,-4-2-1,-2 1-3,-6 2-1,1-1-3,-4-2-12,-1 1-13,2-1-22,2 0-43,2-1-92,4-2-85,4-2-36,4-4-10,7 0 7</inkml:trace>
  <inkml:trace contextRef="#ctx0" brushRef="#br0" timeOffset="1449">387 2239 146,'6'-23'313,"-3"2"28,1 4 17,-3 3-95,3 4-92,0 6-44,0 4-27,2 6-13,2 4-2,0 5-1,0 5-8,0 2-13,1 2-17,-3 3-17,1-1-16,-2 2-26,-1-3-30,1 1-30,-2-2-36,-2-1-59,-1-4-106,-1-2-70,-2-5-20,1-5 6,-2-2 22</inkml:trace>
  <inkml:trace contextRef="#ctx0" brushRef="#br0" timeOffset="1642">436 2267 119,'0'-36'264,"3"1"22,2 5-9,2 5-83,3 4-67,2 6-42,2 4-18,2 5-8,-1 6 2,5 6-4,-3 5 4,0 2-4,-3 5-2,-1 5-5,-2 1-8,-5 1-4,-2 1-6,-4-1-6,-5 1-6,-2-1-8,-3-3-4,-3 3-6,-3-4-12,5-2-19,1-1-28,0-1-33,3-1-83,5-1-108,2-4-49,5 1-11,3-5 7,8-1 28</inkml:trace>
  <inkml:trace contextRef="#ctx0" brushRef="#br0" timeOffset="1943">1209 2232 114,'-3'-9'276,"-5"3"19,-4 3 17,-3 6-86,-2 6-77,-1 3-33,-3 5-19,2 4-8,1 3-12,3 3-15,3 1-8,6 2-11,1 2-12,7-3-6,2 3-7,8-2-5,2-4-5,3-3-8,5-2-14,0-4-24,4-3-44,-6-5-135,2-5-88,-6-4-46,-2-4-13,-2-4 12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2:45.4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 1230 261,'-2'-1'302,"1"1"23,1-2-41,-3 1-75,3-1-56,-4 0-31,3 1-16,-1 0 0,0-2 7,2 3 19,0 0 26,0-2 34,0 2 20,0 0 11,2-1 0,0-1-19,-1-1-33,4 0-44,-2 0-38,2-1-30,3 1-16,0-2-16,0 0-14,1 3-6,4-3-3,-2-1 3,5 2-2,0-1-5,2-1 8,2 0 6,0 1 2,0 0-1,1-1 0,1 1 2,-1 1-3,-4 1-2,5 0-2,-3 1-3,1-1-1,1 3-2,0 0 0,0 0 0,2 0-4,-1 3 0,-1-1 2,4 1-2,-3-2 0,2 3-4,0 0 4,-3 0-2,2 1 1,-1 0 1,-3 0 0,2 1 1,-2-1-1,-2 1 2,-1-2-5,-3 1 3,1-1 0,-3 2 0,0-1 0,0 1 1,-1-1 1,-1 3-2,3 0-3,-2 1 2,3 0-4,-1 1 4,1-1-3,0 2 1,-1-1 1,0-1-2,-2 1 4,-2 1 0,-1-2 1,-1 0 4,0-1-2,-3-1 1,2 1-1,-1-1-1,-1-1-2,-2 2-7,3-1 2,-3-1 0,1 1 3,-1 0-4,1-3 0,1 1 1,-3-1-5,0-1-2,0 0-11,0-1-3,0-1-6,0-1-7,0 2-14,-3-2-33,1 0-56,2 0-81,2-2-90,-2 2-171,-3-3-79,-4 0-16,-1 0 36,-1-1 70</inkml:trace>
  <inkml:trace contextRef="#ctx0" brushRef="#br0" timeOffset="820">856 309 225,'-1'-12'297,"1"1"28,-4 3-17,1-2-72,0 3-62,-2 1-36,2 0-20,-2 2-18,0 1-20,-1 3-21,-2 0-12,-1 1-5,-4 3 2,1 6 7,-6 0 7,2 4 4,-1 2-1,-1 2-2,1 3-10,0 3-9,3 0-10,1 5-6,2-1-4,5 1-2,2-1-2,4-1-3,4 0 0,0-1-2,6-2-4,1-5-3,2-1 2,2-3-2,4-3 4,-1-4-1,2-4 2,1-3-1,-1-2 2,2-5 0,-2-1-1,0-5-1,-1 0 2,-5-5-1,3-3 2,-4 0-1,0-4-1,-4-3 0,1-2 2,-4-1 4,0 0 13,-1 2 13,-3-1 20,-1 5 25,-2 3 13,-1 3 2,-1 3-10,0 5-11,-5 2-20,0 5-28,-2 5-14,-3 5-12,1 2-4,-2 6-2,3 2 0,1 1-2,0 3-9,5 1-22,2 2-55,3 2-83,6 1-83,3 1-158,6 2-113,3-3-39,2 0 18,7 0 64,-2-4 76</inkml:trace>
  <inkml:trace contextRef="#ctx0" brushRef="#br0" timeOffset="3119">1661 1238 44,'1'-6'280,"2"0"29,-3 1 23,2 1-51,-2-1-72,0 2-46,-2 0-26,2 1-14,-3 1-7,3 1-11,-1 0-13,-4 0-8,4 0 0,-2 3-1,-2 0-1,-2 2 0,-1 2 3,-3 2-5,0 3-3,-2 2-9,-1 2-3,0 2-5,-2 0-1,0 3 0,1-1 2,-1 2 3,-2-1-1,6 2-1,-1-1-8,4 1-4,1 1-4,2-2-14,4 2-7,2 0-7,3-1-3,5-3-8,-2 0-5,2-2 1,5-1-1,-1-4 2,3-2-3,1-2 3,1-2 1,-1-4-3,-1-1 0,1-2 1,2-3-1,-6-3-4,1-2 0,1-1 1,-4 0-3,1-3-1,-3 0 1,-2-1 3,-3-2 1,2 0 0,-3-1 2,-2 2 1,0 0 0,-3 1 1,-1 1 4,-1 1 3,-3 4 0,-1 1 4,0 1-4,-4 4-11,-6 1-24,-1 1-36,-3 4-50,0-1-59,-3 2-62,9-1-56,3 4-66,-1-2-113,8-1-35,4 0 20,3 0 41,10-1 52</inkml:trace>
  <inkml:trace contextRef="#ctx0" brushRef="#br0" timeOffset="3731">1787 1422 192,'3'-9'294,"-1"3"27,0 0-13,-2 0-74,0 3-61,0-1-35,-2 2-29,0 1-22,-1 4-13,-2 1-15,-1 5-11,0 3-8,0 3-4,-3 2-1,5 1-6,-2 0-3,3 1-5,-1 1-4,4-1 3,4-1 0,-3 0 4,7-3 2,1 0 2,1-1-2,4-4-3,0-1-3,4-3-3,-1-1-1,-1-2 12,-2-3 17,0-5 14,-6-1 12,0-1 9,-4-5 3,-4-2-5,-2-1-19,-1-4-13,-5-1-16,1-1-17,0-1-28,-1 1-48,3 1-50,2 1-50,1 2-47,0 5-41,4 2-41,1-1-51,4 4-37,-1 1 6,3-2 24,2 2 37</inkml:trace>
  <inkml:trace contextRef="#ctx0" brushRef="#br0" timeOffset="4052">1944 1334 82,'8'-3'294,"-2"0"36,1 1 18,-1 1-56,-3 2-75,2 2-52,-1 2-32,1 4-17,2 0-4,-1 4-10,2 1-13,-2 1-16,0 1-13,4-1-14,-6 2-10,3-2-11,-2 0-8,0-2-9,-2-1-6,-2-1-2,4-2-3,-5-4-2,0 0-1,0-2 1,-5-1 2,2-4 2,0-4 2,-2-1 9,0-6 9,2 0 5,0-3 13,0-2 15,3-2 17,0 2 8,1 0 8,2 3 8,1 1 1,0 4-7,1 1-8,3 3-10,1 3-11,-1 3-13,1 5-11,0 0-8,0 3-9,-1 2-4,0 3-5,1-1-2,0 1-1,-1-1-7,-2 0-1,1 0-3,2-1-6,-5-3-1,0 0-1,-1-2 1,0-3 7,-3-1 3,2-2 10,-2-3 6,-2-3 14,2-4 11,-2-1 11,1-3 9,1-2 7,1 1 4,1 0 2,0 1 3,4 2 4,-2 2 1,3 1-5,-1 3-8,2 1-12,5 2-13,-5 5-17,1 1-16,2 4-8,-3 0-12,0 4-14,1 0-21,-2 1-26,1 1-35,-3-1-74,1 2-92,1-2-89,-3 0-144,-3-2-91,3 1-23,-4-2 46,4-3 82,0-5 93</inkml:trace>
  <inkml:trace contextRef="#ctx0" brushRef="#br0" timeOffset="4606">2363 1413 84,'4'-10'305,"1"1"27,-2 3 16,1-2-71,-3 5-101,1 2-68,-1 1-39,1 1-26,0 5-11,1-1-7,0 2-5,-1 2-4,-1-1-7,4-1-3,-5 1-3,3-2-1,-3-2 1,1 1 17,-1-4 33,4-1 27,-4-1 30,1-5 34,-1-2 38,3-2 24,-1-4-3,1-1-3,1-2-6,0-1-21,2 2-30,-1 1-31,3 3-24,-1 2-21,2 1-18,0 4-18,3 1-9,1 4-8,0 1-8,0 4-12,-4 1-8,3 1-12,-4 2-20,1 0-24,-3 2-25,2 1-19,-3-3-13,1 0 1,-3-2 12,-1-1 22,-1-3 36,-1 0 36,0-3 30,-1-4 25,1-1 28,1-4 15,3 0 6,0-1 1,1-2 6,3 1-4,5-1-12,0 5-10,0 1-13,0 3-12,4 3-10,-2 4-16,-1 4-7,-4 3-20,-4 5-41,-3 0-92,-3 2-118,-5 2-211,-8-1-111,-5 2-48,-9-1 8,-5 0 73,-1-1 107</inkml:trace>
  <inkml:trace contextRef="#ctx0" brushRef="#br1" timeOffset="-137657.75">1242 290 237,'-5'3'281,"2"-2"27,-2 2-32,2-3-55,3 2-27,0-2-4,3 0-6,2 0-12,1 0-20,2-2-25,5 1-33,1-1-37,2-1-28,0 2-26,1-1-39,-3-1-47,3 0-48,-4-1-55,-1-2-102,-3-2-86,-8 1-20,-2-3 12,-6 3 31</inkml:trace>
  <inkml:trace contextRef="#ctx0" brushRef="#br1" timeOffset="-137484.75">1209 193 102,'-19'-5'281,"6"2"26,3-2 18,6 2-94,4 0-80,7 0-54,5 0-37,3 2-25,6 1-28,3 0-23,3 0-36,-1 0-81,1 0-99,-3-2-51,2 1-20,-3-4 2</inkml:trace>
  <inkml:trace contextRef="#ctx0" brushRef="#br1" timeOffset="-137333.75">1595 35 174,'18'-11'253,"4"2"21,4 3-23,-1 3-84,2 3-46,2 3-21,-3 3-14,0 2-14,-6 4-7,-4 4-7,-6 2-9,-3 2-2,-8 1-4,-8 3-7,-3 1-9,-5-1-6,-1 0-7,-2-2-3,2-4-3,0-1-1,2-2-1,5-1-4,4-3-2,7 0-5,7 0-9,8-2-18,5-2-25,6-1-38,6-3-55,1-3-55,4-4-59,0-2-29,-4-5 27,-1-2 69,-3-4 95,-9-2 105,-1-2 112,-4-2 79,-5-1 28,-3 3-3,-4 0-20,-3 4-27,-3 4-38,-4 3-26,-2 5-21,-2 7-22,-2 2-17,-1 7-11,1 2-7,-1 4-7,6 2-5,0 2-5,5 0-6,3 0-1,2-1-1,3-2-3,3-2 2,0-1 1,2-3 4,2-3-2,-3 0 4,5-4 3,-4-3 0,2-2-2,-2-1 1,0-3-1,0-5-21,-2-2-28,2-5-47,-4-2-127,2-2-94,2-4-49,-2-1-13,5-2 14</inkml:trace>
  <inkml:trace contextRef="#ctx0" brushRef="#br1" timeOffset="-136869.75">2255 29 154,'5'-9'319,"-2"0"21,-1 2 11,0 5-96,2-1-113,2 6-111,2 1-185,4 2-100,-3-1-51,-1-4-27,-3-1-9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2:27.5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3831 4413 8,'2'0'237,"1"0"25,0-2-10,2 1-34,-4-1-53,1 1-44,-1 1-27,3-2-16,-4 1-10,0 1-3,1 0-1,-1 0-2,0 0-1,2 1-5,0-1-9,-2 2-13,0-1-7,0 4-10,0-1-11,0 5-4,-2 5-2,0 2 0,-3 5-6,2 3-1,-4 5-6,0 4-8,3 1-10,-3 2-15,2 2-11,1 1-14,1 0-23,3-1-45,0 0-67,1-3-61,4-2-24,-1-3-2,1-3 13</inkml:trace>
  <inkml:trace contextRef="#ctx0" brushRef="#br0" timeOffset="237">3847 5083 32,'1'20'251,"3"-2"27,-4-2 22,1 1-63,3-2-80,-3 0-48,2 0-36,1 1-22,-3 1-18,1 1-10,-2 1-11,0 4-7,-2 1-16,-1 3-39,-3 3-114,-3 1-80,0 4-43,-2-2-21,1 3 3</inkml:trace>
  <inkml:trace contextRef="#ctx0" brushRef="#br0" timeOffset="409">3733 5943 172,'-5'28'288,"1"-4"16,-4 0 8,3-1-127,0-1-87,2-1-63,-2 0-79,-3 0-131,-1 0-70,-2 0-32,-5 0-18,2 3 7</inkml:trace>
  <inkml:trace contextRef="#ctx0" brushRef="#br0" timeOffset="560">3428 6558 239,'-17'18'325,"2"-3"14,1-1 10,0 2-138,3-3-106,-1 1-77,0-2-70,3 0-116,-4-2-93,2 1-51,-1-1-15,4 1 7</inkml:trace>
  <inkml:trace contextRef="#ctx0" brushRef="#br0" timeOffset="1511">2 8785 276,'0'-3'413,"0"-2"38,0 3 27,-2-3-104,1 4-127,1-1-97,1 1-65,1 1-39,1 0-34,2 0-19,1 0-6,2 1-8,5 1-14,1-2-32,3 1-35,5 1-44,-1-1-117,6-1-98,1 2-41,2-2 7,5 0 23,2-2 44</inkml:trace>
  <inkml:trace contextRef="#ctx0" brushRef="#br0" timeOffset="1695">765 8782 63,'30'2'419,"-6"1"66,-3-2 41,-2-1 20,-2-1-179,4-2-165,-2-2-152,5 1-125,2-2-97,4-2-113,4-1-126,1-4-35,4-4 17,0-1 36,6-2 51</inkml:trace>
  <inkml:trace contextRef="#ctx0" brushRef="#br0" timeOffset="1817">1508 8593 215,'35'-9'364,"-1"2"50,-9-1 39,-3-1-88,0 1-105,-1 0-70,1-2-66,-1 2-61,1-2-59,3 0-48,3 1-40,2-1-26,5-1-17,3-2-10,3-1-3,3-2-7,3-4-10,0-2-3,0-4 0,2-1 7,2-2 18,-4 0 44,2 0 64,-4 1 61,-6 2 51,-3 2 45,-4 2 37,-5 1 19,-5 0-1,2 0-16,-5 1-21,2 0-24,0 0-35,1-1-48,5 1-47,-1-4-41,4 2-32,2-5-26,-1-2-19,5 1-8,-3-4-15,2 2-49,0-3-66,-2-1-22,2-1-4,0-3 13</inkml:trace>
  <inkml:trace contextRef="#ctx0" brushRef="#br0" timeOffset="2419">3561 6421 175,'-6'11'255,"-2"4"20,-5 7-58,0 7-58,-4 5-46,0 7-38,-2 5-44,-4 7-154,-8 4-82,-10 0-46,-14-2-26,-13-4-12</inkml:trace>
  <inkml:trace contextRef="#ctx0" brushRef="#br0" timeOffset="8989">4313 3856 176,'-4'-5'291,"-4"0"19,3 2 13,0 0-111,4 1-64,-4 1-35,2 1-20,0 0-13,-3 1-11,2 2-16,0 3-9,-3 3-12,1 2-7,-3 2-3,1 4-5,0 1-4,-1 1-2,2 1 0,-3-1-4,2 1 0,0-2-2,-2 0 0,1-2-2,1-3-2,4 0 4,-4-4 0,3-2 4,2-2 11,1-3 11,1-3 3,2-3 5,1-2 4,0-6 3,3-2-6,-1-3-5,4-2 3,-3-3 7,3-2 0,-2-2-1,2-4 2,1-1 1,-1-2 10,5-2 14,-4 4 23,1-1 22,0 5 16,-1 6 10,-1 3-3,-2 5-23,1 5-26,2 2-28,-4 6-24,3 6-15,-2 7-13,2 5-4,0 5-2,0 4 0,0 5 1,1-1-5,-1 4-1,-2-1-1,2-1-4,0 2-20,-2-3-42,-1-1-63,-2-3-86,1-1-84,-4-2-130,-4-4-104,3-1-27,-7-6 35,3-5 68,-3-6 75</inkml:trace>
  <inkml:trace contextRef="#ctx0" brushRef="#br0" timeOffset="9449">4218 4048 48,'-4'-4'323,"4"-1"27,1 4 17,6-2-20,4 1-145,6 2-88,4 2-52,4-1-49,9 2-62,0 2-161,2-1-84,-1-1-45,-6-3-17,-4-3 5</inkml:trace>
  <inkml:trace contextRef="#ctx0" brushRef="#br1" timeOffset="101457">5640 967 85,'-2'-7'273,"1"-1"15,1 1 11,0-2-86,0 1-88,0 1-44,1-1-18,3-1-3,0 2 1,1-1 9,2-1 5,2 1-3,-1 0-5,5 0-8,1 1-9,3-1-14,5 2-11,4-1-9,4-1-3,3 2-5,2 0-4,4 0-2,5 0-2,1 0 0,4 2 0,-2-1-2,4 1 2,1 1-1,-4 0 1,3 0-2,-2 3 0,-1 0-1,1 3-1,-5 0 3,2 1 0,-2 2-1,2 2 2,-2 1 3,1 3 7,2-2 7,-1 3 5,5 3 6,-4 0 4,1 1-2,0 1-4,-5 1-7,3 2-7,-6-1-8,-4 2-1,-1-1-3,-5 0-1,-2 2-1,-2-1 2,-1 1 0,-3-1-1,-5 2 1,1-1-2,-4 2 2,-3-1 0,2-1 0,-5 1 0,-5-2-1,-1 0-1,-6 0-2,-1-3-1,-4-1 2,-5 0 0,-2 0-2,-5 0 5,-4-3 0,-3 2 0,-2-1 0,-2-1 2,-3 0-1,-3-1 0,-2-1 0,-3 1-1,-4-4 1,-1 2 1,-2-3 0,0-1 1,-2-1 0,3-1-1,-3-1-1,-4-2 0,3-3-2,-3 0 0,1-3-1,-2-2 4,-2-1-4,4-3 2,3 0-1,-2-3 1,4-3-4,2 0 1,-1-3 1,5-3 0,3 0-2,1-1 4,4-4 2,4-2 2,5-1 5,4-1 2,7-1 3,3-2 2,7 1-1,4-1 0,5 2-2,4-1-1,2 1-4,1 2-2,1 2-2,3 1-4,0 3-10,2 2-21,-2 1-34,7 4-47,-4 1-98,4 4-115,1 2-57,-5 6-11,4 2 15,-2 4 38</inkml:trace>
  <inkml:trace contextRef="#ctx0" brushRef="#br1" timeOffset="102341">5645 1072 234,'-7'-27'308,"1"3"15,2 5 11,0 5-141,3 4-80,1 4-45,0 4-20,1 4-7,3 7-1,-3 4 8,7 7 8,-3 8 11,3 7 6,-2 8-2,2 8-3,0 7-12,-4 6-13,1 6-9,0 2-9,-3 2-4,-2 2-2,0 2 1,-5 2 0,0-1 2,-1 2-1,-2 0-3,-3-1-2,0-2-3,-2 0-5,0 1 2,1 1-3,-6-1-2,5 1-1,3 1-2,-1 0 2,4-3-4,2 0 0,1-5 0,7-1-1,0-4-10,0-4-19,2-4-35,0-4-46,3-7-64,-1-5-143,1-5-66,0-9-22,4-5 13,3-8 34</inkml:trace>
  <inkml:trace contextRef="#ctx0" brushRef="#br1" timeOffset="102842">7463 1681 224,'10'-24'285,"-1"2"17,-1 1-20,-2 0-94,1 4-63,0 2-26,-4 3-15,2 2-9,-1 2-11,-3 4-11,1 1-7,-1 1 1,1 4 4,0 2 11,1 5 14,-2 8 17,3 4 12,-2 8 12,-2 11 4,2 6 2,-2 10-1,-2 9-4,0 9-5,-2 4-13,0 5-12,-3 2-14,1 2-10,-2 0-11,0 0-10,2-1-10,1-1-9,2-1-5,-2-3-12,-1-4-14,1-5-25,-1-8-35,-2-7-55,-5-9-62,4-6-61,-4-8-63,-3-8-138,-1-9-46,-4-7 8,-1-7 42,4-7 47</inkml:trace>
  <inkml:trace contextRef="#ctx0" brushRef="#br1" timeOffset="103326">5607 2971 116,'-16'0'301,"7"-1"24,0-1 11,6-1-86,6-1-101,4-2-61,4-2-37,6-1-21,4-1-12,6-4-7,5 2-3,4-1-1,7-2 0,5-2-3,7-1 3,8-1-1,8-2 1,8 0 0,9 0-1,7 0 2,9 3 5,4 1 7,3 5 11,0 5 7,-3 4 2,-5 3 1,-4 6-6,-13 1-11,-5 5-9,-12 2-8,-5 4-2,-9 3 0,-7 4-3,-6 2 5,-5 4 0,-4 3 1,-6 0-2,-5 2 6,-6 0 0,-8-1 3,-7-3 1,-5 0-2,-11-2 2,-9-3-3,-10-3-3,-12 0-5,-8-3-2,-11-3 0,-9-3-1,-5-2 0,-7-2 3,-2-3 2,-2-6 2,0-2-1,-5-5-2,0-6 3,-3-4-3,0-3-3,-2-4-1,6-3 0,2-1-2,5-3-4,11 1-23,11-2-45,8 0-105,13-3-124,12-3-68,12-5-32,15-2 7,11-5 32</inkml:trace>
  <inkml:trace contextRef="#ctx0" brushRef="#br1" timeOffset="104312">6178 1071 112,'-3'-10'258,"1"3"11,0 0 2,2-1-108,0 1-74,2-1-42,3 1-25,0-2-11,2 0-14,4-2-21,2 1-70,6-2-89,5 0-45,1 0-23,2-1-8</inkml:trace>
  <inkml:trace contextRef="#ctx0" brushRef="#br1" timeOffset="104554">6575 849 209,'-12'-3'280,"0"-2"9,-1 4-28,-1 1-98,-3 3-69,-2 3-38,-4 1-21,-4 4-10,-1 4-3,-5 1-2,-2 2-2,-4 3 1,1 2-3,-4-1-1,2 2-3,0-1-6,0 1-1,2-3-5,1 0-6,-1 0-12,1-2-20,1-1-43,1 0-77,5-4-80,1-2-39,7-2-9,6-4 7</inkml:trace>
  <inkml:trace contextRef="#ctx0" brushRef="#br1" timeOffset="104818">6593 981 97,'16'-2'294,"-5"1"22,-8 4 6,-4 1-71,-8 4-112,-3 3-60,-6 6-26,-5 3-8,-5 2 0,-7 1 3,-4 4 5,-4 1-3,-4 3-7,-3 1-9,-2 0-11,0-1-9,3-2-8,-1-1-6,5-2-6,-1-2-10,7-2-16,2-4-15,7-1-28,3-4-43,9-3-83,5-3-76,6-4-31,7-3-8,10-2 12</inkml:trace>
  <inkml:trace contextRef="#ctx0" brushRef="#br1" timeOffset="105064">6743 1172 145,'25'-1'299,"-7"2"18,-6 4 15,-6 4-95,-8 3-93,-7 5-50,-6 4-27,-8 1-15,-6 2-15,-5 2-10,-5-2-7,-3 1-7,-1-4-6,2 2-5,-5-2-2,5-3-4,0 0-13,3-4-25,3 0-60,5-5-127,5-1-64,6-5-36,3-2-3,13-4 13</inkml:trace>
  <inkml:trace contextRef="#ctx0" brushRef="#br1" timeOffset="105269">6680 1317 135,'26'0'364,"-6"0"26,-6 3 17,-6 3-45,-8 4-154,-8 4-97,-7 5-51,-10 2-29,-9 3-20,-7 0-30,-5 0-39,-8 2-100,-4-1-126,-5-1-63,-2-3-30,0-4 0,0-6 29</inkml:trace>
  <inkml:trace contextRef="#ctx0" brushRef="#br1" timeOffset="106385">6527 2806 227,'35'-4'263,"0"-1"16,-1 1-69,-4-1-70,-1 2-50,-2-1-36,-4 1-24,-3-2-14,-3-1-7,-1 0-1,-4-1 4,-2-1 4,0-1 4,-1-1 8,-1-1 4,0 1 0,-3-4 0,2 4-1,-2-1-6,0 1-1,-2 2-3,-2 2-7,-1 5-3,-1 1-3,-4 6-3,-6 6-5,-2 7 4,-5 6 0,-5 9-1,-5 5 0,-6 2-1,0 6 1,-5 1-3,-1 0-4,2-1 0,-3-2-3,3-3-5,1-5-3,3-2 0,2-7 2,4-4 4,4-4 5,5-7 8,3-5 7,5-5 4,3-5 3,8-4-2,8-3-1,2-4-1,7-4-7,5-4-4,7-2-4,2 0-3,6-6-2,3 1-5,3-4 3,8 1-1,-2-2 1,5 1 1,1 1 1,0 2 3,-2 2 0,-1 4 1,-7 3-2,-3 3-2,-8 5-2,-4 2-2,-6 2-3,-6 4-4,-6 0 1,-4 4 3,-5 2 4,1 1 3,-4 0 6,-4 3 3,0 0 1,-1 0 2,0 0 1,-4-1 0,2-1-1,1 2 2,-2-3-4,-1 2-1,1-3-1,1 3-2,1-2 0,-3-1 0,2 1 0,2 0-2,2-1-5,0 0-6,0 1-14,3 0-23,0 0-43,-2 2-84,2-5-65,0 0-32,0 0-9,0 0 14</inkml:trace>
  <inkml:trace contextRef="#ctx0" brushRef="#br1" timeOffset="151296">5194 1206 141,'-4'-6'212,"-4"-1"10,1 2-45,-2-1-33,1 0-24,0 0-9,0 0-13,-3 0-13,1 0-10,1 0-1,-3 1-1,0 0-2,1 1 0,-1 0-3,0-1-6,-2 2-6,5 0-11,-4 0-9,1 2-10,0-1-6,3 1-5,-4-1-2,7 2 2,1 0 6,2 0 9,1 0 0,4 0 4,3 2-1,4-2-5,5 3-7,9-2-7,2 3-2,5 0-4,3 2-2,5-2 1,5 2-6,-2-1 1,0 1 1,3-2-3,-1 2 0,-4-1 1,-1-1 1,-4 0 1,-4 0-3,-5-1 0,-4 0 3,-2-2-2,-7 1 2,1-2 0,-5 1 2,-2-1 1,-3 0 1,3 0 1,-4-1-1,0 1-5,-2-2-10,-4-1-10,2 0-13,-3-2-13,-2 0-5,-1-1-1,-1-2 4,-2-2 10,-2-1 11,-1-1 11,0-1 6,0-1 1,-1-1 9,1 2 9,3-1 11,1 2 12,1 2 9,1 2 4,5 2-3,1 2-8,2 2-13,4 2-13,0 2-5,9 1-2,0 4-1,4 2 2,1 3 4,0 2 1,4 1-2,-2 1 3,2 4-2,-4 1 0,-2 3-1,-3 1-1,0 1 2,-9-1-1,-4 1 2,-8 1-3,-7-4-14,-8 2-37,-8-1-57,-8-2-128,-4-1-113,-1-3-60,2-1-17,11-7 18,6-1 46</inkml:trace>
  <inkml:trace contextRef="#ctx0" brushRef="#br1" timeOffset="152807">7488 1143 203,'-1'0'230,"-1"0"-11,4 0-46,-1 0-41,4 0-32,2 0-22,2 0-14,4 0-11,3 0-11,2 0-3,4 1-1,4 1-1,2-1-2,4 1-4,4 1-4,4-1-7,4 3-4,3 1-5,4 0-3,0 0-1,-2 2-2,0-2 0,1 1 0,-2-1-2,-6 0 1,-2-1-1,-1-1-2,-6 2-1,-2-3 0,-3 2 0,-5-2 0,-3 0-7,-1-2-6,-8 1-16,-1-2-37,-10 0-85,1-2-86,-4-2-44,-4-3-16,-4-1 3</inkml:trace>
  <inkml:trace contextRef="#ctx0" brushRef="#br1" timeOffset="153202">7697 916 3,'0'-5'247,"0"1"21,0 1 19,0 2-63,0-2-71,0 0-47,0 1-26,-2 2-19,1 0-12,1 0-9,-5 0-11,2 0-8,-2 0-5,-3 2-4,-4 1-4,-1 0-1,-1 3-2,-4 1 3,0-1-2,-3 3-3,-1 2 1,0 1 0,-2 0 0,-2 0-3,1 1 2,-2 0-1,2 0-2,2-1 1,2-2-1,2 1 0,4-2 0,2 0 1,3-2 3,2-1 1,2 2 3,3-2 3,3 0 2,3 1 5,6-1 3,6 3 3,7 2-1,3 1-1,6 1 0,4 0-3,3 4-4,0 1-4,5-1 0,-5 1-3,0-2-1,-3-1-3,-4-2 2,-4 0-3,-5-4-1,-3-3-6,-6 0-18,-4-4-43,-5-2-106,-6-2-106,-4-7-51,-7-5-26,-1-2 2,-5-5 35</inkml:trace>
  <inkml:trace contextRef="#ctx0" brushRef="#br1" timeOffset="153852">6555 897 7,'-2'-11'249,"0"-3"32,2 3 23,-2-1-54,2 1-58,-1 1-27,1 4-9,-2 0-16,1 1-16,-1 2-18,0 3-22,-1 2-16,-2 4-16,4 3 0,-4 4 15,-3 3 19,5 6 22,-2 2 22,1 4 14,0 2 6,1 3-5,0 2-14,1 2-17,1 1-28,-4-1-26,4 1-25,1-3-12,-3-3-8,1-3-6,0-5-9,-1-3-31,1-6-41,1-5-54,-2-4-72,3-3-72,-4-4-80,3-4-109,-2-8-39,-2-4 8,4-5 51,1-7 56</inkml:trace>
  <inkml:trace contextRef="#ctx0" brushRef="#br1" timeOffset="154133">6450 906 162,'0'-18'304,"3"2"17,3 6 10,3 4-108,4 3-92,6 4-49,5 6-18,0 3-3,6 4 6,0 4 16,3 1 16,0 5 10,2 2-1,-2 2-7,-7 2-9,-1 1-19,-10 0-19,-5 0-12,-7 0-8,-8 0 2,-6-3 9,-8-4 13,-3 0 10,-3-3 6,-5-3 2,-3-3-4,0-3-11,-2 0-17,2-4-11,4-2-13,2-2-20,10 0-46,1 0-48,6-1-51,6-2-43,5-1-48,4 0-83,5-3-87,0-3-19,3-1 12,4-4 23,-4 1 42</inkml:trace>
  <inkml:trace contextRef="#ctx0" brushRef="#br1" timeOffset="154708">6481 961 54,'0'-7'279,"0"0"25,0 2 18,0-1-59,0 3-94,2 1-59,-2 0-37,0 2-22,2 4-12,-2 2-2,1 6 4,-1 4 9,2 7 11,-2 2 7,0 5-2,0 3-7,0 3-12,1 0-13,-1 3-12,2-3-8,-2-1-3,0-1-4,0-4-4,0-4-12,0-2-22,-2-5-25,2-4-33,2-3-46,-4-4-113,2-8-76,0 0-30,0-8 2,0-5 18</inkml:trace>
  <inkml:trace contextRef="#ctx0" brushRef="#br1" timeOffset="154969">6518 949 120,'14'-15'243,"0"3"18,3 6-14,3 3-79,3 5-44,1 5-20,3 7-10,-2 4-7,2 6-6,-5 7-10,0 2-10,-5 4-11,-5 1-11,-6 1-11,-4 0-6,-6-3-2,-4-3 3,-6-1 6,-2-6 5,-2-1 6,-6-4 3,0-5 0,-1-1-5,-2-4-8,-2-1-9,3-2-21,0-4-34,5-1-48,0 0-94,0-6-119,5-1-64,1-7-23,2-2 16,5-5 30</inkml:trace>
  <inkml:trace contextRef="#ctx0" brushRef="#br1" timeOffset="155456">6481 81 150,'0'-11'288,"0"1"19,-1-1 12,-1 1-116,0 1-73,2 0-36,-1 3-24,-1 0-9,1 1-7,-1 1-6,0 2-12,2 4-9,-1 1-7,-1 4-4,1 7 3,1 5 11,-2 8 13,4 6 8,-2 6 6,3 3-3,2 5-7,-2 1-11,0 0-10,2 0-9,0-2-5,-2-6-8,0-2-17,0-6-24,-3-9-28,0-1-42,-3-7-97,-3-6-109,-1-8-46,-2-5-10,1-8 11,-5-6 30</inkml:trace>
  <inkml:trace contextRef="#ctx0" brushRef="#br1" timeOffset="155731">6339 36 120,'6'-14'282,"5"2"14,10 5 11,6 4-97,7 3-83,9 7-38,8 5-13,2 6 3,5 6 8,-1 6 8,-1 6 4,-5 5 0,-8 4-7,-10 1-9,-6 2-12,-9-1-12,-9-1-8,-9-5-6,-9-4 1,-8-4 0,-5-6 2,-2-4 2,-4-4-4,-2-2-2,0-5-9,0-2-8,1-2-27,3-2-53,4-3-82,5-2-187,2-2-99,4-4-49,3-2-12,2-4 32</inkml:trace>
  <inkml:trace contextRef="#ctx0" brushRef="#br1" timeOffset="177844">5891 3199 5,'-9'-2'191,"0"1"13,-3 0-23,3-2-47,-2 0-30,1 0-19,2 0-3,0-2 1,1 1 3,-1-1 1,1-2-6,1 1-2,-2-3-11,4 0-12,-1 0-14,-2 0-11,2-2-6,1 4-9,-1-2-4,2-1 0,2 3-2,1 0 2,1-2 1,2 1 0,2-2 1,3 1-1,-2 0-1,4-2-1,1 2-2,0-3-3,2 2 2,1-1 0,0 1-1,2-1-1,1 1-1,0-1-1,2 2-2,1 0-1,-2 0 0,4 0-1,-1 2 0,1-1 0,2-1 0,-2 2-1,4-1 0,-1 1 2,2-1-1,-2 2 0,2 0 1,1-1-1,-2 1 0,1-2 0,-1 4-1,1-2 0,-2 1-1,-1 1 2,-2 0-2,-1 2 2,1-1-1,-1 0 1,-1 3 0,0-2-1,1 2 0,3 2 1,-2-2-1,-2 3-1,3-3 1,-1 3 1,0-2 0,-1 0-2,1 3 0,0-3 0,1 2 2,0-1 0,0 2 0,1 1 0,1-1 0,-1 4 0,2-1 0,-1 2 0,2 0-1,-2 2 0,0-1-1,1 1 2,1-1-1,-1 2-1,3 0 1,1-3 1,-3 2-3,-1-1 3,3-1-2,-2 0-1,-3 2 3,1-3 0,-1 2-2,1 0 1,-4 1 0,-1 1-1,0 0 1,0 1-2,-2 2 1,1-1 1,-3-1 1,0 2 0,-5 0 0,-1 0 0,-3-2 0,-4 1 0,-3 0-2,-1 1 2,-7-2 0,-1 2-1,-3-1 1,-6 2 0,-3-1 1,-3 1 1,-4 1 1,-2 0 0,-2-2 1,-1 0 0,-3-2 0,1 1-4,0-4 2,-1-1-1,-1-3 0,1 0 1,-2-1-1,2-3 2,-1-2-2,-1 0 3,2 0-1,-2 0 2,2-2 0,-2-1-1,0 0 1,-5-2-4,2 0 1,-5 0 0,-4-4-1,-6-3-1,0 0 1,-1-2-1,-1-1 2,1 0 0,4-1-2,1-1 0,2-1 0,2 0 0,0 0 1,2-1 0,5-1 2,2 2 0,7 0-1,7 0-1,3 0-1,6 2 0,6-2-1,9-2 0,2 1-3,9-3 0,6 0 1,6 0 0,2-1 0,6 1 0,7 0 0,3 3-2,6 1-1,8 3 0,7 2-1,7 1 0,5 3-1,5 3-2,0 3 4,-1 1 1,0 4 0,-4 1 0,-5 1 2,-5 2 2,-8 1-5,-4 0 0,-10 0 0,-5 1-2,-5-1-1,-5 0-2,-2 3 0,-4-1-2,-2 0-1,-1 1-2,-2-1 0,-5 0-1,0 0-3,-2 0-2,-3-3-8,-2 2-20,-6-4-76,-4-1-97,-2-3-48,-10-1-23,1-7-3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2:40.0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60 30 145,'-16'-3'289,"2"0"23,3 0 25,1 0-99,6 2-59,-1-1-23,5 1-11,5-1 0,-1 2-7,6 0-14,1 0-19,6-2-23,4 1-18,3 0-20,4 1-10,4-2-2,4 1-2,0-1 1,3 1-4,-1 1-2,-4-2-8,1 2-15,-5 0-23,-1 0-44,-4 2-47,-3-2-46,-3 3-55,-6 0-93,-5-2-78,-4 2-18,-4-3 20,-3 3 34,-2 2 45</inkml:trace>
  <inkml:trace contextRef="#ctx0" brushRef="#br0" timeOffset="245">302 45 138,'-14'3'296,"1"-1"27,5-1 27,2 1-91,1-1-76,0 1-47,4-1-25,-2 4-12,1-1-3,2 4-8,0 1-4,-3 3-2,2 3-9,-1 1-12,0 2-19,-1 2-11,1 1-10,-1 1-9,2 2-12,-1 0-21,0 0-37,4-1-39,0-1-41,2 0-70,0-2-125,2-3-51,2-2-3,0-6 15,5-2 33</inkml:trace>
  <inkml:trace contextRef="#ctx0" brushRef="#br0" timeOffset="486">452 198 84,'4'-16'299,"-1"4"28,-2 1 20,4 4-68,-4 4-101,2 1-62,-1 5-32,0 3-18,-1 3-8,1 4-5,-2 3-6,0 2-2,0 0-12,0 1-9,-2 2-9,2-1-12,-1-1-21,1-1-35,0 0-51,-4-1-131,3-2-85,-2-3-41,-2-3-6,4-6 18</inkml:trace>
  <inkml:trace contextRef="#ctx0" brushRef="#br0" timeOffset="689">436 198 165,'7'-16'298,"1"1"22,3 1 20,3 5-113,0 2-77,5 2-38,0 4-16,2 2-5,-1 5-4,2 2-7,-2 2-8,-5 4-13,-4-1-21,-3 2-18,-3 3-17,-10 0-10,-1 0-8,-4 2-4,-5-1-2,0-1-11,-3 1-15,1-1-20,3-1-28,2 0-52,0-2-113,3-3-60,6-2-20,5-2 6,4-4 19</inkml:trace>
  <inkml:trace contextRef="#ctx0" brushRef="#br0" timeOffset="928">846 240 220,'10'-18'326,"-1"2"27,-6 4 22,-2 1-123,-1 5-97,-3 3-59,-4 3-26,-1 3-18,-4 5-9,-1 4 2,0 3 6,0 3 4,2 0-2,1 4-7,6-1-5,-2 3-13,6-1-4,6-2-4,-2 0 1,8-2-2,2-1-3,2-1-10,6-2-51,0 1-96,0-4-156,7 0-84,-4 0-42,2-3-14,1 0 33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2:38.3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 87 97,'0'-6'268,"1"0"29,-1-2 2,0 2-67,2 2-62,-2-1-39,1 2-22,-1-1-16,2 2-9,0-1 0,-1 2-4,-1 1-1,3 0-1,-1 0 2,2 0-9,-2 0-12,0 0-13,-1 1-16,1 1-16,-2-1-15,-2 2-9,1 0-8,-3 0-6,0 2-2,-2-4 0,-1 2 4,2-1 3,-1-1 10,0-1 13,1 0 17,0 0 17,4-1 12,-2-1 9,-1-1 6,4 0 4,4 0 4,-1-3-7,-2 2-6,4-1 0,3-1-5,-2 3-10,1 2-7,-1-2-7,-1 1-9,0 2-5,1 0-6,-3 2-10,-2 1-13,3-2-8,-3 2-13,-1 0-8,-1-1-3,-1 1-6,-1-2 4,0 2 3,-3-1 7,1-2 9,2 0 4,-2-2-3,2 2-11,-1-3-22,1 2-39,1-4-57,-2 2-129,-4 0-97,3-3-38,1 0-3,4-1 27,0-2 47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2:57.1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0 427 6,'0'2'258,"1"1"30,1-2 17,0 1-57,1-2-73,-2 0-55,2 0-36,0 0-21,0 0-18,1 0-8,0 1-5,1-1 0,2 0-1,0 2-4,3 0 0,0 0 1,3 1-8,2 2-3,2-2-5,1 0-6,2-1 0,2 0-2,-1 1-2,3-1 3,-1-2-2,1 0 0,-2 0 3,0-3-2,2-1-1,-4 0-1,0 0 2,-2-2-2,-1-2-2,1 1 0,-2-4 1,0-2 3,3 1-4,-3-2 3,2 2-1,0-4 1,-1 1-2,3 0 2,-5 0-1,1-1-1,1 2 4,-4 0-4,1-1 6,-2 1 5,0 0 4,-2 0 2,-2 1 3,1-1 3,-1-1 0,-2 2-4,2-2 0,1 0-2,-1 0-3,0 1-2,0 1-3,0-1-5,-2 1-3,2 1-2,-3 1-2,0 2-6,-2 2-15,2 2-33,-4 1-51,-1 1-111,0 3-97,-6 3-49,-2 1-14,0 4 18,-1 3 46</inkml:trace>
  <inkml:trace contextRef="#ctx0" brushRef="#br0" timeOffset="553">475 634 195,'-4'2'325,"1"-2"29,1 0 26,1-3-93,-1 1-75,2 2-34,-2-3-16,2 3-15,-1 0-20,1 3-19,0-1-13,0 5-11,0 4-9,0 5-4,0 4-2,-2 4-5,2 3-16,-1 3-15,-1 4-12,0 1-12,-1 2-11,0-3-21,-3 1-28,0-3-44,1-2-47,-3-3-45,0-5-50,-1-1-89,-3-6-81,3-4-14,-4-4 14,4-5 33,1-2 48</inkml:trace>
  <inkml:trace contextRef="#ctx0" brushRef="#br0" timeOffset="847">405 597 265,'4'-20'315,"2"1"27,4-1-21,1 1-90,3-1-63,2 2-36,3 2-20,1 4-17,1 1-14,0 5-7,-4 2-9,2 4-12,-2 4-11,-2 4-14,-6 1-6,0 4-7,-4 4-4,-5-1-5,-1 4-3,-6-2 1,0 1-4,-3-1 2,0-3 1,-2 0 2,2-3 3,1-2 4,1-2 1,2-2 2,3 0-7,1-1-1,2-2-1,3 0 1,2 0 4,3 1 0,1 1 9,4 1 3,1 0 1,-3 1-2,2 2-2,-4 2-1,-1-1 3,-4 4-2,-3 1-2,-6 0-5,-1-1-15,-5 3-24,-7-2-41,0 2-49,-2-2-60,-3 1-121,-1-4-95,6 2-37,1-6 9,8-1 29,5-3 50</inkml:trace>
  <inkml:trace contextRef="#ctx0" brushRef="#br0" timeOffset="1219">683 912 223,'15'3'382,"-5"-2"38,-2 1 24,-2-2-87,-1 1-146,0-1-145,-5 0-186,0 0-161,-4-4-88,0-3-46,-4-1-10,-5-6 43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2:52.2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3 266 48,'-3'-3'276,"3"-3"28,0 2 21,0-2-55,3 0-74,-2-2-37,5 0-12,-3 0-4,4-4 7,-1 0 11,2 0 10,1-1 7,3 2-2,-3-1-12,5 1-16,-1 1-21,1 2-29,1-1-27,-1 5-20,-2 1-10,1 1-12,1 4-6,1 1-7,-1 4-3,-1 2 0,0 3 0,-1 2 0,-4 1-2,1 3 1,-3 3-3,-2-2-2,-3 2-5,-2 2-4,-3-3-2,-1 3-2,-5-3-6,-1 1-5,-1-3 0,-3-2 3,0-1 0,1-3 2,3-1 5,0-2 12,3-2-1,3-2 4,1-1-2,0-1 4,4 0-1,0-2-2,0 3 0,5-3 4,0 4-3,3-2 4,3 1 0,2-1-4,1 0-14,0 0-30,2 0-50,0-1-64,2-2-66,-1-3-66,1 1-74,-3-2-118,0-4-24,-2-1 25,0-1 43,-2-5 55</inkml:trace>
  <inkml:trace contextRef="#ctx0" brushRef="#br0" timeOffset="474">360 53 258,'-2'-12'336,"1"5"22,1-1 13,1 2-134,4 2-90,2-1-48,3 2-23,3 2-12,3-1-8,-2 1-3,3 1-4,-1 0-4,5 0 1,-7 0-2,3-2 8,-2 2 15,-1-2 20,-5 2 18,0 0 14,-2 0 7,-2 0 0,-4 0-12,1 0-21,-2 2-20,0 0-17,0 2-9,-2 2-9,2 3 0,-1 5 1,1 2 7,0 2-2,-2 2-1,2 2-3,-1 2-6,-1 2-7,-1-1-7,2 1-6,-1-1-5,-1 2-6,1-1-7,-1-4-21,1 2-33,-1-3-57,-2-3-74,4-2-71,-2 0-70,-3-3-117,2-3-69,-2-2 5,0-3 42,1-5 55,-2-3 71</inkml:trace>
  <inkml:trace contextRef="#ctx0" brushRef="#br0" timeOffset="842">448 277 49,'7'-9'263,"-1"1"20,3 1 13,4 1-74,2-2-84,2 2-53,3 0-33,1 0-19,3 0-15,3 0-9,-2-1-7,3-2 0,-1 0-4,-3 0 4,0 0 2,-6 0 7,-5 1 15,0 2 15,-9 2 13,0-1 6,-4 3 0,-5 4-2,-4 1-9,-3 3-9,1 1-11,-3 4-5,1 1-1,-1 0-2,5 2-7,-1-1-6,3 2 1,3 0-5,3 0 3,2-1 1,5-3 5,4 2 3,1-4 3,5 0 4,2-4 5,0 2 6,0-4 14,1 0 26,-5-3 28,-1-2 23,-5-2 12,1-3 3,-5-1-12,0-4-24,-4-4-32,0 0-29,-4 0-30,1 1-43,-1 0-56,1 1-63,3 2-71,1 3-93,4-1-119,-1 2-45,5 4 11,0-1 39,7 2 60</inkml:trace>
  <inkml:trace contextRef="#ctx0" brushRef="#br0" timeOffset="1234">981 173 176,'7'3'328,"-4"-1"18,1 1 15,-2-2-95,-1 2-97,-1-1-52,0 2-24,0 1-7,0 1-4,0 1-5,0 2-13,0 0-15,0 0-17,0 0-11,-3 0-9,3 0-10,-1-1 0,1-1-2,-3-1-2,1-1 1,2-2 1,0 0 5,0-2 5,0-1 4,2-1 8,1-4 8,1-3 9,0 1 12,2-3 12,1-1 19,-3 0 19,4 1 19,-3 1 15,0 3 2,-1 0-6,0 3-17,-3 0-22,1 2-25,-1-1-28,3 4-18,-2 2-10,2 1-5,-3 1-6,1 1 0,1 1-2,0-1 1,0 2-5,1-1-6,-3-1-3,2-1 2,1-1 0,-3-1 2,4-3 9,-2 1 9,0-2 7,0-2 8,2 1 6,0-3 9,0-4 3,4 1-2,-3-1 7,2-1 2,3 3-3,-3-1-4,0 2-5,0 3-3,1 1-4,-2 1-7,1 3-7,-3 2-4,-1 1-3,2 1-6,-3 4-12,-3 1-21,0 0-47,-1 0-87,-1 1-106,2 0-109,0 1-161,0 0-67,0-3 3,3-1 60,2-4 91</inkml:trace>
  <inkml:trace contextRef="#ctx0" brushRef="#br0" timeOffset="1780">1359 253 189,'9'-8'328,"0"2"21,-5 3 15,3 0-105,-4 2-91,1 1-57,1 3-35,-2 0-21,1 1-10,-3 2-14,1 0-11,-2 0-11,0 2-8,0-2-4,0 0-4,-2-2-7,1 1 3,1-2 4,0 0 4,-2-3 3,0-2 9,2-2 17,0-3 14,0 0 18,4-3 17,-3-1 22,2-1 14,2 0 10,0 2-5,1-1-6,0 1-14,1 2-20,-1 1-20,1 1-19,-1 3-15,2 1-8,-2 2-8,0 2-7,4 1-3,-4 1 0,2 4-1,-1-2 2,2 1-2,-5 1 4,3-2 1,-1 0 1,-1 0 1,1-3 7,-1 1 14,-2-2 20,0-1 27,0-1 22,2 0 16,0 0 4,3-1-2,-4-2-16,5 0-22,-1-2-20,1 2-11,0 0-14,-1 3-7,0-1-8,2 2-1,-4 1-5,0 0-5,-2 3-1,-1 0-6,-2 1-24,-1 1-49,0 2-89,0-1-102,-6 4-164,1-2-128,0 2-52,4-1 12,4-4 66,7 1 93</inkml:trace>
  <inkml:trace contextRef="#ctx0" brushRef="#br0" timeOffset="2262">1797 361 386,'13'1'445,"-5"-1"29,-1 0 17,-2 0-131,2 0-155,-1 0-160,4 0-233,4 0-149,-3-1-81,1-1-43,-1-4-15,1-1 50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3:44.39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456 1549 60,'0'0'219,"0"0"13,0 0-30,0 0-54,0 0-48,0 2-34,0-2-26,-1 0-15,-1 1-11,1 2-7,-3-1-3,1 2-3,0 0 0,-3 3-1,0-1 0,-1-1 0,2 3 0,-3 1 0,-1 2 2,-2-1-2,1 1 0,-2 2 2,-1 2-2,-3 0-2,0 2 2,-1 2 0,1 1-2,-1 0 2,1 3 0,0 0 6,3-1 1,-2 2-1,4 2 4,-2-2-2,2 1 1,1 1-2,-2 1-2,2 0-2,1 3-1,-2 0 2,1 1-3,2 2-1,-1 2 0,-2 1 2,3 0-2,0 0 0,-1 1-2,2-1 1,-1-1 1,3-1 0,1 1 0,-2-2 1,1-2 1,2 1-2,-1-1 2,1-1 0,0 0-2,-2 2 1,2-2-1,0 0-1,0 0 1,2 1-2,1 1 0,1-1 0,2 2-3,2 0-2,-1 0-4,3 2-4,-1-2-6,1 3-5,0-1-1,1 0 0,0 0 0,2-1 6,2-2 4,0 0 8,3 0 2,1 0 5,1-3 2,1 2 2,2-3-2,2 2 2,-1-3 0,1 2 0,0-4-2,0 1 1,-1-1 4,0-1-4,-1-1 0,1 1 1,1-3-1,0 0 1,-1-2-2,1-1 0,1 0 2,-1-1 4,1-2 6,2 1 3,0-1 3,2 0 2,1-1-1,-1-1-5,-1 0-3,1 1-3,-2-3-1,2 0-4,-2 0-1,2-2-2,0-3 1,-2 2-4,4-2 0,-1-2-2,2 1 2,-1-1 0,2-1 2,-1 0 2,0-1 2,2-2 2,1-2 4,-1 0 3,1 1 1,-1-2 0,-1 2-3,1-5-2,-2 0-1,0-2-3,-1-2-2,-1-1-2,0-1 0,2-1 0,-1-2 0,1 0-2,0-2 2,0 1 0,0-1 2,-2-1-2,2 0 0,0-2 0,-1 1 0,-1-2 0,-2 2 0,1-2 0,-2-2 0,-1 1 0,-2-1 0,-3-2 3,-2-2 3,-1 0 3,-2-2-1,-1-1 4,-1 0-3,1 0-2,-2-1-1,2-3-4,-2 2 1,3-1-3,-3-3 0,2 1 0,1 1 1,-3-1 1,0 2 1,0 2 3,-3-1 4,3 4 3,-3-2 3,-2 3 1,1-2 1,1 1 2,-1-2-5,0 0-2,-1-3-3,2-2-4,0 1 1,-2-4-3,-1 2 0,-2 0-1,1 0-2,-3 0 2,-1 0-1,-1 0 3,-3-1 1,1-1 0,-2-1 2,-3-1-2,-1-1 1,1 2 0,-2-1-6,-2 2-1,2-1 0,-4 3 0,-2 0 2,2 2 1,-2-1 2,0 0 0,-1 1 0,0 1-2,1 0 1,0 1-2,0 3-2,-2-1 0,0 1-2,-3 2 2,0 0-4,0 1 1,-5 1-1,1 0 1,-3-1 3,-2 1-1,-4-1 0,0 1 1,-3-1 0,1 1-1,-2 2-2,0 2 1,-2 4-3,-2 4-1,-6 6-2,-7 5 0,-7 10-21,-11 8-124,-15 5-77,-18 5-38,-17 2-19,-20-1-11</inkml:trace>
  <inkml:trace contextRef="#ctx0" brushRef="#br0" timeOffset="121097">546 3648 52,'-14'3'156,"0"0"-21,6-2-5,3 1-3,0-2-6,5 0-4,2 0-17,6-3-17,5 1-18,10-2-15,7-1-4,12 1-6,10-4-3,8 3-2,10 0-8,10 2-2,7-2-6,9 4-2,6 1-4,8 0-2,1 0-2,0 0-5,-7 0-2,-3-2-4,-12-1 2,-7 0-4,-6 0-6,-10-3-13,-6 2-23,-9-2-46,-9 1-99,-5 1-53,-7-1-23,-8 1-3,-6-1 18</inkml:trace>
  <inkml:trace contextRef="#ctx0" brushRef="#br0" timeOffset="121429">556 3835 28,'-51'14'240,"12"-5"23,13-2 11,16-1-90,16-3-64,19 0-40,19 0-36,19-3-19,17-3-9,16 0-6,16-3 4,13-1 3,14-1-2,13 1 1,6-1-4,5 2-20,0 3-103,-2 0-93,-6 2-48,-6-5-21,-7-5-13</inkml:trace>
  <inkml:trace contextRef="#ctx0" brushRef="#br0" timeOffset="-167815.73">1596 1733 80,'-1'-5'203,"-1"-1"1,-1-1-34,0 3-36,-1 0-31,1-2-23,-3 1-14,2 1-8,0-1-3,-1 1-4,1-1 2,-1-1-1,0 2-3,2-1-8,-1 0-5,0 3-8,3-1-3,-1 1-8,2 1-5,-2 1-7,2-2-1,0 1 1,0 1 3,0 0 9,2-2 8,5-1 6,5-3 2,4-4 1,11-7-5,6-4-11,5-4-8,6-5-4,5-3-2,5-6-4,3 0 3,4-2-2,4-2 0,7-1 1,6-3-2,3 1 0,2 0-2,2 1 1,-3 3-2,-8 3 2,-4 3-1,-10 4 0,-6 4 2,-10 5-2,-8 3 2,-9 4 2,-6 3-2,-4 4 1,-6 1-1,0 1-1,-5 3-6,2 3-9,-3 2-14,-1 4-15,-3 3-28,-1 2-84,-3 2-92,-2 2-41,-3-2-14,0-2 3</inkml:trace>
  <inkml:trace contextRef="#ctx0" brushRef="#br0" timeOffset="-162629.75">3353 408 12,'-2'25'127,"-1"0"-13,3 1-13,0-2-1,0-4 13,5-5 22,1-5 12,5-7-10,5-6-25,11-6-19,9-6-27,13-6-30,13-4-20,16-8-15,13-5-10,18-5-28,13-10-81,17-7-83,21-10-40,11-10-20,14-8-6</inkml:trace>
  <inkml:trace contextRef="#ctx0" brushRef="#br0" timeOffset="-144947.75">5454 1011 78,'2'0'202,"2"-2"8,-1-2-40,-1 1-69,1 0-43,1-2-23,-3 1-12,1 1 1,-1-2 3,-1 2 10,0 0 8,0-1 4,0 1 1,-1-1-4,1 2-8,-2-3-9,2 2-11,0 2-5,-1-2-7,1 1-1,-2-1-2,0 3-3,1-1 0,-3-1 0,0 2 0,-4-1 0,0 1 0,-2 0 0,-2 0 0,-1 0 3,-1 1-1,1 1-2,-1-1 1,-2 0 0,2 3-1,-2-1 0,3 1 0,-2 1 0,2-1 0,-2 4 0,0-1 1,0 1 0,-2 1 4,0 1 0,0 2-1,-1 3 0,-2 0 4,1 3-3,-3 0-3,0 3 1,2-1 2,-2 2 1,1 0 1,0 3 1,0 0 1,-1 0-1,1 3 1,-2 2-3,-1 1-2,2 2 1,0 3-2,-2 0 0,2 0-3,3 2 0,0-2 0,0 0 0,5 0 0,-2-1 0,3 2 2,-1 0 2,3 1-1,1 0 2,1 0-2,3 1 0,-1 0 0,1 2 0,1-2-4,2 1 1,0-1-4,2 2 3,2-1 0,2 1 1,0-2 1,2-2 0,3 1 0,0-2 2,4 0-2,1-2-2,4 1-1,1-2 2,3 0 0,2-2 0,1 2 2,6-1 3,3-3 1,0 2-1,5-5 1,0 0 1,0-2 1,5-1-3,-2-3-1,2 0 2,1-4-4,2 0 3,1-3-2,1-1-1,1-3 0,0-2-1,-2 0-1,2-4 1,-3-2 1,1-1 1,1-3-1,-1 0 0,-1-3 0,0 0 0,-3-3 0,1-1 1,-3-4-1,0-1 1,2 0 1,-2-3-2,0-3 1,0-2 1,-3 1 1,0-3-2,0-1 0,0-1-2,-2-2-1,-2 0-1,-3-3 1,1-2 0,-4-3 0,-1-3 1,1-2 4,-5-4-2,2-1 2,-3-1-3,0-1 4,-2 1-3,-2 0 1,0 3-4,-1-2 2,-4 0 2,-1 1-1,-4-2 2,-1 2 1,-6-2 1,-2 0 5,-6-2 2,-1-1 3,-4-1 2,-2-1 4,-4-1 5,-1 0 1,-1 0 1,-4 2-2,0 2-1,-4 2-6,-6 5-4,-5 4-7,-7 4-2,-8 7-8,-7 4-6,-9 7-8,-9 7-6,-8 6-5,-8 8-11,-4 3-13,-6 7-23,-5 2-76,2 4-100,-1 1-47,6 1-20,5-1 1,8 0 18</inkml:trace>
  <inkml:trace contextRef="#ctx0" brushRef="#br0" timeOffset="-137896.75">5966 1240 139,'-11'7'233,"0"-2"12,0 0-41,5-4-66,-3 2-38,4-1-17,0-2-8,2 0-5,0 0-5,-1-2-6,1-1-7,1 2-6,2-2-11,-1 0-6,-1 1-4,2-1-7,3-1-1,1-2-5,2-2-6,2-1 1,5-2-1,1-3-3,5-1 0,3-5 1,5-1 1,3-3-2,5-3 2,4-3-2,4-3 1,6-1 0,0-2-3,5-3-2,-1-4-1,4 3-2,-1-5-1,4-2-1,0 1 4,2-2-1,1 2 2,0-1-1,2 2 2,0 0 0,-4 3-3,4 2 0,-2 2 0,-1 4-1,-2 1 1,-1 3 0,-5 3 1,-2 1 1,-2 4 1,-5 2-2,-6 2 1,-3 3-2,-4 1 3,-5 4 1,-8 1-1,-2 2 0,-6 2 3,-3 1-1,0-1-2,-5 4 0,-3-2 1,-1 1-1,-7 2-1,-2 0 1,-1 0-2,-6 2 2,-1-2 0,0 1 0,-4-1 0,1 0 0,-3 0 2,0 0-2,1-3 0,2 0 0,1-1 3,2-1 0,2-1 2,4 2-1,4-4 4,1 2 1,4 2 0,3-3-2,3 3-1,7 1-3,6 0-3,7 2 0,3 2 0,7 2-3,6 4-1,1 3 3,0 5 1,-1 6-1,-7 6 1,-12 7 1,-10 7-14,-15 7-37,-19 3-142,-18 6-78,-23 1-42,-22 2-20,-16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9:44.23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126 949 18,'0'-8'267,"0"1"25,-3 1 19,1-2-45,-1 2-97,-2 0-53,2 0-34,0 3-23,-1-1-17,0 2-16,1 1-10,0 2-6,-2 4 3,-1 1 5,-1 4 9,-2 4 12,3 1 13,-2 3 12,0 3 4,-3 3 4,3 2-3,1 2-3,-2 2-9,5 1-9,-1 2-6,3-1-6,4-1-7,3-1-5,4-3-1,2-1-1,3-2 2,5-3 4,3-5 4,1-2 3,3-3-1,1-4 0,2-4-10,-1-3-11,1-5-13,1-4-12,-4-3-12,0-4-4,-4-2 1,0-2 5,-5 1 3,-2 4 11,-4 0 8,-2 3 5,-2 4-2,-4 2-1,0 5-2,0 2-3,0 4-2,-1 5 1,4 2 0,-3 3 3,4 2 1,1-2 0,2 0 0,3-2 0,0-1 4,3-3 0,-2-1 1,5-2-1,-2-3 0,1-2 2,0-4-5,-1-3 3,0-1-1,-3-5 0,0-2 1,-3-5-4,-6-4-2,-2-4-3,-3-4-3,-3-5-2,-5-3 0,-2-3 0,-2 0 0,-1 0 5,-1 3 2,3 1 0,-2 7-13,3 4-28,0 4-43,3 5-55,-3 6-117,2 6-105,0 3-45,0 4-2,3 6 29,5 0 45</inkml:trace>
  <inkml:trace contextRef="#ctx0" brushRef="#br0" timeOffset="661">1103 1282 226,'3'3'333,"2"-2"17,2 1 8,5-2-118,3 1-101,5-1-58,3-1-27,4-1-16,-1 1-11,2-2-12,1-2-25,-1-1-28,-3 0-41,-3-1-67,-9-2-114,-3-2-53,-6 1-17,-5-1 6,-4 1 26</inkml:trace>
  <inkml:trace contextRef="#ctx0" brushRef="#br0" timeOffset="815">1187 1165 210,'-12'-5'339,"5"1"22,7-1 10,3-1-116,7-1-116,7 1-88,7-2-90,2 2-160,1-1-88,1-1-44,-3 1-14,0-1 9</inkml:trace>
  <inkml:trace contextRef="#ctx0" brushRef="#br0" timeOffset="4630">1751 884 189,'-1'-12'288,"1"1"16,3 1 10,4 1-131,5 2-76,2-1-34,5 2-19,5 2-10,1 1-7,5 0-6,-1 4-6,-1 2-8,-1 5-4,-3 1-6,-5 4-6,-2 2-1,-6 2 0,-3 2-4,-6 3 0,-8 3 0,-1-1 3,-6 1 0,-4 2 1,-1 0 6,0-3 15,-3-1 14,4-2 26,1-3 26,3-3 31,5-2 24,2-2 22,6-4 14,6 1-5,7-2-15,4 0-25,7-2-29,5-2-41,2-1-64,3-2-72,2-1-74,-3-1-65,-2-3-61,1 0-86,-4-4-76,-5-4-9,-3-2 29,-2-2 42,-6-2 51</inkml:trace>
  <inkml:trace contextRef="#ctx0" brushRef="#br0" timeOffset="4934">2311 877 271,'4'-17'366,"-1"4"40,-2 1 35,4 1-121,-2 5-74,0 0-49,0 3-42,2 3-28,3 3-25,-3 3-18,4 6-16,-1 3-12,-1 5-9,-3 1-10,2 3-12,-1 1-18,-2 1-27,1 1-34,-3-2-43,1 1-40,-1-2-39,1-2-28,-2-2-20,0-4-24,3-2-42,-3-7-46,0-2-7,0-5 14,3-5 28</inkml:trace>
  <inkml:trace contextRef="#ctx0" brushRef="#br0" timeOffset="5139">2443 949 260,'4'-20'345,"-1"2"40,-1 5 3,-1 2-101,3 5-74,-3 3-36,2 3-25,-1 6-13,1 3-4,2 6-1,1 2-6,-3 4-18,2 0-25,1 1-28,-1 0-39,0 1-49,-2 0-58,2-1-62,-4-1-66,-1 0-88,-6-3-115,0-1-36,-7-1 11,-3-4 40,-1-1 52</inkml:trace>
  <inkml:trace contextRef="#ctx0" brushRef="#br0" timeOffset="5355">2125 943 65,'-10'-21'386,"2"3"44,4 3 23,5 1 11,7 2-191,5 2-109,7 2-77,7 1-45,6 1-22,4 1-25,2 2-34,4 2-42,0-1-47,-1 1-67,-2-1-128,-6 1-59,0-1-4,-6 1 18,2-2 36</inkml:trace>
  <inkml:trace contextRef="#ctx0" brushRef="#br0" timeOffset="5502">2673 806 165,'3'3'317,"-1"2"40,1 1 40,1 1-65,-1 4-63,3 2-35,-3 2-14,2 1-16,1 4-28,-1 0-36,1 1-38,2 0-29,-3 0-37,-1 0-44,-2-2-51,-2 2-53,-2-3-52,-2 2-48,-3-4-28,-3 1-8,0-4 9,-1-2 28,0-5 37,1-3 45,2-6 43,1-2 44,2-4 36,2-4 32,1-4 23,0-2 19,2-2 15,2 0 22,1 1 22,2 4 28,3-1 18,0 5 6,1 3-2,5 2-8,-1 3-14,4 4-21,-1 4-23,5 0-16,-2 2-20,1 2-22,-1 1-20,0 0-28,0 0-31,-3 0-42,0-2-45,-3-1-47,-1-2-34,-2 0-23,-4-3-5,2-2 16,-5-5 31,-2-3 40,-1-3 35,0-5 34,-3-2 33,-3-4 24,-2-5 21,2-2 23,-1-2 24,-2-1 28,1 3 38,2 5 40,-1 3 30,4 6 10,0 4-11,0 5-22,8 5-25,-2 4-29,3 10-25,6 4-16,-2 8-7,3 5-6,3 2-31,-2 5-72,-1 0-100,1 5-121,-3-1-169,-2 2-89,-5 0-31,-8 0 29,-3-1 74</inkml:trace>
  <inkml:trace contextRef="#ctx0" brushRef="#br0" timeOffset="6111">1924 1556 243,'-51'-7'443,"8"-2"60,7 0 44,8 1-29,10 2-155,9 2-104,10-2-76,14 1-49,16 1-38,16 1-28,15-2-15,14 2-5,11 0 0,8 2-1,6-2-9,10 1-8,3 1-5,0-2-18,-2 0-37,-8-2-75,-4 0-89,-13 0-92,-13 0-141,-12 1-114,-13-1-31,-11 1 32,-10 1 69,-12 0 82</inkml:trace>
  <inkml:trace contextRef="#ctx0" brushRef="#br0" timeOffset="6391">2566 1550 20,'-26'3'281,"-2"3"36,-2 3 30,-2 5-20,1 5-82,-4 4-33,0 3-8,1 6 4,0 3 4,3 1 0,1 0-7,4 3-20,5-3-25,4 1-28,6-2-32,5-1-27,6-1-19,6-3-14,5-2-11,8-2-8,2-3-4,9-5-3,2-3-2,5-5-5,0-4-1,-1-4-3,-3-4-3,-3-4-8,-4-4 0,-4-2 1,-10-5-1,-2-1 2,-4-3 9,-6 2 14,-7-4 11,-5 1 10,-3 2 5,-5 2 1,-5 5-6,-2 2-11,-3 4-6,2 4-20,1 3-36,6 3-65,4 1-82,7 2-78,6 2-63,5-1-57,10 1-48,2-2-57,9-3 21,5-3 39,6-3 49,7-3 52</inkml:trace>
  <inkml:trace contextRef="#ctx0" brushRef="#br0" timeOffset="6740">2820 1906 195,'3'5'339,"-4"5"32,-6 3 28,0 2-98,0 4-88,1 1-62,3 3-35,3-2-28,5 0-17,3-3-6,6-2 5,3-1 18,4-3 15,2-4 19,1-5 13,3-3 11,-2-5-4,1-4-7,-3-4-13,-4-4-12,-1-5-15,-7-5-21,-5-3-22,-7-4-55,-6 0-118,-14 4-162,-16 5-200,-13 7-104,-19 9-51,-7 6 6,-14 6 89,-10 4 144</inkml:trace>
  <inkml:trace contextRef="#ctx0" brushRef="#br0" timeOffset="8177">3271 1490 230,'6'2'295,"2"-2"22,3 0-10,6 0-108,3 0-69,3 0-41,-1-2-32,2 1-32,-2-1-29,-1-1-23,-2 2-22,-5-2-20,2 1-34,-10-2-48,-6 1-80,-3-3-36,-8 1-8,-5-1 5</inkml:trace>
  <inkml:trace contextRef="#ctx0" brushRef="#br0" timeOffset="8318">3279 1423 261,'-14'-2'328,"6"-1"24,6 0-10,5 0-120,9 0-82,3-3-73,10 2-62,4-1-104,2-1-130,3 0-71,-3 0-33,-1-2-8,-6 0 17</inkml:trace>
  <inkml:trace contextRef="#ctx0" brushRef="#br0" timeOffset="10063">3713 806 233,'-9'-6'330,"1"0"24,3 0 21,2 0-124,0 2-83,3-2-47,0-2-25,5 2-19,1 0-14,7-1-10,0 1-11,5-1-4,2 3-5,3 0-4,2 1-3,2 3-6,0 1-2,-4 4-5,-1 2-5,-5 4-6,-4 2-2,-5 4-4,-7 2-1,-6 4-5,-3 1-2,-7 1 0,-5 2-1,-5 0 0,-2-1 6,-1-2 0,3-2 3,2-1 2,3-4 4,4-2 2,7-3 6,6-2 5,6 1 2,6-4 1,9 1-1,5-2-11,6-2-25,2-2-41,2-2-46,4-3-57,-4-2-93,4-2-94,-6-4-31,-2-2 10,-3-4 27,-2-1 45</inkml:trace>
  <inkml:trace contextRef="#ctx0" brushRef="#br0" timeOffset="10376">4170 863 237,'5'-13'347,"-2"1"39,1 3 33,-1 3-121,0 1-80,-1 2-54,2 3-30,1 3-20,1 6-14,1 2-8,-1 4 0,1 1-7,-3 4-16,2 1-19,-3 1-21,1 2-29,-4 0-46,-2 2-48,0-2-48,-2 0-43,-2 0-49,1-2-64,0-4-75,2-3-15,0-3 16,1-3 26,4-4 39</inkml:trace>
  <inkml:trace contextRef="#ctx0" brushRef="#br0" timeOffset="10591">4321 911 298,'4'-15'360,"-1"5"16,-1 1 11,0 6-138,-2 4-82,0 5-49,0 5-20,0 4-2,0 1-5,0 5-12,0-1-19,0 2-18,-2-1-32,2 0-38,-2-1-44,-1-1-47,-1-1-61,-2-1-110,-4-4-78,-1-1-20,-5-4 11,2-4 28</inkml:trace>
  <inkml:trace contextRef="#ctx0" brushRef="#br0" timeOffset="10787">4009 914 265,'-11'-21'388,"3"3"39,3 2 26,5 0-119,5 3-105,6 1-75,7 1-59,6 3-42,6-1-25,7 3-23,1 1-41,7 2-50,2 0-60,-1 0-111,0 0-105,-2-1-48,2-2 4,-2-2 30,2 2 52</inkml:trace>
  <inkml:trace contextRef="#ctx0" brushRef="#br0" timeOffset="10963">4893 542 343,'2'-10'394,"-4"1"32,1 3 29,-8 6-136,-1 6-79,-5 6-51,-2 9-25,-2 5-20,-2 9-23,4 5-22,1 6-23,7 0-22,1 4-19,10-2-15,5-2-14,4-1-26,7-4-46,-1-2-71,8-5-84,2-4-173,-2-6-82,-4-3-30,-5-6 15,-3-4 53</inkml:trace>
  <inkml:trace contextRef="#ctx0" brushRef="#br0" timeOffset="12391">5085 667 253,'0'-10'325,"0"3"13,0 4 8,0 2-144,-2 4-74,0 4-41,-1 5-3,2 6 11,-3 6 12,3 3 7,1 3 6,0 3-5,0 2-16,1-1-22,3 1-22,-1-3-32,2 2-50,-2-3-62,3-1-61,-2-1-94,0-5-124,-1-2-50,-1-4-5,-1-3 33,4-4 47</inkml:trace>
  <inkml:trace contextRef="#ctx0" brushRef="#br0" timeOffset="12632">5440 790 279,'7'-14'310,"-3"2"18,1 2-20,-2 1-118,2 0-60,-4 1-31,1-1-17,-2 2-4,-2-1 0,1-1-7,-5 0-7,-1 0-12,-2 2-8,-4-1-12,-1 2-10,-3 0-7,-1 3-2,-2 3-5,-2 0-4,2 3-3,2 3-1,-2 0-1,5 0-2,2 3 0,2 2 3,3-2 2,3 3-1,4-2 4,1 2 0,1-1 1,6 1 4,2 1 4,2-1 5,4 2 4,2-1 5,0 4 1,1-1-3,-6 1-2,2-1-9,-2 1-3,-8-1-9,0 1-5,-4-1-3,-4 1-2,-2-2 0,-4 0 0,-4-3 3,2 1 1,-4-2 3,2-1 2,1-4 1,-1 0 2,4-3 5,4 0 2,0-4-1,4-2 0,5-3-4,5-5-1,3 1-12,5-5-7,1-3-12,5-2-7,4 1-2,-2-2-6,1 1 6,-2 2 4,-1 5 8,-5 4 6,-4 1 4,-4 7 2,-5 1 6,-2 5 1,-4 5 2,-1 0 0,-2 2 1,0 2 3,2-1-3,2 1 2,-2-2-2,6 1 3,-2-4 0,2 2 4,2-4 3,2-1 7,-1-1 9,3-4 10,3-1 12,-3-3 12,4-1 9,-1-5 8,0-3 9,2-2 6,-5-2-8,2-4-11,-1-4-22,-2-1-42,0-3-61,-1 0-69,1-2-70,-5 2-112,1-1-119,-3 2-41,3 0 5,-3 3 37,7 2 50</inkml:trace>
  <inkml:trace contextRef="#ctx0" brushRef="#br0" timeOffset="13266">5786 506 260,'13'5'346,"1"1"42,2 4 56,6 5-93,2 6-50,4 5-22,2 5-16,0 5-26,0 5-46,-4 4-49,-5 3-65,-6 3-87,-8 0-97,-11 3-96,-11-2-131,-9 0-145,-15 0-59,-12-3 8,-11-2 52,-10-2 69</inkml:trace>
  <inkml:trace contextRef="#ctx0" brushRef="#br0" timeOffset="13561">3997 1579 237,'-14'0'326,"12"0"16,10 0 15,12-4-128,15 2-75,12-3-42,15 1-14,11 1-5,16-2 0,7 3-4,15 0-9,5 0-10,5 1-11,-1-1-10,0 1-9,-1 1-13,-2-3-7,-4 0-9,-6-2-22,-11 1-39,-9-2-51,-10-2-54,-14 2-132,-12 2-94,-10 1-32,-14 1 8,-11 0 32</inkml:trace>
  <inkml:trace contextRef="#ctx0" brushRef="#br0" timeOffset="13884">5012 1609 55,'-16'-5'275,"3"1"27,-4 1 17,3 3-57,-4 0-88,-1 4-43,-4 2-16,-1 3 2,-3 3 8,-1 3 10,2 5-1,-1 1-4,4 1-11,-1 4-12,5 1-24,2 0-17,5 1-15,5-1-12,4 2-10,4-2-9,4 0-5,4-2-4,2-1-2,6-1-4,3-5 2,2-2 0,3-3-1,2-2 2,1-5-5,1-5-1,-4-2-9,2-3-16,0-4-16,-3-2-16,-7-4-12,-1-1-7,-5-1 8,-3-2 12,-8 3 22,-6-2 26,-4 2 21,-3 2 19,-7 1 16,-4 2 16,-1 3 2,-2 1-3,0 1-10,3 3-19,6-1-49,3 1-72,7 1-66,5 1-61,9 1-96,5 4-107,8-4-25,5 0 21,5-2 41,4-2 49</inkml:trace>
  <inkml:trace contextRef="#ctx0" brushRef="#br0" timeOffset="14273">5330 1793 216,'-5'11'321,"-2"-1"23,-3 5 17,0 3-129,0 2-84,4 1-49,3-2-35,-2 2-16,10 0-8,-1-2 0,6-2 7,1 0 8,7-4 9,0-2 8,2-4 3,3-2-3,1-5-1,0-3-1,0-3 3,-1-3 1,-3-5 3,-3-1-4,-5-6-8,-4-3-7,-5-1-24,-3-3-43,-3 0-68,-3 3-75,-8 3-120,-1 6-137,-7 7-67,-3 3-9,-2 3 33,-1 2 59</inkml:trace>
  <inkml:trace contextRef="#ctx0" brushRef="#br0" timeOffset="-117737.73">6376 595 230,'-3'1'279,"1"1"17,-1-1-30,3-1-84,0 0-50,0 0-23,3 0-11,1 0 2,2 0-3,5-3 1,3 2-2,3-2-3,4 0-6,3-2-12,1 2-18,0-1-33,-1 1-36,-5 0-42,2 0-43,-7 0-51,-2 3-78,-3-5-99,-5 2-40,-5 0 0,-4-1 16,-6-1 36</inkml:trace>
  <inkml:trace contextRef="#ctx0" brushRef="#br0" timeOffset="-117526.73">6256 488 75,'-13'-1'314,"5"1"36,4-2 22,7-1-53,3 0-109,7-1-73,7-3-53,7 3-61,5 0-81,3-2-161,-2 2-86,0 0-46,-3-2-21,0 0 10</inkml:trace>
  <inkml:trace contextRef="#ctx0" brushRef="#br0" timeOffset="-108398.73">7266 229 187,'2'0'268,"0"-2"19,-1 2-41,1 0-73,-1-2-58,-1 1-37,0 0-21,2 1-10,-2-2-3,0 2 4,0-1 10,0-1 8,2 2 9,-2 0 5,0 0 3,0 0-6,0 0-8,0 0-11,0 0-13,0 0-13,-2 2-6,0-1-7,1 1-3,-1-1-3,1 0-1,1 1 0,0-2 0,-2 2 4,2-1 0,-2 1 3,2-1 0,-1 1 1,1-1-3,-2 2-4,2 0-3,-1 0 0,-1 0-4,0 2 0,2-2 0,-3 1 4,3 2 3,-1 0 6,-1 0 5,0 0 4,0 0 0,-2 0 0,3 2-3,-1-2-4,-1 1-5,-2 1-4,4-1-3,-6 4-2,2-1-4,-1 2-1,0 2-1,1-1-1,-1 2-1,-1 2-1,1-1 2,0 1 0,-1-1 0,-1 1 0,-1 0 0,0 0-1,1 0-1,-2-1 1,-1 1 1,3-1 0,0-2-2,-1-1 0,4-1 0,0-3 2,2-1-1,2-4 4,-3 1 2,3-3 9,1 0 5,0 0 7,0-2 5,0 0 5,1 0 2,-1-2-5,2 2-6,0 0-5,-2-2-8,1 2-7,2-1-6,1 0 5,-1-1 1,3-1-1,2 2 4,1-2 5,1 1 7,6 1 5,-2-2 5,3 3 4,5-2 4,1 1-1,4-1-7,-1 1-7,4-1-12,-1 1-10,-1-2-16,-1 1-15,-3 1-24,-3-1-22,-3 1-26,-2-1-26,-2 0-25,-2 2-13,0-1-9,-2 1-6,-1 0-4,-1-1-9,0-1-35,-3 2-78,-1-3-29,-2 0 0,-2 0 15,0-2 29</inkml:trace>
  <inkml:trace contextRef="#ctx0" brushRef="#br0" timeOffset="-107679.73">7467 485 93,'-11'-12'290,"3"-1"27,-2 2 25,1-1-67,1 2-71,2 1-31,1 1-11,-1 1-1,1 2-7,2 0-16,2 3-22,-1 2-23,0 2-21,1 6-14,-1 6-6,2 5 3,-1 7 7,1 2 4,0 4 2,-2 2-5,0 1-8,1 2-12,-3-1-14,1 2-18,2-4-35,-2 0-51,1-2-52,2-2-56,0-1-60,-1-4-108,-1-4-90,1-4-17,-4-4 19,3-5 41,4-5 48</inkml:trace>
  <inkml:trace contextRef="#ctx0" brushRef="#br0" timeOffset="-105776.73">7782 557 172,'0'3'245,"-4"0"17,4-1-49,0-1-62,-1 1-45,-1-1-29,2 1-16,0-2-16,-1 1-8,-2-1-7,1 0-6,1-1 0,-1 1-1,2-2 0,0 1 3,-1 1 4,1-3 6,0 1 1,0-1 2,0 0 1,0 2 1,0-2 1,0 1-3,-2 1-2,0 1-1,2-2 0,0 1 4,0 1-1,2 0 0,0-2-1,-2 2-5,0 0-5,1 0-8,-1 0-7,0 0-4,0 0-4,0 0-3,-1 0-9,1 0-15,-4 2-28,4-2-38,0 3-71,0-3-132,0 3-60,0 0-25,0-3 7,2 4 29</inkml:trace>
  <inkml:trace contextRef="#ctx0" brushRef="#br0" timeOffset="-105290.73">7913 280 41,'-3'-9'281,"0"1"27,-1 1 21,1 1-49,2-1-85,1 3-51,-5 1-25,5 0-16,0 2-9,0-1-13,0 2-5,0 2 6,0 2 12,5 5 14,-5 3 13,1 5 6,1 1-2,-1 6-19,3 3-26,-3 3-30,2 3-34,2 3-43,3-2-50,0 1-50,1-1-47,1-1-48,2-1-68,-2-2-96,1-5-27,0-2 9,-4-4 26,-3-2 41</inkml:trace>
  <inkml:trace contextRef="#ctx0" brushRef="#br0" timeOffset="-104717.73">8492 437 105,'4'-1'256,"1"-3"20,-1 2-10,-3-1-74,2 0-61,2 0-37,-4 0-19,1-2-11,-1 1-3,-1-4 0,2-1 10,-2 0 12,0-3 15,-2 0 15,-1-3 14,2-1 8,-7-1 2,2 2-11,-2 0-12,-2 0-16,-2 3-18,-3 1-18,-4 3-18,1 2-6,-5 1-7,1 2-6,-3 3-3,1 2 2,0 0-1,1 2-1,1 0 2,0 2-2,6 2-2,0 1-6,3-1-2,7 3-4,-1 0-5,6 2 1,1 1 2,4 1 4,5 0 1,2 1 2,4 0 4,5 1 2,3 1 1,2 2-2,2-1 4,3-1-2,-1 0-3,-3 0-6,-3 0-2,-1-1-11,-5-1-7,-1-1-12,-3 2-5,-5-4-13,-4 2-6,1-1-4,-5-2-2,-1 1-5,-4-1-4,-3 0-3,-3-1-6,-2-2 0,-2 0 3,-5-2 5,2-1 11,-3-1 11,-1-4 15,-2-1 10,2-1 5,4-4 9,0-1 9,3-3 19,4-3 12,3-3 10,5-3 5,6-3-3,4-4-7,7-4-20,4-4-16,8-1-18,3-2-30,4 1-62,3 7-82,-2 1-168,2 7-90,-6 6-37,-8 7-3,2 6 47</inkml:trace>
  <inkml:trace contextRef="#ctx0" brushRef="#br0" timeOffset="-103693.73">8901 215 123,'-1'-6'288,"-3"0"21,1 2 14,2-2-92,1 2-90,0 0-50,0 1-26,0 2-18,0 1-12,0-3-3,0 3 0,1 0 6,-1 0 3,2 0 5,-1 1 7,3 2 7,1 2 1,-4 1-4,7 3-3,-4 1-6,1 2-11,0 2-11,0 1-9,0 0-6,1 3-7,-2 0-3,3 1-3,-2 1-3,0-1-5,-1 1-3,2-2-2,-1 0-2,-2-5-1,2 1-1,-2-4-2,-1-1 3,0-3 4,-2-1 2,0-2-2,0-3 2,0-3 1,0-4 1,-2-1-1,0-6 2,1-2 4,-1-4 7,1-4 6,1 2 9,0-4 8,0 1 9,0 2 6,1 1 9,2 4 6,1 1 2,-3 4-4,6 2-7,-1 1-8,0 0-12,2 5-10,0 0-8,1 2-3,-1 2-2,-1 1 0,-1 3-1,3 3 1,-2 1-1,-3 2-2,3 2 2,-1 1-3,2 1-6,-2 1-6,1 0-8,-1 0-13,3 0-9,-1-2-8,-3-2-1,2-1 8,-4-1 10,-2-4 15,1-2 13,1-2 12,-3-2 8,-3-5 8,1-1 7,2-4 7,2-1 6,1-1 7,-2 1 13,6-1 6,-1 1 7,2 1 10,5 1 9,-4 2 11,2 0 6,0 5 2,0 1 0,-1 1-7,1 2-15,-2 3-16,1 2-16,-1 2-18,-1 4-21,-1 1-20,-1 1-20,2 4-31,-4 1-40,0 1-48,-3 1-48,3-1-47,-1 2-39,0 0-43,-3-1-103,0-2-33,0-2 10,0-2 33,6-4 43</inkml:trace>
  <inkml:trace contextRef="#ctx0" brushRef="#br0" timeOffset="-102966.73">9695 130 168,'10'-26'323,"-4"2"33,-2 5 25,-1 2-81,1 4-77,-3 2-43,-1 2-26,0 3-21,0 3-17,0 1-17,-1 4-7,-3 4 8,1 4 6,-1 7 8,-2 4 6,-1 5-4,-3 5-14,-2 5-28,-1 4-22,-4 3-22,-1 0-17,0 2-15,-2 0-24,-2 0-29,4-3-31,0-1-29,-1-4-33,5-2-30,1-4-27,4-2-21,2-4-40,-2-4-100,4-4-39,4-4 5,1-4 22,6-4 35</inkml:trace>
  <inkml:trace contextRef="#ctx0" brushRef="#br0" timeOffset="-102616.73">10003 323 206,'5'-7'291,"-2"1"15,-1 1-11,-2 2-103,-2 0-67,-1 3-30,-2 0-15,-1 3-4,-3 0-5,1 3-4,-2 0-7,0 3-9,0 2-7,0 1-8,3-2-7,-2 4-3,5-2-3,0-2-3,4 2-5,0-1-2,5-1 4,3-1 4,1 0 3,1 2 8,4-2 6,0 1 3,4 1 2,-2-1-1,-1 4-2,1-1-4,-2 1-6,-4 1-8,-4 0-8,-2-1-11,-8 3-22,-2-2-28,-7 0-28,-7 0-33,-6-2-32,-5 0-64,-4-3-119,-6-2-45,-10-4-8,-6-4 9,-11-4 25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3:04.67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370 290 237,'-5'2'323,"3"-2"26,-4 0-5,3 1-106,2 1-81,-3-1-43,3 2-26,-1 0-16,-1 3-7,3 0-2,-2 5-4,2 1-9,-1 3-9,1 0-8,0 3-9,0-2-7,0 2-5,0 0-5,0 2-8,0-2-16,0-2-28,-2 2-30,2-3-40,0-1-41,-3-2-72,1-2-89,-5-4-31,2-1 1,2-4 20,3-1 36</inkml:trace>
  <inkml:trace contextRef="#ctx0" brushRef="#br0" timeOffset="233">201 182 169,'-10'-18'298,"-3"5"21,1 2 8,1 2-114,-3 3-87,2 3-47,-2 3-25,0 6-9,-2 5-2,0 3 4,2 8 7,-2 2 7,5 5 3,-1 6 3,4 3-2,3 2-7,2 2-9,3 2-10,3-1-10,2 1-6,4-2-9,4-2-4,3-2-2,6-2-2,1-6 2,4-2-2,3-7 0,0-3 1,-1-7-2,-2-4 1,0-5 0,0-7 5,-2-4-1,-2-4 3,0-5-4,-3-6 0,1-6 0,-5-3-2,-1-6-1,0-5 2,-3-2 0,-1-5 0,-2-2 4,-2-1 12,-5 3 16,-4 0 22,-5 2 19,-5 3 18,-2 6 10,-5 3-4,-3 7-15,-3 6-24,-4 4-20,1 8-26,-1 6-39,1 5-49,1 3-52,5 6-53,6 4-48,2 6-41,7 1-46,4 6-72,3-3-21,5 1 13,3-1 28,7 1 38</inkml:trace>
  <inkml:trace contextRef="#ctx0" brushRef="#br0" timeOffset="645">797 321 21,'9'-8'384,"-1"-3"61,-5 1 41,1 1 31,-2 0-140,2 1-117,-3 2-77,-1 2-56,0-1-38,0 4-34,0 1-22,0 1-21,0 5-8,0 0-6,2 5 2,-1 0 0,1 3 2,-2 1 2,3 2 1,-1 1-3,1 1-2,-1 1-2,-1-2-18,1 1-29,1-2-33,-3-1-31,2-3-29,-1-2-21,-1-3-3,3-2 10,-1-5 14,-1-2 19,1-5 17,1-2 18,0-4 18,-3-3 19,2-3 16,-2-1 16,-2-3 14,2 0 16,-3 0 11,3 1 13,0 0 17,0 3 16,0 4 14,3 2 13,-1 3 3,1 2-8,0 2-4,2 2-6,3 3-4,0 2-1,3 4 3,1 1 2,3 2 2,2 3-9,1 2-8,2 2-15,2 2-13,0 2-9,2 1-3,3 1-5,-2 1-7,2-2-3,-3-1-8,0 0-9,-4-3-18,-4-4-10,-2-2-6,-3-4-8,0-2-5,-6-5-1,1-5 6,-4-4 2,-1-4 5,-1-5 6,-1-5 10,-1-1 14,-1-4 13,-2-1 19,-1-1 17,0 0 26,1 2 37,0 2 32,-1 5 29,-2 5 16,3 0 0,2 6-21,0 2-30,0 3-36,0 3-35,-1 5-23,1 3-19,0 3-5,-3 5-1,3 4-2,3 1-7,0 4-4,0 2-2,5 4-32,1-1-58,0 1-82,2 1-78,3 0-80,0-2-126,0-2-75,0-5-5,0-2 54,-1-4 64,2-1 74</inkml:trace>
  <inkml:trace contextRef="#ctx0" brushRef="#br0" timeOffset="1269">1440 559 193,'5'3'303,"1"-2"12,-1 1 10,0-1-125,4 1-88,-4-2-46,3-2-24,-2 1-8,2-1-8,1-2-1,1-1-8,-2-1-2,3-1-1,-1-2-5,1-2-4,-1-1-5,0-3 0,-2-1-5,1-2-1,-2-3-1,-2 0 5,-2-1 11,-3 3 18,0-2 25,0 5 39,-3-1 33,-1 7 24,-2-1 16,0 5 1,-4 2-4,-1 2-16,-1 4-15,-3 2-13,-2 3-6,3 4-8,-2 3-6,5 1-13,0 1-14,2 3-16,4 1-16,3 1-9,2 0-10,5 2-9,4-4-6,1 2-12,3-3-26,2-1-39,4-4-63,3-1-64,4-4-57,0-2-36,1-6-16,3-3 1,-4-3 7,1-8 2,-2-4 5,-1-4 27,-4-4 61,-1-2 84,0-4 104,-4 4 110,0-2 91,-4 1 57,0 5 25,-3 2 1,-3 4-12,0 4-12,-4 4-17,1 2-21,0 4-31,-2 2-34,0 4-17,-2 2-9,2 7-4,0 1-4,0 4-6,2 2-12,-1 3-20,-1 3-21,3 0-26,-1 3-30,2-1-63,-1-1-92,2 1-102,-3-1-176,-2-2-103,-3-2-37,-4-5 28,1-4 72,3-3 91</inkml:trace>
  <inkml:trace contextRef="#ctx0" brushRef="#br0" timeOffset="1788">1859 538 46,'-3'-3'377,"3"3"47,0-2 19,3 1 0,2-3-159,4 3-138,1 0-105,1-1-82,8 1-60,3-1-65,2 1-93,3-2-82,3-4-22,-2 2 11,6-3 24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3:07.04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0 830 171,'0'6'269,"0"0"17,2-3-16,-2 1-91,1-1-58,4-1-30,-2-1-15,4-1-3,1-1-5,1-2 1,4 0-5,1-3-2,0-2-6,0-1-8,2 0-12,2-4-8,-2 1-8,-1-5-5,0 1-9,-1-4-1,-3-1-4,-1-1-1,-4-3 1,0 2 4,-3-1 12,-1 0 10,-4 4 22,0 4 19,-1 2 12,-3 3 5,0 6-2,-1 2-5,-2 3-5,-2 1-6,0 6 7,-2 6 8,1 2 13,0 3 11,0 1 6,4 2-5,0 2-12,3 0-18,2 2-19,1 2-18,2-2-15,5 2-9,3-1-9,2-2-4,5 0-10,3-5-23,4 1-35,2-5-49,2-4-56,3-1-57,-1-4-44,2-6-34,-1-3-33,-2-6-42,-3-3-26,-2-6 20,-5-6 30,2-3 41</inkml:trace>
  <inkml:trace contextRef="#ctx0" brushRef="#br0" timeOffset="359">530 635 47,'11'-32'284,"0"4"45,-3 2 40,0 4-27,-3 4-67,0 4-50,-1 4-34,-1 4-26,-1 3-16,-1 3-8,1 4 2,-2 4 5,0 2 6,0 5 0,-2 3-9,1 0-26,1 5-30,0 0-31,0 2-18,3 2-18,-1-2-12,1 2-19,0 0-32,0-1-55,1-2-75,0-2-69,1-1-65,-4-2-66,-1-3-87,-1-4-27,-5-5 27,-1-4 52,1-4 50</inkml:trace>
  <inkml:trace contextRef="#ctx0" brushRef="#br0" timeOffset="858">742 315 80,'-5'-20'291,"-3"4"28,-1 0 16,1 5-67,-5 2-98,2 4-49,-2 5-29,-1 5-8,0 4 6,-2 8 19,5 4 23,-1 6 26,4 3 21,0 4 17,3 2 1,2 3-7,1 2-20,2 0-23,3 2-30,2-1-28,0 1-20,3 1-23,-2-1-14,3-1-11,-2-1-8,-1-2-10,-2-3-28,-3-5-51,-4-1-83,0-4-92,-4-4-126,-1-5-144,-6-5-55,-2-3 7,-4-5 60,0-4 78</inkml:trace>
  <inkml:trace contextRef="#ctx0" brushRef="#br0" timeOffset="1108">432 948 196,'0'-4'433,"0"1"40,5-2 25,1 0-49,4 3-157,5-3-127,1 2-95,8 0-61,3 2-42,3-3-28,5 2-27,1-1-28,5 0-22,2-3-24,-2-2-36,0-4-63,-3-4-66,-2-4-20,-1-5 13,-3-4 26</inkml:trace>
  <inkml:trace contextRef="#ctx0" brushRef="#br0" timeOffset="1247">1098 581 212,'15'-32'313,"-5"2"45,-5 3 21,0 2-55,-4 5-42,-2 4-23,-1 2-17,-1 5-20,-2 3-25,0 2-36,-3 2-25,-1 4-23,1 4-18,0 6-8,-2 3-4,1 3-5,3 6-7,-1 1-8,2 4-7,2 2-10,3 4-10,0 1-11,0 1-4,3 3 0,2-1-9,0 2-9,0-2-3,0-1-20,-4-2-41,1-2-85,-2-4-96,0-5-100,-8 0-175,0-7-78,-6-4-9,-4-4 55,4-6 82</inkml:trace>
  <inkml:trace contextRef="#ctx0" brushRef="#br0" timeOffset="1509">883 894 302,'-2'-6'435,"1"-1"40,2 2 21,1-1-107,5 2-140,1-1-104,2 0-69,4 1-50,4 0-29,4 1-20,3-2-19,2 2-18,3 0-26,-1-1-27,2-1-37,-2 0-53,-4-2-114,0 1-53,-5-1-9,0-2 12,3-1 35</inkml:trace>
  <inkml:trace contextRef="#ctx0" brushRef="#br0" timeOffset="1873">1333 838 231,'-1'5'328,"-1"0"34,2-4-1,0 2-69,0-3-55,0 2-40,2-2-28,1 0-24,-2 0-25,4 0-22,0-2-25,4 2-18,-1-3-15,0-1-14,5-1-9,-2-1-5,2 0-4,-1-2-4,1-2-2,-1-2-5,0 0-4,-3-1-9,0-4-6,-1 1-6,-3-1 2,0-1 2,-3 1 5,-2 3 16,-2 2 15,-1 1 15,0 4 9,-4 4 7,-2 1 7,1 4 0,-5 4 1,-1 1 0,1 5 7,-2 3 0,2 2-4,-1 2-5,4 1-8,1 1-13,2 0-6,4 0-6,0-1-5,6 2-5,2-3-1,3-1-13,3-3-34,3-3-50,4-1-65,4-4-62,3-1-63,3-5-64,1-1-69,1-2-27,0-4 23,0-6 41,0-4 50</inkml:trace>
  <inkml:trace contextRef="#ctx0" brushRef="#br0" timeOffset="2225">1775 737 118,'6'-18'339,"0"1"58,-3 2 46,-6 3-32,0 2-88,-5 4-58,-3 1-41,1 4-29,-5 2-15,-1 4-19,-3 2-22,0 4-9,5 2-18,-2 2-24,3 3-28,2 2-13,3-1-16,5 4-13,3-1-6,3 1-6,5-2-2,5-2-10,2-1-16,5-1-27,2-4-40,3-2-39,-1-5-50,4-3-38,-2-3-28,0-5-6,0-4 9,-1-6 18,-3-3 29,2-6 31,-4-1 34,-2-5 32,-1-3 33,-4-2 33,-1 1 37,0-1 41,-4 2 53,-1 3 55,-2 6 64,-2 3 49,0 6 23,-3 3-1,0 3-23,-1 5-44,-1 2-45,-1 4-40,1 5-28,-1 4-18,2 5-7,-1 4-2,5 2-16,0 4-20,2 1-16,3 3-7,0 1-19,3 1-27,-1-1-57,-1 1-103,2-4-119,-8-1-171,-1-3-125,-4-6-55,-1-3 16,-2-8 84,2-2 109</inkml:trace>
  <inkml:trace contextRef="#ctx0" brushRef="#br0" timeOffset="2659">2043 838 241,'5'-4'329,"3"-3"17,3 0 8,3 0-134,3 0-102,1-1-55,2 1-26,2-3-3,-1 3 24,3 0 39,-4-1 56,2 2 59,-6 0 47,0 2 25,-5 1-2,-1 0-26,-1 1-43,-1 4-45,-3-1-42,-2 5-32,-1 2-24,-2 2-18,-2 2-14,0 3-9,1 0-11,-2 1-5,-1 2-18,1-1-19,0 0-45,0-1-98,-1-1-119,2-1-115,-3-4-163,-1-2-73,-1-5-3,0-3 69,2-5 101</inkml:trace>
  <inkml:trace contextRef="#ctx0" brushRef="#br0" timeOffset="2920">2215 702 18,'0'-16'365,"2"2"49,1 1 22,2 2 14,3 2-159,0 1-118,4 4-75,-2 1-42,1 2-19,3 2 4,-1 5 6,4 3 11,-2 3 8,0 3 5,3 3 2,-1 3-10,0 0-12,-1 2-8,0 1-11,0-3-5,-2-2-4,-3-1 9,-1-4 21,-1-3 33,-4-4 34,-2-3 28,0-1 20,-3-3 3,2-4-20,-2-2-30,0-2-31,3-4-36,-3-1-24,3-1-17,-1 1-17,3-2-21,1 1-34,0-1-62,2 0-92,2 0-91,2 0-72,4 2-83,-2 2-104,-3 4-5,1-1 52,-3 5 75,0 3 71</inkml:trace>
  <inkml:trace contextRef="#ctx0" brushRef="#br0" timeOffset="3190">2650 701 48,'0'13'242,"0"1"43,0-2 29,0-2-48,-1-1-69,-1-1-48,2-2-34,-3-2-19,3-1-1,3-2 1,0 1 0,2-4-6,0 1-8,3-2-14,1-1-26,1-2-28,-1-2-23,2-1-18,-1-1-14,-2-1-14,-2-1-3,-1-1 2,-1-3 4,-4 3 16,0 0 16,-4-1 25,-1 4 23,0 2 19,-3 4 23,0 2 17,-2 5 15,0 3 7,2 3 3,-3 3-2,5 3-12,-1 2-13,4 1-17,1 0-20,4 1-14,1 1-7,4-2-10,2-2-22,4 1-50,3-4-62,4-1-65,5-1-68,2-5-99,0-4-89,-3-2-10,4-4 29,1-3 46,1-4 56</inkml:trace>
  <inkml:trace contextRef="#ctx0" brushRef="#br0" timeOffset="3508">3093 663 108,'13'-22'363,"1"1"80,-4 1 69,-4 5-13,1 3-87,-2 3-75,-3 3-69,1 3-69,-1 4-52,-1 4-38,1 6-20,0 2-5,-1 5-3,2 3-2,2 2-14,-2 0-12,2 5-18,0-1-15,-1 0-3,1-3-10,-2 0-7,3-5-3,-4-2-5,-2-4-1,0-4-3,0-3 2,-2-4-4,-2-5-1,1-5 7,1-4 3,1-4 3,-1-4-1,2-4 3,-2-1 6,2-2-2,0-5 5,0 2-3,2-4 3,1 1 9,4-5 0,0 1 1,3-1 1,1 2 2,1 2-1,1 3-7,1 3-2,1 6-3,-1 4-3,0 3-6,-1 5-5,4 6 4,0 4-6,1 8-7,1 4-16,-2 4-31,2 4-59,-3 2-78,3 2-72,-3 0-62,-4 0-62,-5 0-111,-4 0-25,-8-3 37,-4 0 52,-7 0 56</inkml:trace>
  <inkml:trace contextRef="#ctx0" brushRef="#br0" timeOffset="3902">3202 698 217,'-19'8'337,"2"-1"28,4-3 18,3-1-112,3 2-89,5-4-55,2 1-39,5-2-23,3-2-18,5 2-12,5-3-13,6 0-12,3 0-3,6-1-3,3-1-4,4-1-5,0 0-2,1-3-5,-2-1 1,-1-1-3,-1-1 3,-4 0 4,-5 0 7,-2 2 13,-8 1 22,-3 1 25,-6 4 18,-3 0 16,-4 4 22,-2 4 13,-5 2 8,-4 1 2,1 4-2,-2 1-5,0 1-16,2 2-20,0-1-24,3 2-19,0-1-14,3-1-11,2-1-6,2-3-4,0 1-4,1-2 0,2-1-2,1-4 0,2 0-3,1-2-1,-1-4-2,2 1 1,1-5-4,0 0 1,0-1 0,1-2 13,-2 0 11,-2 0 14,1 1 14,-2 2 3,-2 2 1,-2 1-12,0 1-13,0 2-12,-1 2-11,1 2-7,0 1-2,-2 1-2,1 1-1,-1 2-13,-1-1-18,-1-1-34,1 1-54,-2-1-65,1-1-59,-2-1-34,1-2-19,2-3 6,0-2 32,-1-1 52,1-3 52,0-3 44,1-1 35,1-4 31,2-2 25,1-2 19,3-2 16,0 0 14,3 3 18,0-1 17,-1 3 17,2 1 17,-4 2 7,2 5-2,-1 1-5,-3 4-14,1 4-10,-1 1-11,-1 4-1,0 4 8,1 0 12,-3 5 17,0 0 9,2 1 9,-2-1-5,1 1-3,0-1-18,-2-1-22,4 0-21,0 0-16,-1-1-11,3-3-9,1 2-7,1-4-6,1 0-4,3-5-11,2 0-25,1-2-38,0-4-48,3 0-50,0-3-49,0-4-38,0 0-29,2-3-6,-3-1 11,-2-5 39,-2 0 49,0 0 59,-3-3 65,-4 1 71,-1-1 56,-2 0 44,-2 1 31,-3 2 26,0 4 19,-1 2 12,-1 3-3,-1 3-5,-2 1-7,-1 7-14,-2 2-10,0 4-7,-3 4-3,2 1 0,-1 4-10,2-1-9,0 1-14,4-1-12,0 0-11,3 0-10,1-1-11,3 0-10,3-3-10,4 1-12,2 1-10,4-2-6,2 1-1,2-1-5,4 0-2,0-1-2,1-2 1,0-2-1,0-1 0,-3-3 5,-1-1-5,0-4 0,-4-1 2,2-3 3,-2-3-1,-2 0-4,0-4 0,-2-2 0,-2 0-7,3-5-7,-4-1-5,2 0-3,-2-3-3,-2 2 4,0-2 1,-2 3 7,-3 1 3,-3 4 5,-1 5 2,-4 4 2,-3 4 3,-1 4 4,-3 5 3,-2 6 6,1 3 7,1 4-1,1 3 1,4 2-1,3 1-7,1 2-5,6 0-7,3-2-6,5 3-17,3-3-63,6-3-108,3 0-114,2-4-176,2-3-114,-3-6-45,0-5 26,4-7 91,-2-3 106</inkml:trace>
  <inkml:trace contextRef="#ctx0" brushRef="#br0" timeOffset="5305">5423 370 6,'4'-23'319,"-1"3"66,-2 4 60,1 2 26,0 5-102,-2 5-61,0-1-54,-2 5-44,0 3-32,1 3-19,-1 8-16,-1 1-5,1 7-2,-1 2-10,2 5-24,-2 1-32,3 1-23,0 1-18,0-1-13,0 1-7,3-3-2,-3 0-10,1 0-23,-1-5-41,2-2-66,-2-1-78,1-4-64,1-4-47,0-4-37,-1-3-53,-1-6-53,-1-6 15,-3-4 33,3-4 39,-2-1 47</inkml:trace>
  <inkml:trace contextRef="#ctx0" brushRef="#br0" timeOffset="5541">5373 434 87,'3'-32'297,"2"-1"32,4 0 25,-1 2-58,2 2-82,2 2-41,-1 3-23,2 3-13,1 5-15,-1 1-17,3 4-21,-2 4-21,3 4-21,-1 3-16,2 3-14,-1 3-26,0 3-35,1 1-35,-4 5-36,-3 2-42,0 2-61,-6 2-95,-5 2-39,-2-3-6,-7 2 17,-4-3 28</inkml:trace>
  <inkml:trace contextRef="#ctx0" brushRef="#br0" timeOffset="5748">5323 495 203,'-4'7'301,"4"-2"23,6-2-4,7 0-100,2 0-69,5-1-43,5 0-30,0 0-17,5 0-15,-1-1-16,1 1-11,0-2-20,0 3-26,0-2-38,-3 1-78,-1-2-114,-3-2-61,-6-2-19,-4-3 2,-5 2 27</inkml:trace>
  <inkml:trace contextRef="#ctx0" brushRef="#br0" timeOffset="6050">5226 33 18,'-5'-6'261,"0"3"21,1 2 11,-3 2-52,-2 7-90,1 2-48,-2 7-18,-2 4-1,2 4 8,-2 5 10,-1 8 5,0 2-2,1 3-7,1 4-13,1 2-15,4 1-18,0 0-14,4-2-14,5-2-8,6 1-6,4-4-4,4-2-6,6-2-16,2-5-31,5-5-46,4-8-70,0-5-140,4-10-70,0-6-25,3-6 10,2-7 32</inkml:trace>
  <inkml:trace contextRef="#ctx0" brushRef="#br0" timeOffset="6303">6015 12 315,'20'-12'356,"1"9"26,1 11 24,0 7-150,1 9-77,-1 9-42,-4 6-19,0 7-10,-4 7-10,-3 4-10,-3 4-15,-3 4-12,-5-2-14,-8-2-28,-2-1-41,-10-3-52,-4-6-52,-12-3-62,-10-7-123,-9-7-90,-13-9-22,-10-5 17,-9-11 31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3:15.25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166 184 148,'-2'-24'473,"0"5"84,-4-1 58,3 4 40,0 2-198,0 4-121,-2 2-104,2 4-86,-2 1-53,-1 6-32,1 6-20,-1 4-7,-1 8 1,1 6 12,-2 5 30,4 7 26,-1 2 17,0 5 11,2 0 2,-1 1-12,1-2-26,0 0-33,3 0-29,-3-5-23,3 2-35,0-5-37,0-2-43,3-2-44,-3-6-75,3-1-93,-3-5-81,3-5-68,-1-4-123,0-6-44,1-4 32,-2-8 76,6-3 89</inkml:trace>
  <inkml:trace contextRef="#ctx0" brushRef="#br0" timeOffset="311">52 222 63,'-2'-24'381,"2"1"40,3 2 22,6 0 8,4 3-185,4 0-116,3 0-70,5 5-40,4-1-21,2 2-10,2 2-6,4-1-3,1 4 0,0 1-2,1 1-5,-1 4-19,-3 2-22,-2 2-30,-3 3-38,-3 5-53,-5 2-91,-6 2-73,-5 5-24,-5 1 2,-4 1 25</inkml:trace>
  <inkml:trace contextRef="#ctx0" brushRef="#br0" timeOffset="542">69 517 230,'-22'12'328,"5"-1"17,6-4 10,1 1-129,4-2-92,3-2-51,3 0-22,5 0-8,2 0 0,4-2-2,7 1-4,1-2-8,8 1-10,1 0-18,7 0-22,0 0-29,9 1-37,0-2-68,5 1-127,0-2-64,5-3-17,0 1 1,2-1 24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3:16.02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100 159 12,'2'10'294,"-1"0"30,4-2 20,1-2-8,2 0-102,3-1-51,3-2-22,4 0-9,4-2-9,3 1-15,0-2-29,2-2-36,0 2-52,-6-3-67,1 0-63,-3-3-101,-6-1-134,-5-4-63,-8-1-5,-7-1 23,-6-1 41</inkml:trace>
  <inkml:trace contextRef="#ctx0" brushRef="#br0" timeOffset="178">29 7 264,'-15'-3'411,"6"2"32,4-2 17,7 3-99,4 0-133,10 1-104,3 1-81,7 1-68,5 1-51,8 1-56,4-1-85,6 1-118,0-2-45,3-2-2,5 0 19,0-1 36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3:16.37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52 440 71,'-5'-27'414,"4"3"72,-3 1 48,3 3 31,-2 4-164,-1 4-111,2 3-86,-2 2-72,4 4-43,-3 3-8,2 4 4,-3 7 10,1 5 12,0 4 14,1 7 2,2 4-18,2 5-26,1 2-26,0 1-15,2 1-17,2-1-15,-1 2-24,-2-4-35,1-2-74,-2-2-97,-1-3-90,1-3-81,-6-5-147,0-5-59,-4-6 27,1-4 64,0-4 80</inkml:trace>
  <inkml:trace contextRef="#ctx0" brushRef="#br0" timeOffset="282">0 339 308,'4'-27'369,"-1"0"17,4 0 1,1 0-139,4-1-127,1 1-60,2 0-38,0 0-8,0 3 3,0 3 9,4 1 5,-1 4 4,4 1 2,1 4-4,1 2-8,3 5-16,0 1-20,1 4-25,1 5-27,-1 3-26,-3 3-30,-4 3-38,0 5-55,-6-1-73,-5 3-28,-4 1-1,-6 0 15</inkml:trace>
  <inkml:trace contextRef="#ctx0" brushRef="#br0" timeOffset="515">22 474 201,'-8'11'368,"5"-5"32,6-2 18,5-3-88,9-1-124,2-1-87,8 1-53,0-1-33,3-1-28,3 1-26,2 1-33,2 1-36,2 1-65,-3 0-128,4 2-62,1-3-20,0 1 9,4-2 25</inkml:trace>
  <inkml:trace contextRef="#ctx0" brushRef="#br0" timeOffset="1039">830 665 12,'2'-23'255,"-2"4"30,0 1 26,-2 3-65,-1 4-74,-2 3-56,-3 4-36,-2 6-23,-4 5-14,0 4-2,-2 2 6,0 5 9,-1 0 3,3 3 4,1-1-7,2 1-7,5 0-8,1-2-13,5 1-5,3-2-8,0-3-1,5-2 2,2-1 6,2-3 3,1-3 6,4-4 7,1-2 7,1-5 3,-2-1 3,-1-4 2,0-2 7,-4-2 6,1-1 17,-5 0 20,1 3 29,-2-1 22,-4 3 11,0 2-7,-3 3-19,0 2-27,0 5-31,-1 2-32,-1 6-17,0 7-5,2 7 1,0 3 2,2 6 1,3 5 2,0 2-2,1 5-5,-2 3-2,1 3-6,-2 0-5,-1 3-7,-2-1 0,-3-2-1,-2-3-6,-6-3-5,0-3-5,-5-6-1,-4-2-5,-2-7-3,0-3-2,-1-7 3,1-5-1,-3-6-3,6-5 0,-3-4 3,3-4 5,4-4-1,0-4-1,5-5 3,5-3-2,7-4-3,4-3-8,7-5-7,8-1-9,5-3-15,6-1-20,5-1-21,5-1-27,1-1-18,4-1-12,-1 1-3,1 2 12,-2-1 15,-4 3 24,1 3 24,-7 1 27,-5 6 16,-3 0 16,-4 4 15,-5 1 7,-2 1 10,-5 3 10,-3 1 15,-3 3 17,-3 1 13,-2 1 9,-2 2-2,-3 3-6,0 1-12,-3 3-17,-1 3-14,-2 2-8,-2 3 1,-2 3 2,-1 3 11,-2 5 16,-2 1 12,2 1 7,1 3 5,1 3-6,1 2-7,3 0-10,4 1-14,-1 1-8,6-1-3,1-1-6,4-1-5,3-2 0,2-3-2,3-3 2,3-2 2,2-2-1,1-4 2,3-6 1,-2-2-1,1-3 1,2-5-3,-5-5-4,0-4 0,0-3 0,-1-3-1,-3 0-2,-3 2 7,0 2 18,-4 2 21,-2 5 8,0 1 5,-2 6 2,-2 1-8,0 5-16,-2 5-18,-4 4-9,3 1 0,0 4-6,2 1 1,0 1 3,3 2 0,3 0 2,2-1-2,3-1 4,1-2-1,2-2-2,2-2-4,1-4-6,-1-1-25,4-4-29,-1-4-38,0-3-47,2-3-34,-1-4-21,0-4 3,-3-4 18,-1-1 38,0-4 49,-4-1 46,-1-1 47,1-1 52,-4 2 53,0 1 49,-5 6 28,0 3 11,0 2-9,-3 5-29,1 4-41,-1 3-43,1 3-34,-2 7-22,-1 2-9,4 6-5,-1 2-1,2 2 0,0 3 2,3 3-1,2-1 3,-1 2 0,3 2 1,1 0 0,0 1 0,4-1 1,-4 1-7,-1-4 1,-2-1-4,-3-4-6,-2-2-12,-6-5-20,0-2-46,-2-4-94,-3-4-98,-2-5-110,2-3-121,0-6-81,3-2-6,5-5 62,10-6 86,6-2 106</inkml:trace>
  <inkml:trace contextRef="#ctx0" brushRef="#br0" timeOffset="2252">1894 612 7,'11'-3'341,"3"2"38,2-1 23,1 2 21,5 0-148,2 2-91,3 0-46,2 2-25,2 0-14,1 1-12,1 0-17,0 2-18,-1-1-56,0-3-82,-7 1-144,-3-4-136,-3-2-72,-5-2-34,3-3 22,-2-2 55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3:19.07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43 406 110,'-2'-31'450,"1"5"90,-1 4 65,2 2 40,-3 7-184,1 2-125,0 4-103,1 2-88,-1 4-59,2 5-30,0 4-11,0 5 9,0 5 15,2 5 26,1 5 20,-1 4 11,1 2-4,0 2-9,0 3-13,1 0-30,-3 2-24,2-2-19,1 0-32,0-2-40,-2-2-36,-1-6-36,-1-1-61,0-6-83,-1-4-71,1-4-55,0-5-72,-4-5-108,-2-2-21,0-7 43,1-5 71,5-7 74</inkml:trace>
  <inkml:trace contextRef="#ctx0" brushRef="#br0" timeOffset="275">19 357 29,'-5'-29'314,"-1"4"36,3-1 18,-1 2-18,4 0-136,2-2-82,3 1-51,3 0-28,4 0-13,0 2-1,4 0 1,2 4 3,6 1 3,1 3-4,2 1-8,2 5-9,1 5-10,0 1-15,0 4-34,-2 4-39,-1 3-48,-5 3-92,-4 3-107,-2 2-50,-5 2-1,-4 3 17,-5 3 41</inkml:trace>
  <inkml:trace contextRef="#ctx0" brushRef="#br0" timeOffset="514">74 501 49,'-12'7'267,"1"-1"22,4 0 16,4-3-75,3-1-83,3 1-53,5-2-30,5 1-22,4-1-15,7 2-8,6 0-8,3 0-7,5 0-16,3 2-35,-3 1-110,2-2-82,-2-1-43,1 0-20,1-1-1</inkml:trace>
  <inkml:trace contextRef="#ctx0" brushRef="#br0" timeOffset="702">728 528 187,'-2'-3'378,"0"-1"30,1 3 16,-1 1-72,0 1-135,2 4-72,0 3-30,-1 4 7,1 3 27,0 4 35,1 1 13,-1 4-3,4 1-21,-3 2-31,4 0-44,-2 3-43,3 0-55,-1 0-60,1-2-65,-1 0-75,0 0-63,0-2-62,-1-2-79,-2-3-66,-4-3-6,-2-3 42,-1-3 44,-3-3 57</inkml:trace>
  <inkml:trace contextRef="#ctx0" brushRef="#br0" timeOffset="930">590 988 235,'-4'1'358,"1"-1"31,3 2 19,3-2-109,6 0-114,-1-2-70,5 2-44,2 0-30,2 0-16,2 0-10,5-1-3,-2 1-7,2-1-15,-2-1-38,0-1-55,-2-1-107,-2-3-105,-4 0-54,-3-3-16,-3-4 19,-2 1 46</inkml:trace>
  <inkml:trace contextRef="#ctx0" brushRef="#br0" timeOffset="1149">631 508 200,'-5'-10'308,"0"1"17,2 1 15,3 2-123,0 2-86,3-1-42,2-1-31,3 3-14,5-1-12,1 2-10,6 1-8,4-1-9,0 2-10,6 0-22,3 2-37,-1-1-92,2-1-102,0 0-52,-3-1-19,1-1 1,-1-1 32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3:20.99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19 612 105,'-6'2'311,"3"-1"43,-2-1 41,2 2-55,1-2-60,2 1-33,0-1-29,2 0-30,4 0-29,2 0-29,5 0-27,1 0-31,6 0-20,1 0-11,6 0-12,0 0-20,-2 0-41,2 0-58,-3-1-55,-3-1-58,0 1-61,-2-1-98,-3-1-65,3 0 0,-4-1 23,2-2 41,-1 0 54</inkml:trace>
  <inkml:trace contextRef="#ctx0" brushRef="#br0" timeOffset="411">783 152 169,'3'-16'377,"0"3"58,-3 3 36,2 1-62,-2 2-127,0 3-87,-2 4-63,2 4-48,-3 7-20,0 4-5,1 8 10,-2 2 12,0 7 8,1 1-5,0 4-15,1 4-10,2 2-16,0 1-15,0-1-29,4-2-40,-4-2-51,0-5-55,0-1-56,-4-3-49,0-6-44,-2-3-87,-1-6-36,-1-4 7,-3-7 30,0-4 37</inkml:trace>
  <inkml:trace contextRef="#ctx0" brushRef="#br0" timeOffset="649">666 407 120,'2'-29'309,"-1"2"32,5 0 23,-3 2-72,2-1-86,2 2-51,-1-1-30,5 1-13,0 0-7,2 0-10,3 0-10,2 0-9,2 3-12,3-1-14,-1 5-17,4 0-14,-1 5-12,2 5-24,-2 1-33,0 4-41,1 5-44,-5 2-51,-1 5-81,-6 4-89,-1-1-29,-7 3 10,-3 2 27,-4 4 44</inkml:trace>
  <inkml:trace contextRef="#ctx0" brushRef="#br0" timeOffset="875">713 368 3,'-17'9'309,"8"-3"39,4-3 24,3 1-17,5-4-126,5 2-86,6-2-56,2 0-38,8 0-22,1 1-12,5-1-6,0 3-6,3-2-15,2 1-35,2 1-59,-4-1-138,0-2-71,-3-3-40,2-1-5,0 0 19</inkml:trace>
  <inkml:trace contextRef="#ctx0" brushRef="#br0" timeOffset="1075">1412 318 35,'0'-7'269,"0"-4"23,-3 2 13,0 0-64,-2 0-93,-3 0-53,0 2-23,-3 1-8,0 0 7,0 3 11,-3 1 12,1 4 9,-1 2 7,0 4 3,-2 3 5,3 5 3,-1 3 7,3 5 4,3 5 2,0 1-4,1 1-12,2 5-17,3 0-19,0 0-17,2 0-22,0 2-11,2-2-9,1 0-6,1 1-5,-1-1-5,1-1-15,-2-3-38,-2-3-68,-5-2-75,2-4-93,-5-4-165,-2-4-73,-7-4-12,-2-5 41,-3-4 63</inkml:trace>
  <inkml:trace contextRef="#ctx0" brushRef="#br0" timeOffset="1383">1006 803 326,'12'-5'358,"1"1"13,6-2-7,2 0-184,7 1-149,-1 0-184,5 1-113,1 0-56,3-2-17,4-2 9</inkml:trace>
  <inkml:trace contextRef="#ctx0" brushRef="#br0" timeOffset="8257">1898 432 151,'-2'-1'243,"2"-2"13,-1 0-45,1 0-74,-2 0-56,2-2-33,0 2-20,-2 0-8,2 2-4,0-2-1,0 3 5,0-2 6,0 1 1,0 1 1,0-2-1,0 2-2,0 0 0,0 0-5,-1 0 0,1 0-1,0 0-3,0 0 2,-2 0-4,2 0 0,0 0-3,0 0 1,0 0-1,0 0 2,0 0 0,-1 0 0,1 0-1,0 0 0,0 0-2,0 0 0,0 0-2,0 0 4,0 0-2,0 0 1,-2 0-1,2 2 2,-2-2-3,1 1 4,-1-1 0,-1 2 2,0-2 5,-2 1-1,2-1 0,2 2 3,-1-1-2,0-1 3,1 0 2,-1 0 0,2 0 4,-1 0 1,1 0 5,0 0-2,-2 0 1,2 0 0,-2 0-5,2 0-3,0 0-6,0 0-3,0 0-4,0 2-1,0-2 0,0 0-3,0 1 5,0-1 0,0 0 2,0 0-1,0 0 0,0 0-1,0 0-2,0 0-3,0 0-4,0 0-1,0 0-4,0 0 0,0 0 0,0 0 0,0 0 2,0 0 1,0 0-1,0 2-2,0-2 3,0 0 1,0 0 1,0 0-2,0 0 1,0 0-1,0 0-1,0 0-2,0 0-1,0 0-1,0 1-1,0-1 0,4 0 3,-4 3 2,1-3-1,2 2 0,-1-1 1,1 1 1,-1-2-1,-1 0-1,1 1 1,-2-1-2,0 0 0,4 2 0,-2-2-2,1 1 2,0 1 0,2-2 0,2 1 0,1 1 2,2-1-2,3 1 0,1-1-2,2 1-4,3-2-6,3 3-2,1-3-2,3 1-2,4-1 2,2 2 3,3-2 1,1 1 3,2-1 3,0 0 2,-2 0 2,-1 0-2,-3 2 4,-4-2-1,-1 0 0,-3 0-1,-5 1 2,-2-1-2,-2 2-4,-1-2-6,-5 1-6,-1-1-8,0 0 1,-2 2-2,-3-1-1,2-1 0,-1 0 3,-1 1 0,-2-1-8,4 2-12,-4-2-9,-1 2-20,0-2-22,2 0-51,-2 0-109,-3 1-49,-3-1-16,1-1 1,0-1 23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4:26.90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143 22 209,'17'-14'338,"3"5"31,3 5 25,2 8-84,6 7-103,1 10-35,4 7-3,4 13 11,-1 9 16,-1 14 10,0 14-5,-4 10-20,-7 10-31,-10 8-38,-13 2-74,-13 3-98,-15-3-101,-14-6-95,-12-8-183,-14-6-104,-14-13-27,-10-8 36,-16-10 70,-5-9 75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3:56.29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3 233 84,'0'-22'314,"0"1"39,0 1 44,0 5-17,0 2-67,0 4-19,0 1-14,0 4-20,0 1-34,0 1-45,0 5-54,0 3-47,0 5-30,2 5-15,-2 7-9,2 5-3,-1 4-4,-1 4-7,0 3-4,-1 0-5,-1 2-4,0 2-12,2-1-20,-3-2-36,3-1-56,2-3-58,-1-3-55,1-3-43,3-4-54,-4-4-84,1-5-19,-2-4 17,0-5 33,5-7 45</inkml:trace>
  <inkml:trace contextRef="#ctx0" brushRef="#br0" timeOffset="269">41 353 120,'-1'-30'306,"-1"0"25,2 0 27,-1 0-69,2 0-90,1 0-51,1 3-27,5 2-18,3 1-16,0 3-19,6 1-16,1 4-14,4 2-12,1 2-11,4 5-11,-1 2-12,4 4-16,0 2-23,2 5-30,-4 1-30,-1 4-51,-5 3-108,-6 2-68,-2 2-22,-9 2 7,0 1 20</inkml:trace>
  <inkml:trace contextRef="#ctx0" brushRef="#br0" timeOffset="508">3 556 137,'-3'9'261,"3"-3"16,3-2-7,5 1-106,5-4-70,1 1-39,5-1-21,2-1-16,6 0-5,1-1-13,2-1-27,2 2-83,-2 0-86,1-1-48,-1-1-25,2 0-5</inkml:trace>
  <inkml:trace contextRef="#ctx0" brushRef="#br0" timeOffset="680">653 707 126,'5'8'274,"0"-2"22,-2-2 10,-1-3-108,-1 1-80,-1-2-44,0-2-27,-3-2-19,3-2-11,-3-2-8,1-2-4,-1-2 0,0-1-1,1-2 1,-3-3-1,2 0-1,-4 0-1,0 1 5,-1 1 4,-2 2 7,0 4 9,0 2 2,-1 4 3,-3 4-4,1 3-2,-2 3-8,0 4-3,0 4 4,2 2 7,3-1 5,1 3 4,4 0 3,2-2-2,3 1-5,3 0-5,2-4-5,4 1-8,2-4 1,2-2-5,3-2-2,0-3-2,3-2-2,-1-4 1,0-1 1,2-4-2,-4-1 3,2-3 1,-4 0 1,0 0 6,-4 1 10,-2 3 22,-1 0 17,-2 4 6,-2 1 0,-3 1-1,2 5-14,-2 3-15,0 6-4,0 5 12,0 5 13,0 7 10,1 3 10,1 6 7,1 3-8,-1 4-12,-2 1-14,0 4-12,-2-1-6,-1 0-15,-2 0-7,0-1-5,-4-2-5,-2-1-6,-3 0-5,-5-4-3,2-4-7,-3-4-4,-2-3 2,2-6 3,-1-4 3,-1-5 6,3-6 3,0-3 5,0-4 0,3-4-8,2-7-8,5-3-9,4-6-2,3-5-9,5-4-8,7-3-2,6-3 4,3-3 0,8-1 4,3-1 4,1-1 13,4 0 7,0-1 8,1-1 1,-1-1 0,1 0 2,-4-1-7,1-1-6,-3-1-10,0-1 0,-3 2 0,-2 1 0,-4 2 6,-4 4 7,-2 4 11,-6 3 3,-3 4 2,-2 7-2,-4 2-1,-2 4-1,0 4-3,-3 3-2,-2 3 0,-1 4 1,-2 4 1,-2 3 2,-1 5 5,0 2 9,-1 1 1,0 4 5,0 1 1,1 1-3,-1 2-3,3 0-1,4 0 0,1 0-3,0-2 0,6 1 4,0 0 1,6-5 0,-1 0 1,3-3 5,0-2 0,4-2 4,-2-4 0,1-1-1,1-3-1,-2-1-2,1-5-5,0-4 1,0-1-5,-1-3-4,2-4 0,-2-1-3,1-4-1,-2 2 3,-1 0 8,-3 3 20,0 3 11,1 3 11,-3 1 5,-3 4-4,0 3-9,0 1-20,0 1-9,0 3-10,-1 4-3,-1 3 4,4-1 2,-1 2 3,2 2 3,2 1 0,0-2 1,3 0-2,1 1-2,2-2-2,2-3-5,1 0 0,-1-4-2,4-2-8,-1-5-15,3-2-29,-2-6-28,-1-1-29,3-4-21,-4-6-12,-1-2 5,-3-2 18,-2-2 31,-1-2 31,-3 1 23,-4 2 22,-1 2 30,0 3 25,-3 6 15,3 3 6,-3 3-3,3 5-2,-3 2-17,3 4-17,3 4-10,-3 4 2,5 5 7,0 1 9,1 6 12,5 0 16,0 2 9,0 0 4,-1 3 4,2-1-7,-4-1-12,-1 2-17,-4-1-17,-3-2-18,-3-2-18,-2 1-17,-5-2-31,-4-3-57,0 0-82,1-3-87,-3-4-167,5 0-94,2-5-30,7-3 28,10-6 70,5-4 81</inkml:trace>
  <inkml:trace contextRef="#ctx0" brushRef="#br0" timeOffset="1969">1834 812 224,'16'-1'318,"-3"1"21,2 1 13,0 1-131,4 1-86,-3-1-48,6 3-26,0-2-16,1 2-12,1-2-5,0-2-13,1 1-23,-3-2-40,-2-3-101,-5-3-112,-2-2-60,-8-2-28,-5-2 2,-5 1 24</inkml:trace>
  <inkml:trace contextRef="#ctx0" brushRef="#br0" timeOffset="2142">1923 701 33,'-2'0'249,"4"2"15,6-1-7,3 2-155,3-2-175,5 1-95,1-2-54,3-2-27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4:04.42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38 77 184,'-6'-14'316,"3"1"34,-2 1 31,3 1-86,-1 2-61,3 3-19,-3 0-8,3 3-8,0 2-6,0-1-18,3 4-29,0-2-27,1 4-27,0 2-20,1 5-16,-2 5-9,3 5-3,-1 5-2,-2 4 0,1 4-4,-1 4-6,-2 1-10,1 3-8,-2 0-8,0 1-3,0 1-2,0-2-5,0-2-4,0-1-5,0-2-29,3-3-53,-2-6-72,2-2-65,1-5-72,-3-3-121,-1-6-74,2-5-1,-2-4 39,5-4 56,-2-4 63</inkml:trace>
  <inkml:trace contextRef="#ctx0" brushRef="#br0" timeOffset="301">19 273 168,'-8'-36'334,"3"1"29,-1 3 25,6 0-73,5 4-96,-1 4-53,6 3-30,3 4-21,4 4-20,5 4-25,3 4-19,4 7-13,4 2-12,0 8-10,0 3-3,2 3-4,-3 6-3,-2 2-7,-2 4-8,-7-2-10,-5 4-15,-8-1-13,-6-1-17,-9 0-16,-4 0-26,-8 0-28,-3 0-46,1-3-118,-4 0-54,1-3-12,4-4 6,6-2 27</inkml:trace>
  <inkml:trace contextRef="#ctx0" brushRef="#br0" timeOffset="629">934 445 209,'5'-11'337,"0"-1"38,-2 0 37,-1 1-79,1 4-75,0 1-38,-3 2-24,3 2-30,0 0-34,-1 4-31,-1 4-30,-1 1-22,0 6-13,-3 6-5,0 1 1,0 5-9,0-1-7,0 2-6,-2 0-4,0-2-3,0-1-5,-1-4-2,0-2-4,0-5-3,1-3 2,0-5-3,0-4 6,-1-3 2,3-6 2,-2-4 5,2-7-3,1-4 4,2-5 1,-3-2-2,3-3 5,0-4-1,0 1 3,2-2 7,1 1 10,0 4 12,2 4 17,3 3 17,-2 6 17,-1 3 0,1 7-7,5 4-9,-1 5-15,4 7-16,3 5-17,1 8-8,4 8-5,-2 2-2,2 5-2,-1 5-2,-2-1 3,0 2-2,-3-1-4,-2-1-2,0-1-26,-6-3-55,-1-3-90,-1-3-95,-5-3-127,-1-4-141,-1-5-57,-7-5 16,2-7 66,-6-3 82</inkml:trace>
  <inkml:trace contextRef="#ctx0" brushRef="#br0" timeOffset="1090">952 485 165,'-3'-5'297,"5"1"16,5 1 10,4 1-116,7-1-95,7 2-55,5 1-54,2 0-98,4 1-112,5-1-56,-1 0-33,3-5-10,1 0 16</inkml:trace>
  <inkml:trace contextRef="#ctx0" brushRef="#br0" timeOffset="2751">122 150 218,'0'-3'267,"0"0"15,0 2-41,2-2-89,-2 1-49,1-1-28,-1 2-14,0 1-6,0-2-8,0 2-5,0 0-12,0 0-10,3 2-6,-3 2-13,2 3-20,-1 7-44,1 4-132,-1 5-66,-1 4-39,0 3-15,-1 3 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30:00.02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14 334 21,'-5'3'258,"1"1"27,-1-2 18,5 1-53,6-3-81,2 0-50,4-2-24,9 1-14,6-1-9,5-1-5,6-1-10,3 1-13,5 0-26,-2 1-39,0 1-54,-4-1-79,-7-1-112,-4 0-57,-6-1-13,-5-2 10,-2 1 33</inkml:trace>
  <inkml:trace contextRef="#ctx0" brushRef="#br0" timeOffset="191">150 246 1,'-24'2'307,"7"-2"40,7-2 19,7 0-13,11-3-131,10-1-110,14-3-105,8 3-183,3-2-104,6 0-54,-3-5-24,1-1 8</inkml:trace>
  <inkml:trace contextRef="#ctx0" brushRef="#br0" timeOffset="-182699.73">699 1 127,'-10'-2'263,"2"4"13,1 0 15,0 5-114,2 0-59,2 4-26,0 2-9,1 5 2,1 0-4,2 3-4,1 3-7,4 2-10,1-1-14,1 4-11,3 1-20,0-2-19,1 1-24,1-1-27,0-1-35,1 0-68,-4-2-103,-2-2-48,1 0-15,-3-4 8,2-1 23</inkml:trace>
  <inkml:trace contextRef="#ctx0" brushRef="#br0" timeOffset="-182410.73">1165 277 91,'4'-3'270,"-3"0"24,-1 0 13,-1-2-90,-1-1-78,-1-1-50,0-2-29,-2-4-20,0 0-13,-1-2-10,-4-1-5,2-1-3,-3 1 0,0 0 5,0 3 1,-3 1 5,-2 3 3,-3 3 7,2 3 2,-4 3 4,-1 3 0,1 3 3,-1 0 1,0 3-3,3 2-3,2-1-7,2 1-5,5-1-4,3 1-5,4 1 0,5-2 2,3 2 6,4-1 4,4-1 5,1-1 5,6 0 0,2 0 0,4 0-1,-2 0-5,3 3-5,-2-1-5,-2 0-5,-2 2-6,-4 0-4,-3 1-7,-1 1-4,-5 0-7,-5 3-6,-1-3-5,-5 3-1,-4 0 2,-2 0 3,-4 0 4,1-3 8,-6-2 8,2-1 6,1-3 9,-1-3 11,-1-4 7,2-5 8,-1-5 2,4-2-4,2-7-8,2-4-14,5-4-21,6-4-21,5 1-22,3 1-25,2 1-28,7 4-38,1 2-48,-3 2-116,4 1-51,-1 4-18,0 1 14,6 5 30</inkml:trace>
  <inkml:trace contextRef="#ctx0" brushRef="#br0" timeOffset="-181939.73">1398 296 63,'6'5'377,"-3"-1"39,-3-2 21,-1-1 10,-3 1-204,1-2-156,3-2-126,-6 1-159,-2-1-123,5-1-64,0 0-16,6-3 20,5 0 51</inkml:trace>
  <inkml:trace contextRef="#ctx0" brushRef="#br0" timeOffset="-181708.73">1853 238 245,'1'-11'275,"1"-2"23,-2 1-59,-2-2-65,1-1-51,-2 2-35,-2 1-25,1-1-17,-1 5-12,0-1-9,-2 3-2,-2 3 1,0 0 8,-3 3 9,-1 3 6,-2 1 11,-4 4 7,-2 2 8,3 1-3,-3 2-4,3 1-6,3-1-11,2 1-14,2-1-13,3-1-5,5 0-6,1-1-3,4-1 1,3-1 3,3 2 2,4-4 1,3 1 3,4-1 4,3 0-2,-2 1 2,2 0-1,-1 1-4,-3-2-5,-1 2-3,-4 0-5,-1 2-7,-4-1-9,-3 2-8,-4 0-8,-2 2-7,-4-1-7,-5 2-1,0-2 3,-5 1 11,-2-2 8,1-3 15,-3-1 13,5-2 11,-2-3 5,3-5 7,1-2 4,5-6-6,3-3-8,4-6-15,6-5-18,4-6-16,7-3-16,3 0-7,4 1 0,3 2 6,2 5 8,-1 2 14,-3 2 10,0 4 5,-3 4 3,-2 1 6,-2 1 0,-6 4 6,0 1 3,-6 1 5,1 1 0,-4 4 6,0 0 8,-1 2 8,0 2 8,-2 4 4,0 2 3,0 1-2,1 2-7,2 1-11,3-1-9,-1 1-7,3-2-2,0-2-4,4-1 1,1-3 0,1-3-1,2-1-1,3-5 2,-3-2-2,5-4 3,-1-3 9,-2-1 19,0-2 30,0-2 36,-2 2 45,-3 2 23,-4 4 12,-3 3-9,1 4-14,-6 7-27,2 4-35,-3 7-25,-1 8-14,-2 6-15,-1 6-19,1 4-29,3 3-28,0 3-52,2 2-91,3 0-104,4 2-96,-4-4-163,4-5-77,-2-4-6,-6-8 62,2-7 86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4:16.95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24 129 225,'3'0'336,"0"0"35,-1 1 27,1-1-100,2 2-66,1-2-37,2 0-24,0 1-26,4 1-21,4-1-30,2 0-35,-1 1-26,5 1-18,0-1-17,-1-1-36,0-1-44,-1 0-45,-4-3-48,0 0-67,-7-1-109,-4-2-46,-7-3 1,-4 0 23,-6-2 34</inkml:trace>
  <inkml:trace contextRef="#ctx0" brushRef="#br0" timeOffset="179">46 39 206,'-19'-5'354,"6"4"39,4-2 25,4 1-95,5 1-107,7-1-68,5 2-50,6-2-39,7 2-41,5-1-60,3 1-91,5-1-153,1-1-81,0-2-40,-3-4-4,-1 1 31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4:20.20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377 630 75,'4'-12'273,"-3"-2"27,2 1 23,-1-1-75,-2 2-56,0 0-22,0 2-9,-2 2-2,1 1 9,-1 2 9,-1 1-2,1 1-6,-1 1-9,-3 2-12,1 0-11,-3 5-14,-1 2-15,-5 5-11,-1 5-13,-3 2-4,1 5-16,-3 3-8,3 5-11,-1 1-7,4 3-9,1 0-8,5 0-3,2 3-5,2-3-2,4-2-6,4 0-4,4-2-7,5-3 0,4-4-3,2-1-5,3-4-6,4-5-5,0-2-6,0-5-7,-4-4-6,2-1-1,-4-6 0,-5-3 6,-2-3 5,-3-4 6,-2-4 6,-5-1 5,-3-1 9,-3-1 8,-2 2 9,-3 2 14,-4 0 10,-1 5 5,-3 2 6,-3 3-4,-3 1-5,1 5-5,-2 2-6,1 2-7,0 2-4,4 2-7,3 2-6,3 1-19,6-1-31,3 2-49,3-1-62,6-2-64,5 0-61,6-3-68,1 0-112,6-5-36,1-1 18,3-3 44,2-3 54</inkml:trace>
  <inkml:trace contextRef="#ctx0" brushRef="#br0" timeOffset="479">602 775 141,'8'-21'322,"-2"3"43,-3 3 35,-1 3-72,-1 3-89,-1 2-57,2 4-35,-2 0-32,-2 4-15,2 2-1,-1 3 4,-1 5 7,2 1 9,0 1 6,3 4-8,1 1-13,0 0-15,5 1-15,1 1-15,3 1-13,0-1-11,3 2-9,-2-1-2,3 0-7,-1 1-3,0 1-7,-6-4-1,-1 2-6,-8-3-8,-1 0-24,-7 0-42,-5-4-68,-2-1-80,-5-1-99,-1-3-152,-1-1-63,-3-6 1,1-2 44,2-2 68</inkml:trace>
  <inkml:trace contextRef="#ctx0" brushRef="#br0" timeOffset="767">607 883 196,'14'-18'317,"-1"-1"24,2 2 18,3-1-116,4 3-92,3 0-56,4 2-34,1 1-25,1 0-22,-1 1-23,3 2-18,-2 1-10,-3 3-6,-1-1-5,-1-1 2,-5 5 10,-2-1 13,-4 0 15,-6 3 13,-1 0 21,-5 3 23,-1 1 29,-4 5 32,0 3 24,-5 3 18,2 4 1,-1 2-11,-1 2-24,2 1-28,2 2-26,3-1-22,2-2-14,3 1-4,4-3-4,1-3 0,7-2 0,0-2-4,3-4 0,0-1-5,-1-3-4,0-3 0,-2-3 6,-4-1 8,-2-5 8,-5-5 8,-3 1 4,-7-7 1,-4-1-5,-5-1-9,-1-2-7,-3-2-7,-1 4-10,-1 1-18,4 1-38,0 1-59,4 4-75,3 1-105,5 4-141,6-1-63,7 2-5,9 2 35,11 2 63</inkml:trace>
  <inkml:trace contextRef="#ctx0" brushRef="#br0" timeOffset="1184">1726 729 172,'19'-6'402,"-3"-2"61,-5 2 48,-3 2-9,-3 1-141,-1 1-78,-2 0-49,-2 2-48,-2 4-36,-4 0-27,-2 5-31,-1 5-22,-4 4-15,0 1-12,-1 4-12,-2-1-7,2 2-14,-3 0-17,0 0-38,1-1-54,0-2-66,3-5-76,3-1-70,0-3-95,0-5-94,2-2-15,2-5 28,0-6 53,3-1 65</inkml:trace>
  <inkml:trace contextRef="#ctx0" brushRef="#br0" timeOffset="1414">1505 673 32,'-5'-16'376,"5"5"48,0 2 37,2 3 23,1 3-134,3 3-86,2 5-34,5 3-12,2 5-9,3 5-3,4 3-16,5 2-30,1 5-40,2 0-35,4 2-22,0 2-22,1-2-16,3 0-22,0 1-31,-3-4-71,-2 0-86,0-4-92,0-5-90,-6-4-134,-2-4-77,-2-3 8,-1-7 59,2-3 73,1-3 80</inkml:trace>
  <inkml:trace contextRef="#ctx0" brushRef="#br0" timeOffset="1629">2295 760 184,'5'-30'369,"0"5"72,-2 4 70,0 3-42,-1 3-80,-2 4-48,1 4-44,-1 2-54,0 4-52,0 4-38,0 4-36,0 5-29,0 6-16,-1 3-17,-1 5-13,-1-1-14,3 4-11,0-1-13,0-1-25,3 0-39,0-3-77,2 0-93,3-1-92,3-4-112,3-2-124,1-5-38,0-5 36,3-1 69,2-4 82</inkml:trace>
  <inkml:trace contextRef="#ctx0" brushRef="#br0" timeOffset="1863">2659 762 47,'5'-15'318,"-2"2"40,-1 5 30,-2 2-25,-2 1-106,-3 5-62,-1 3-24,-3 6-11,-1 3-9,0 5-5,2 2-14,-1 2-21,1 0-28,3 2-25,2-2-20,3 0-12,2-2-6,1-1-4,5-1-4,4-2 1,0-2-5,2-4 0,2-1 0,-2-4 2,3-2 13,-5-2 12,-2-5 17,-2-4 7,-5-5 3,-3-2-2,-3-2-11,-3-6-17,-3 0-22,-3-3-39,1 0-47,-1-1-59,1 1-64,3 0-61,-2 1-84,7 2-113,3 0-34,3 0 15,3 0 42,1 2 51</inkml:trace>
  <inkml:trace contextRef="#ctx0" brushRef="#br0" timeOffset="2180">2764 316 276,'1'-13'345,"2"-1"28,3-1 25,-1 2-137,3 0-77,0 2-45,4 2-24,-2 1-24,5 4-16,0 1-10,-2 3-16,4 3-12,-4 4-8,-1 2-10,-4 2-11,1 2-16,-6 2-13,-2 0-18,-1 0-8,-1-3-4,-2-2 2,-1 0 9,1-3 9,1-1 15,-1-3 13,3 0 10,2-1 6,1-1 4,0 2 5,2 0 6,4 5 6,-1 1 5,0 1 1,-1 5 2,-1 0-1,-5 5-9,-7 1-18,-5 0-38,-5 3-59,-8 0-86,-9 0-153,-6 0-83,-4-3-30,-6 0 5,-3-5 40</inkml:trace>
  <inkml:trace contextRef="#ctx0" brushRef="#br0" timeOffset="2847">363 318 15,'-4'-9'249,"-1"-3"24,-2 1 18,-1 1-61,-1-2-69,0 3-39,-3-2-16,2 4-8,-2-1-1,0 4-5,2 2-3,-3 4-2,-2 3-6,-1 8 3,-5 8 0,-2 7 3,-2 10 5,-1 7 2,-1 7 1,0 8-4,2 8-5,5 5-7,5 5-14,7 6-14,5 5-16,11 1-17,11-2-16,10-2-12,10-5-6,10-6-7,11-5-2,5-7-13,11-6-13,3-7-26,8-8-34,6-8-31,7-7-42,7-10-73,7-11-109,3-12-34,4-11 0,-3-10 17,-3-9 34</inkml:trace>
  <inkml:trace contextRef="#ctx0" brushRef="#br0" timeOffset="3219">2896 63 178,'14'-8'304,"-1"4"17,1 4 10,4 4-113,2 8-88,4 8-44,4 7-9,-1 10 8,3 11 18,0 8 24,0 8 10,-6 7 6,0 4-12,-5 0-17,-8 1-26,-8-1-30,-6-3-22,-10-3-28,-6-7-20,-3-4-32,-6-7-27,2-6-33,-1-4-35,-1-7-31,6-5-62,0-5-102,6-8-42,6-7-2,4-6 16,12-7 32</inkml:trace>
  <inkml:trace contextRef="#ctx0" brushRef="#br0" timeOffset="3596">3810 33 229,'-1'-8'285,"-1"1"30,-1 1-49,-2-1-51,0 3-43,-2 3-36,-3 2-19,-5 8 6,-5 8 18,-7 11 15,-4 11 12,-4 14 11,-2 8-11,1 10-30,0 7-36,9 1-41,3 2-23,10 0-18,9-2-9,10 0-4,9-3-5,11-4 0,5-3-15,7-4-37,2-5-57,1-8-65,2-5-110,-3-11-140,-6-5-59,-3-10-7,-3-9 38,-4-7 51</inkml:trace>
  <inkml:trace contextRef="#ctx0" brushRef="#br0" timeOffset="4289">4304 613 198,'6'-13'329,"1"-1"49,-3 4 48,-3 2-75,3 1-34,-4 1-11,0 1-12,1 2-20,-1 2-32,0 1-43,2 0-40,-1 4-35,1 4-25,-2 4-24,2 6-13,-2 4-10,-2 4-17,2 2-14,0 5-7,0 0-12,0 2-18,3-2-37,-3 1-62,3-2-88,-1-4-88,2-1-111,-2-7-137,-1-2-49,1-6 20,1-6 61,4-4 80</inkml:trace>
  <inkml:trace contextRef="#ctx0" brushRef="#br0" timeOffset="4542">4517 639 200,'6'-21'374,"2"3"45,-5 2 32,2 5-76,-3 3-132,-1 4-60,2 2-35,-3 7-20,2 5-8,-2 7 0,3 4 4,-3 4-16,3 5-23,-1 0-23,2 3-23,-2 2-27,1-4-48,-1-1-59,-2-1-61,0-4-62,-2-3-80,-3-2-135,-1-3-40,0-5 9,-2-6 38,1-4 46</inkml:trace>
  <inkml:trace contextRef="#ctx0" brushRef="#br0" timeOffset="4801">4145 424 189,'-25'-18'325,"9"2"33,1 1 23,6 4-106,6-1-95,5 3-49,6 0-33,9 3-19,8-1-12,7 1-9,6 3-3,7 0-10,5 1-11,3 2-13,2 2-40,-2-1-55,-1 1-72,-7 1-140,-3-2-80,-7 2-39,-3 3 1,-1 2 38</inkml:trace>
  <inkml:trace contextRef="#ctx0" brushRef="#br0" timeOffset="5084">3947 1036 49,'-10'11'288,"8"-2"28,11-3 25,4-2-45,11-1-95,7-1-43,11-2-5,10 0 11,8 0 19,6 0 18,6 0 5,2 0-20,-2 1-35,-2 1-76,-1-2-112,-7-2-111,-5 2-132,-5-3-150,-4-1-75,-10 1-6,-7 1 47,-9 2 64</inkml:trace>
  <inkml:trace contextRef="#ctx0" brushRef="#br0" timeOffset="5382">4232 1347 299,'-14'7'343,"6"-1"15,3-1 11,2 1-158,2 1-95,2 2-50,2 0-28,4 2-12,2-2 3,2 1-2,1-1-1,3 0-2,4-1 1,0-2-3,1 0-10,3-4-8,-1 2-4,0-4 0,2-4 0,-5 0-3,1-2 6,-4-3 7,1-1 9,-2-4 15,-1-1 23,-3 0 31,0 0 40,-3 2 44,-2-1 36,-1 5 14,-2 3 0,-1 2-27,-2 1-38,0 3-38,0 4-36,-2 5-19,-1 5-10,0 4-4,1 4-3,-2 4-7,0 2-10,-1 4-8,1-2-9,-1 3-3,2-2-12,2-1-14,1-2-39,0 0-74,1-4-103,4-3-104,-2-6-134,0-3-115,0-6-33,2-6 42,3-3 82,4-7 94</inkml:trace>
  <inkml:trace contextRef="#ctx0" brushRef="#br0" timeOffset="5828">5130 562 200,'4'-31'296,"-3"7"14,1 4 8,-1 6-133,1 9-62,-2 3-19,4 8 1,1 6 14,-2 6 27,4 5 19,-1 5 5,-1 5-3,3 4-13,0 4-16,-2 3-20,0-1-23,4 2-20,-6-1-16,0-1-17,-1 1-15,-2-4-13,-1-1-14,0-3-31,-3-3-49,0-4-44,1-6-55,-1-3-50,-3-5-95,3-6-97,-2-6-23,0-4 12,2-8 32,-2-5 48</inkml:trace>
  <inkml:trace contextRef="#ctx0" brushRef="#br0" timeOffset="6091">5194 646 265,'3'-18'356,"2"2"26,2 4 14,4 1-132,5 5-104,2 2-46,5 4-30,2 3-2,2 4 13,-1 5 16,2 5 13,-1 4 1,-3 4-8,-2 4-17,-4 1-21,-3 4-23,-4-1-18,-4 3-13,-4-1-7,-6 1-5,-4-3-2,-4 0-2,-4-3-3,-6-2-3,-5-1-3,-2-4-14,-2-3-23,-2-2-32,2-2-45,0-4-54,5-5-54,0-1-96,6-4-97,1-7-26,6-2 13,4-7 36,6-3 50</inkml:trace>
  <inkml:trace contextRef="#ctx0" brushRef="#br0" timeOffset="6421">5480 165 7,'7'-29'349,"8"4"32,5 1 20,2 1 11,4 4-149,4 2-99,0 5-32,0 5-11,0 2 2,-3 6 6,-3 6-4,-7 3-17,-3 7-23,-4 3-26,-7 6-20,-5 3-16,-4-1-11,-4 2-4,-4-1-1,2-2-1,0-5 0,0-4 0,6-3 3,-1-3 2,4-3 19,1-3 13,5-1 8,4-1 7,6 0-1,6 0-7,7-3-28,3-1-55,4-1-69,4-4-80,2-2-83,0-5-147,1-3-91,0-5-14,-1-5 32,5-2 58,-1-3 71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4:28.09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23 821 32,'-5'2'290,"2"3"32,-2-2 27,2-2-38,0 1-89,0-1-54,2-1-19,1 2-1,1-2 12,4 3 26,-1-3 32,4 1 21,2 2 5,4 0-16,7 0-23,4-1-38,5-1-48,2 1-44,1 1-44,3-3-46,-3 1-76,-1-1-103,-2-1-96,0 1-122,-4-5-135,-4-1-49,-7-1 22,-7-4 71,-6 1 82</inkml:trace>
  <inkml:trace contextRef="#ctx0" brushRef="#br0" timeOffset="229">99 736 127,'-20'0'320,"7"0"23,5 0 12,8 2-73,5-2-117,11 1-72,7-1-42,6 2-19,5-1-19,4-1-23,5 2-44,-2-2-122,0 1-91,-1-2-51,-1-1-21,2-2 1</inkml:trace>
  <inkml:trace contextRef="#ctx0" brushRef="#br0" timeOffset="413">982 420 268,'9'-18'348,"-5"3"39,0 1 24,-4 7-136,-2 1-86,-4 4-38,-5 7-17,0 3-5,-5 5 17,-2 3 22,0 5 21,-2 3 9,2 3-6,0 2-22,4 2-28,0 2-34,4 0-32,2 0-24,5 0-12,3 0-21,3-2-8,5 0-5,2-3-2,7-1-4,3-4-4,1-2 4,3-3 5,3-5-2,-2-2-1,2-5 1,-5-5 3,0-4-4,-1-5-7,-5-2 2,-1-5 3,-5-1-3,-2-4-2,-2 1 5,-6-1 8,-2 4 8,-4 2 5,-3 2 4,-3 4 2,-3 3-3,-3 3-5,-2 4-9,-2 2 1,4 2-4,-1 3-2,2 3-2,4-1-3,4 2-7,2 1-17,3-1-28,4 1-52,6-1-66,5-3-73,4 0-62,8-4-49,4-2-60,0-4-77,3-2-2,0-3 41,-2-4 47,1-3 56</inkml:trace>
  <inkml:trace contextRef="#ctx0" brushRef="#br0" timeOffset="816">1261 696 190,'8'-25'334,"-5"2"54,0 2 55,-3 4-71,0 5-62,0 0-42,-1 6-37,-1 2-45,2 1-37,-3 4-27,1 3-13,-2 4-8,4 2-3,0 3 0,0 0-12,4 2-15,1 1-22,2 2-16,2 1-11,2-3-9,2 1-5,1-1 2,3 1-2,2-2 2,4-1 5,0 2 8,1 0 8,1 1 4,-2 1 2,-3-2-1,-3 2-2,-4 0-5,-5-3-9,-2 1-6,-9 0-7,-2-3-1,-3-1-5,-8 0-8,-2-1-21,-4-4-65,-4-1-100,1-1-123,-4-4-196,-1-2-101,0-4-33,2-4 31,1-1 88,8-4 112</inkml:trace>
  <inkml:trace contextRef="#ctx0" brushRef="#br0" timeOffset="1150">1339 682 122,'23'-21'293,"1"2"26,2 2 17,2 4-93,0 1-90,2 1-59,0 4-30,0 1-30,2 0-16,-2 1-9,0 2-7,2 0-2,-4 0 0,-1 2 2,-3-1 10,-7 1 8,0 1 5,-7 1 13,-2 2 19,-5 1 15,-3 4 14,-1 1 8,-4 3 4,0 2-2,0 2-14,-1 4-18,0 1-16,1 1-15,5-1-13,0 2-7,3-4 2,3-2-1,2-2 3,0-2 3,5-1 3,0-3 2,1-3 7,3-4 11,-2-2 18,3-3 22,-2-3 23,-2-3 15,-4-5 6,-2-1-3,-7-1-17,-4-4-18,-6 1-24,-1-1-16,-7 2-17,-1 3-14,0 2-12,0 2-30,-1 4-56,5 1-80,3 4-86,5 2-89,2 3-146,8 2-78,5 2 2,8-1 52,13 1 73</inkml:trace>
  <inkml:trace contextRef="#ctx0" brushRef="#br0" timeOffset="1564">2322 612 95,'8'-16'303,"-3"2"47,-2-1 54,-1 1-36,-2 2-68,0 3-36,0 3-32,-2 1-30,2 5-20,-3 4-17,1 3-11,-3 7-10,-1 2 1,-2 2-9,-3 5-24,2-1-33,-3 1-22,-2 2-21,2 1-26,-4-2-24,1 1-51,-2-1-70,3-1-78,-2-4-69,5-1-70,-1-4-113,0-5-55,4-4 14,-1-5 48,4-4 58</inkml:trace>
  <inkml:trace contextRef="#ctx0" brushRef="#br0" timeOffset="1803">2065 586 216,'-2'-15'349,"2"4"35,0 3 21,4 3-97,0 4-70,2 4-25,0 3-2,4 6 12,4 1 16,0 5 5,5 3-23,0 3-31,2 2-39,4 4-41,0-1-39,1 2-25,-4 0-21,0-1-17,-2 0-27,-2-4-52,-1-2-82,-4-3-88,4-5-77,-2-2-104,2-4-117,-3-4-22,4-3 42,0-4 63,0-4 71</inkml:trace>
  <inkml:trace contextRef="#ctx0" brushRef="#br0" timeOffset="2027">2648 708 241,'6'-24'357,"-3"3"66,-3 3 75,2 1-70,-1 5-58,-1 5-33,0 1-31,0 1-55,0 5-54,0 3-44,0 5-36,0 5-24,0 4-14,0 2-6,-1 5-20,-1 2-18,2 2-11,0 2-20,0 0-22,-1 2-60,1-2-98,1-3-106,-1-2-150,3-2-140,2-3-59,0-2 9,6-7 74,3-2 95</inkml:trace>
  <inkml:trace contextRef="#ctx0" brushRef="#br0" timeOffset="2269">3030 736 76,'0'-18'335,"-1"5"45,-4-1 40,-3 7-10,0 2-121,-1 5-63,-4 5-22,1 4-26,-1 4-22,-1 4-19,4 2-23,-1 4-23,5-1-22,1 2-20,2 0-14,3 0-9,1-3-6,4-1-6,3-4-2,3-1-1,-1-3 4,1-2 9,3-3 16,-3-4 16,3-3 13,-4-5 8,-1-4-1,0-5-4,-4-2-16,-1-5-19,-3-3-14,-1 0-11,-1-3-7,-1 0-26,0 2-39,1 0-57,-1 2-73,2 0-78,2 2-76,-2 3-121,3 0-69,0 2 5,2-2 43,5 1 62,0 1 72</inkml:trace>
  <inkml:trace contextRef="#ctx0" brushRef="#br0" timeOffset="2596">3180 296 224,'12'-20'328,"3"-1"34,3 3 25,4 0-113,3 2-78,-1 6-30,3 2-9,-2 8-10,-3 5-13,-1 4-9,-7 6-18,-4 6-25,-5 2-23,-5 1-19,-4 1-12,-2 1-8,-4-4-2,-2-1-4,2-3 0,-1-3-1,0-1 3,5-5 7,1-2 11,3-1 10,2-1 13,2-2 9,5 0 11,3 0-1,3 0-1,0 1-8,3 4-12,-4 1-13,-1 3-8,-4 1-11,-6 2-12,-7 3-23,-10 1-58,-11-1-76,-6-1-87,-10 0-123,-9-4-147,-11-3-61,-10-2 9,-11-5 56,-11-3 71</inkml:trace>
  <inkml:trace contextRef="#ctx0" brushRef="#br0" timeOffset="3170">1060 12 229,'4'-6'308,"-3"1"18,-4 2 7,-2 5-115,-6 1-72,-3 4-33,-2 5-11,-3 3-3,-5 3 1,-2 5 8,-3 2 18,-1 7 24,-1 2 22,-3 7 13,1 4 5,-2 9-17,5 4-25,2 7-31,4 6-37,6 4-30,6 4-23,7 0-7,10 2-13,12-4-6,7-4-1,12-2 0,7-6 2,9-4-5,8-6-11,5-7-34,5-6-59,2-7-70,3-8-71,5-9-74,-2-9-140,4-9-54,1-11 14,2-8 43,5-10 59</inkml:trace>
  <inkml:trace contextRef="#ctx0" brushRef="#br0" timeOffset="3481">3038 367 236,'38'-33'324,"0"5"19,-5 4 13,0 6-128,1 6-95,-1 6-41,0 7-5,0 7 5,1 7 19,-3 7 20,-1 8 23,-1 9 14,-2 8-2,-4 7-10,-2 4-24,-4 7-25,-7 1-27,-2 3-25,-5-2-21,-8-1-21,-1-3-43,-7-6-73,-2-3-73,-3-4-105,-6-8-155,-3-3-75,-4-6-8,-1-5 41,2-2 64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4:32.12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259 451 139,'10'-30'295,"-2"1"30,-3 2 23,-4 3-96,-1 2-60,-1 4-35,-3 1-28,-2 7-24,-2 4-12,-6 6-7,-4 7 5,-4 12 13,-3 9 21,-2 9 17,0 10 4,-1 7-2,7 7-15,2 7-25,5 4-31,3 3-23,5 4-17,4 0-13,8 1-9,5-3-6,5-5 2,8-5 3,4-5 10,2-7 8,5-5 5,0-9 3,-2-6-1,1-8-4,-6-6-8,-1-9-3,-5-6-4,-5-6-7,-3-3-9,-6-3-17,-3-1-37,-3-3-61,-4 0-74,1 0-79,-4 1-123,-2-2-112,3-1-32,0 0 21,4-1 52,4-1 73</inkml:trace>
  <inkml:trace contextRef="#ctx0" brushRef="#br0" timeOffset="378">694 841 323,'3'-22'387,"0"2"40,2 1 35,0 5-124,-2 2-102,2 2-50,1 5-25,-3 5-14,2 3-3,1 6 0,-1 4 1,-2 7 0,1 4-13,2 3-24,-3 3-30,0 1-28,0 2-19,0 0-26,2 0-41,-2-1-50,-1-2-63,1-3-59,3-5-59,-3-2-45,2-7-44,-2-4-83,2-6-13,0-6 18,4-6 42,-1-3 42</inkml:trace>
  <inkml:trace contextRef="#ctx0" brushRef="#br0" timeOffset="584">887 935 60,'5'-31'302,"0"2"57,-1 4 54,-2 4-21,1 4-86,-2 6-67,1 4-40,-1 6-28,-1 7-30,2 4-17,-2 7-7,3 4-2,1 3-10,-3 4-21,4 2-26,1 2-22,0-1-22,-1 1-44,0-2-67,0-4-73,-2 0-80,-5-6-141,-1-7-100,-2-2-21,-3-8 32,1-8 56,-3-6 69</inkml:trace>
  <inkml:trace contextRef="#ctx0" brushRef="#br0" timeOffset="817">725 733 271,'2'-20'325,"3"1"21,3 2 6,8 1-145,1 2-88,7 2-49,3 3-27,6 3-19,2 2-12,4 2-7,2 2-8,-1 3-25,0 2-44,-7 1-130,-2 3-80,-4 1-39,-8 4-19,-3 4 12</inkml:trace>
  <inkml:trace contextRef="#ctx0" brushRef="#br0" timeOffset="1042">605 1261 133,'2'13'282,"6"-4"28,8-3 24,5 0-96,4-3-65,8 0-31,3-1-4,8-2-1,1 0-7,5-2-6,2 2-10,-1 0-20,1 0-50,-1 0-79,-4-1-99,-5-1-167,-5-2-91,-8-3-47,-8 2 0,-9 2 42</inkml:trace>
  <inkml:trace contextRef="#ctx0" brushRef="#br0" timeOffset="1258">958 1457 226,'-16'14'308,"-1"-1"18,2-1 13,0 3-139,4-1-85,0 2-36,3-1-18,3 0-6,3 1 5,2 0 14,4-3 14,2-2 12,5 1 1,0-5 1,6 1-12,1-4-13,2-1-14,4-3-6,-2-3 5,4-3 8,-3-1 15,2-2 19,-2-2 19,-3-1 20,-1 0 15,-4 0-1,-3 5-10,-6-1-12,1 3-21,-4 3-27,0 2-27,-3 4-14,0 7-9,-3 2-10,1 5-8,1 3-2,-1 2-5,-1 0-5,1 5-6,2-3-15,0 1-24,0-4-49,0-1-97,0-3-98,0-4-98,0-5-148,2-4-81,-2-5-2,5-5 65,4-8 84,4-3 91</inkml:trace>
  <inkml:trace contextRef="#ctx0" brushRef="#br0" timeOffset="1665">1785 594 207,'0'-46'345,"0"6"22,-2 7 10,-1 10-95,-5 13-126,-4 10-55,-6 15-10,-5 13 17,-6 16 27,-1 10 31,0 9 27,3 9 14,5 6-5,6 4-20,7 4-29,9-1-29,6-2-31,8-4-26,10-4-22,4-6-20,3-6-52,2-9-94,3-9-120,-3-10-208,-1-13-110,-3-9-57,-7-11 12,-4-11 72,-5-9 103</inkml:trace>
  <inkml:trace contextRef="#ctx0" brushRef="#br0" timeOffset="10468">2105 841 200,'0'-6'304,"0"0"35,0 1 11,-2-1-76,0 0-43,-1 2-11,0-1 5,1 1 3,1 1 7,-2 0-5,3 0-13,-2 1-20,0-1-28,1 2-29,1 1-32,-2 0-32,2 0-26,-3 3-21,-3 1-10,1 4-12,-3 4-5,-2 4-4,0 2-2,0 3 6,2 0-4,0 3 1,1 0-1,2 0 2,1-1 0,4 0-5,2-1 2,5-1 3,0-3 0,4-2 0,1-2 3,1-4 2,2-4 2,-1-3-3,-1-3 2,0-3-1,-1-3 3,-2-4 1,-2-4-1,-1-2 4,-2-4 0,-2-2 1,-3-4 2,0-1-1,0-1-2,-3 2-5,1 1-3,-1 2 2,-3 4-11,3 2-11,0 3-26,0 4-69,1 0-101,2 4-103,-2 1-156,2 5-114,0 0-37,4 0 33,5 3 85,5 2 93</inkml:trace>
  <inkml:trace contextRef="#ctx0" brushRef="#br0" timeOffset="10904">2367 905 21,'1'2'385,"3"1"75,-4-1 70,0 0 54,0-2-125,-2 2-95,0-2-76,-1 0-64,2 1-61,-1-1-52,2 0-47,-2 0-56,2 0-98,0 0-113,2 0-112,-2 0-178,0 0-93,3 0-21,0-3 53,7 0 87</inkml:trace>
  <inkml:trace contextRef="#ctx0" brushRef="#br0" timeOffset="11095">2566 757 159,'0'-11'370,"0"2"46,-1 2 38,1 1-49,-2 3-136,1 3-63,1 4-22,-2 7-12,0 4-4,1 4 2,-1 4 3,2 2-18,0 4-37,3-1-30,1 4-34,-1 1-42,3-2-76,-2 1-100,1-2-96,-2-2-154,-1-1-121,-2-6-45,0-4 24,3-8 70,1-5 84</inkml:trace>
  <inkml:trace contextRef="#ctx0" brushRef="#br0" timeOffset="11328">2747 757 105,'4'-9'293,"2"4"30,1 5 26,1 6-61,1 5-83,5 5-31,1 5-1,0 3 5,1 5 5,2 4-5,-6 3-12,1 1-20,-5 4-27,-3-1-33,-4 1-31,-2-2-38,-6-1-53,-2-4-59,-7-3-65,1-3-65,-5-3-101,1-4-107,-2-5-28,-2-3 16,3-3 43,0-4 50</inkml:trace>
  <inkml:trace contextRef="#ctx0" brushRef="#br0" timeOffset="11623">2996 418 5,'13'-31'312,"1"8"29,3 0 17,3 7 11,3 5-151,2 7-78,-1 4-41,0 7-26,-5 7-14,-4 6-16,-5 6-15,-3 6-13,-7 2-7,-4 3-7,-2 0-3,-1-3-2,-2-2 1,1-5 3,0-5 4,3-3 5,2-3 6,2-6 6,2-1 6,6-3 2,7-3 1,7-1-6,5-2-40,8-2-68,-1-4-174,0 2-89,-3-1-50,-8-1-22,-6 1 19</inkml:trace>
  <inkml:trace contextRef="#ctx0" brushRef="#br0" timeOffset="12349">408 409 78,'3'-20'283,"0"0"31,-3 1 20,-3 1-65,2 0-84,-1 0-40,-3 2-19,0 1-6,-3 0-5,0 1-2,-2 2-5,-2 3-11,0 0-10,-2 3-13,-2 2-10,2 1-12,-4 3-5,-1 1-5,0 5 1,0 3 4,-3 3 5,0 4 10,-2 6 11,5 2 7,-3 4 7,3 2 5,0 3-2,4 3-4,0 3-10,1 2-8,3 1-14,3 1-8,0 2-9,3 0-10,2-1-8,2-1-4,-1-1 0,2-1-5,0-1-3,2-1-1,1-1 0,0-1-5,5-1 1,-2 0-1,4-1 1,2-2 0,1 0 2,1-2 4,5-1 7,1 0 5,0-1 3,0-1 5,1-1-3,-7 0-1,0 2-5,-4-1-6,-6 1-4,-2-1-2,-7 1-2,-3-2 2,-3 0-3,-5-1 1,-1-1-5,1-3 1,-3-2 0,-1-1-1,5-2 0,1-4-1,2-1 3,2-3-4,5-3 2,4-1-1,2-1-4,6-1 3,4 2 0,4-2 2,3 0 3,4 1 2,2 4 1,-1 2 1,1 4-3,-2 4-3,-3 4-1,-3 5-2,-5 4 0,-5 4 1,-6 4-3,-3 2 4,-6-1-2,-1 2 4,-2 0-4,-1 0 1,0-1 1,1-2 3,4-2-3,3-2 0,5-2 4,5-2 6,9-1 3,7-1 0,7-2-1,10-3-8,11-3-21,6-5-104,10-6-148,8-5-228,4-6-117,3-5-57,0-8-12,2-6 77,2-3 138</inkml:trace>
  <inkml:trace contextRef="#ctx0" brushRef="#br0" timeOffset="13373">3496 71 182,'22'-16'255,"5"1"21,1 3-24,2 0-86,-1 6-43,-1 1-19,-1 5-14,-3 5-1,-7 7 0,-3 9 4,-7 9 3,-4 9 2,-5 9-3,-3 7-12,1 4-16,-4 4-19,3 1-15,2 2-13,6-1-8,2-3-3,4-3-2,4-3 0,3-5-3,1-8-1,2-7-1,-1-4-2,1-9 4,-1-6 0,0-8 2,2-4 0,-2-8 2,2-5 0,-1-5-1,-4-5-1,0-3 1,-3-4 22,-4 2 36,-5-1 45,-2 4 42,-2 2 27,-4 5 9,-5 5-13,-4 8-30,-3 8-40,-4 8-41,-1 9-20,0 10-6,1 10 2,5 9-2,2 9-3,6 6 2,5 4 1,5 6-4,3-1-1,4 1-3,5-1-4,-1-1 0,3-1-6,-2-1-5,2-3-8,-7-3-6,-1-9 1,-4-4-4,-8-8 2,-4-8 4,-6-2 3,-7-7 4,-5-2 0,-9-5 3,-2-2 8,-5-4 2,1-1 1,3-4-5,-2-2-25,6-2-54,4 0-165,3-6-261,4-2-138,0-1-68,-3 0-19,1-3 33,6-3 145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4:46.86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92 260 182,'-3'1'347,"1"-1"34,-1 0 27,3 0-75,0 0-97,0 0-57,0 0-36,3 0-28,2 0-20,6 0-23,3 0-22,5 0-22,2 0-11,7 0-7,1 0-9,1 0-27,0 0-44,-2-1-52,1-4-69,-6-1-106,-5-3-96,-4-1-26,-6-4 15,-6-1 37</inkml:trace>
  <inkml:trace contextRef="#ctx0" brushRef="#br0" timeOffset="187">116 66 168,'-34'-4'340,"6"-2"37,3 0 30,10 3-83,5-2-102,6 2-69,8 0-48,10 0-38,9 2-31,10-1-43,7 1-55,9-1-174,0-2-99,0-1-54,-6-2-24,-1-4 9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5:10.11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102 217 95,'-3'-10'292,"2"-2"29,-1 0 28,1-1-57,1 2-69,-2-1-21,2 3 3,0 0 16,0 1 14,0 2-1,0 2-10,0 2-25,0-1-34,0 3-40,0 2-42,0 1-28,0 4-23,-2 4-13,2 2-6,0 2-7,0 3 1,2 2-1,1-2-4,0 0-2,3 0 0,1-4 0,-1 2 0,4-3-3,0-1 1,0-3 1,0-2 2,2-2 3,-1-2 4,-1 0 6,2-3 5,0 0 5,0-3 5,1 2 1,-2-2 1,3-1-1,-1 2-2,-1-1-1,-1 0-2,-1 3-2,1 1-2,-2 4-5,1 1 1,-1 1-4,-1 4-1,-1-1 0,-2 4-1,-2-1-1,-2 1 0,-2 1-2,-2 0-1,-4-2 1,-3 1-4,-2 1-3,-1-2-1,-5 1-5,0-2-13,-3-2-21,-1 1-38,2-2-61,-1-3-84,-1-1-77,4-5-77,0-1-113,0-5-66,1-5 12,0-5 49,4-3 70,3-5 79</inkml:trace>
  <inkml:trace contextRef="#ctx0" brushRef="#br0" timeOffset="470">1 163 117,'-1'-15'312,"1"0"29,1 2 23,4 2-69,2-1-102,3 3-52,3-2-29,7 4-10,4 1-8,6 0-7,8 0-6,2 5-11,5-1-20,0 4-54,2-1-70,-1 4-114,0-3-139,-5 3-73,-1-2-33,0 0 14,-5 2 49</inkml:trace>
  <inkml:trace contextRef="#ctx0" brushRef="#br0" timeOffset="660">701 31 331,'-6'-7'386,"0"-2"57,0 4 42,3 1-124,-1-1-77,3 4-54,-1 1-43,0 2-40,2 5-26,-1 4-16,-1 5-3,2 5 5,0 4 6,-1 2-8,-1 2-17,2 2-20,0 1-14,0 1-20,0 0-17,3 0-24,-1 1-59,-1-2-86,1 1-93,3-3-95,0-2-171,-1-2-73,1-5 4,-4-5 59,4-2 78</inkml:trace>
  <inkml:trace contextRef="#ctx0" brushRef="#br0" timeOffset="1005">1123 259 126,'-3'-14'317,"-1"1"27,-1 0 23,-1 2-67,-2 2-110,0 2-60,-3 3-29,-2 3-13,-1 2-9,0 6 2,-4 3 6,-1 5 6,0 3-1,2 5-2,-2 0-11,3 3-12,5 0-15,1 1-15,6-2-13,2 0-8,5 0-5,5-1-4,5-2-1,6-1-2,1-3 3,3-3 1,2-3 2,-1-4 0,-1-5 3,-2-3 8,-2-5 13,-3-4 8,1-4 11,-1-7 3,-5-2 1,-3-5-1,-3-3-6,-4-2-8,-4 1-7,-3 1-4,-4 3-6,-2 3-8,1 1-10,-1 7-22,3 2-53,1 3-83,6 4-72,2 4-92,5 0-145,3 3-66,6 2 10,4-1 58,2 2 59</inkml:trace>
  <inkml:trace contextRef="#ctx0" brushRef="#br0" timeOffset="1400">1487 118 285,'-6'-9'355,"3"-1"21,0 2 14,-1 4-145,1 2-100,0 5-50,1 4-26,-1 6-15,3 3-4,0 2 3,2 3-4,1 0-6,3 2-11,4 1-6,1-2-10,2-1-3,2 0-6,3-3-3,2-1-2,0-4 0,0-2 5,2-4 6,-3-2 17,0-4 27,1-2 32,-3-6 33,-2 0 29,-2-7 18,2 0 14,-5-3-4,-2-2-14,-1-1-15,-2 2-10,-1 2-15,-1 4-22,-1 4-17,-1 3-22,-1 5-16,-1 5-22,-1 4-12,0 6-8,-1 6-4,1 3 1,1 2-3,-1 2-20,2 2-43,2 0-121,1 3-145,0 2-214,2-2-108,0-2-42,-2-1 13,2-1 102,1-4 139</inkml:trace>
  <inkml:trace contextRef="#ctx0" brushRef="#br0" timeOffset="2393">2716 127 37,'0'0'183,"0"2"-4,0-2-18,0 0-31,0 0-25,0 0-17,0 0-13,0 0-12,0 1-11,0-1-6,0 2-1,0-2-6,0 0-2,0 0-3,3 0-3,-2 1-3,-1-1-2,0 1 0,2-1-4,-2 2 0,1-2-5,-1 0-3,0 0 0,0 0-4,-1 0 0,1 0-1,0 0 0,-2 0 0,2 0 1,0 0-2,0 0 1,0 0 3,0 0 1,-1 0 4,1 0 4,0 0 5,0 0 0,-3 0 5,3 0 1,0 0 2,0 0-1,0 0 0,0 0-1,0 0-2,0 0-6,0 0-4,0 0-2,0 0-2,0 0-1,0 0-1,0 0-1,0-2 3,0 2 0,0 0 2,0 0 1,0 0 1,0 0 4,-2 0 0,2 0 0,0-1 0,-1 1-2,-1-1-2,2 1-6,0 0-4,0 0-4,0 0-4,0 0 1,0 0-2,0 0-1,0 0-1,0 0-2,0 0 3,0 0 0,0 0 0,0 0 0,0 0 0,0 0 0,0 0 3,0 0-2,0 0 2,-1 0-2,1 0 1,0 0 1,-2 1-2,2-1 1,0 0-2,0 0 0,0 0 2,0 0-1,0 0-1,0 0 1,0 0 3,0 0 1,0 0 2,0 0 4,0 0 1,0 0 1,0 0 0,-2 0 1,2 0-4,0 0-1,0 0-1,0 0-6,0 0 1,0 0-3,2 0-3,-2 0 1,0 0-1,0 0 0,0 0 1,0 0 2,0 0 0,0 0 0,0 0 2,0 0-2,0 0 1,0 0 0,0 0 0,0 0 1,0 0-1,0 0 1,0 0 3,0 0-3,0-1 2,0 1 0,0 0 0,0-3 0,0 3 1,-2-2-1,2 1-3,0-1 3,0 1 0,0-1-2,0 1 3,0-1-1,0 2-2,0 0 1,0-1 0,0 1-3,0 0 0,0 0 0,2 0 1,-2-2 1,0 0 1,0 2 0,0-2 0,0 2 4,0-2 1,0 1 3,0-1 2,0 1 1,0-1 1,2 1-3,-2-1 5,0 1 1,0-1 2,0 0 5,0 0 11,0-1 7,0 0 5,0 0 8,0 0 5,0-1 1,-2 0-2,2 1-5,-2 0-6,2 2-9,0-1-13,0 2-6,0-1-11,0 1-6,0 0-8,0 0-5,0 1 1,-1 1-3,1 2 2,-2 2 2,1 3 0,-3 3 7,1 3 2,0 2 2,1 4 1,-2-1-2,2 3 6,2 1-6,0-1 1,0 0-4,0-2 3,0-1-1,-1-2 1,-1-4-3,2-1-16,-3-3-26,1-3-44,-1-1-51,0-3-53,-2-2-50,0-2-49,-1-2-67,-2-2-55,0-4 3,0-1 22,-1-2 38</inkml:trace>
  <inkml:trace contextRef="#ctx0" brushRef="#br0" timeOffset="3579">2589 177 209,'2'-17'299,"-2"2"25,3 0-8,0 3-85,-1 3-63,1 0-36,0 4-27,3 1-16,1 3-9,4 1-3,1 4 2,3 4 3,4 1 8,1 4 2,1 4 0,4-1-9,2 2-10,0 2-11,0-2-14,-1 0-11,-3 0-10,1-2-11,-4-2-8,0-1-6,-4-1-15,-3-3-18,1-2-19,-4 0-14,-1-3-16,-1-2-12,-2-4-1,-2-1 8,-1-3 12,-1-4 11,-1-2 15,-1-4 16,-1-1 15,-1-5 11,0 0 13,2-2 12,-1 0 21,-1 1 24,2 4 25,-2 4 16,2 3 5,-3 3-6,3 5-16,-3 2-17,3 6-10,-2 6-9,2 2 2,0 4 7,2 2-1,1 1-1,0 3-14,2 0-12,0 1-27,-2-2-54,3 0-76,-1 0-85,-2-2-138,0-1-127,-3-1-55,2-4 10,3-3 53,1 0 69</inkml:trace>
  <inkml:trace contextRef="#ctx0" brushRef="#br0" timeOffset="4016">3143 384 221,'5'1'349,"-1"-1"29,-1 0 18,0 0-105,2 0-114,-2 0-101,-3 0-154,0 0-158,0 0-84,-6-3-47,6 3-23,-14-13 19</inkml:trace>
  <inkml:trace contextRef="#ctx0" brushRef="#br0" timeOffset="7820">1938 409 253,'3'2'364,"-3"0"48,3 2 47,-3-3-92,2-1-59,-2 0-24,0 0-21,0 0-21,0 0-31,0 0-31,0 0-36,-2 0-34,2 0-34,0 0-24,-1 0-18,1 2-19,0-1-43,0 1-92,0 2-106,-2-1-138,4 0-160,-4 0-82,2-1-10,0-2 61,0 0 91</inkml:trace>
  <inkml:trace contextRef="#ctx0" brushRef="#br0" timeOffset="8150">2302 294 168,'3'3'266,"-2"-2"15,3 1-19,-3 0-84,-1 2-58,0 0-28,0-1-13,-1 2-6,-3-3-4,1 2-5,0 0 3,-4 1-6,0-2 0,-1-1-2,-2 2 1,-1-3 2,-1 1 1,-1-2 9,-1-2 11,1-1 10,-1-1 12,1-1 13,2-2 5,0-1-1,3-1-7,3-1-6,0-3-18,5 3-16,2-1-14,1 1-12,2 0-12,3 2-17,1 2-7,1 2-9,1 1-5,3 1-6,-1 5 2,1 1 0,0 4 0,2 2 2,-3 4 1,-2 3 4,1 2 1,-3 4-3,-5 1 6,0 0-4,-6 1-2,-1 1-9,-4-2-24,-5 0-34,-3-3-42,-2 0-45,0-3-49,-4-2-41,2-2-67,0-6-101,2-1-30,3-4 7,1-5 29,2-1 40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5:19.13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47 416 36,'-8'0'297,"1"0"37,2-2 35,1 2-23,2 0-91,2-1-59,0 1-28,2 0-26,2 0-25,4 0-25,5 1-17,6 1-17,6 0-12,2 0-8,2 1-8,5 0-3,-1 0-7,1 0-6,-3-1-7,-1 0-14,-3 0-28,-3-2-43,-2 2-43,-1-2-50,-5-2-79,-1 0-118,-5-2-38,-4 0 6,-2-2 24,-6 0 40</inkml:trace>
  <inkml:trace contextRef="#ctx0" brushRef="#br0" timeOffset="434">0 248 105,'0'2'328,"2"-2"32,1-2 29,1 0-45,0-2-98,1-2-57,4-1-23,1-1-4,1-2-4,5 0-2,1 1-4,2 0-6,2 0-9,0 3-18,1 2-19,-1 2-21,-1 4-20,0 2-20,1 2-15,-4 3-9,0 0-8,-2 2-2,0-1 3,-2 1-5,1-2 1,-1-2 0,-2 1 8,0-4 19,-3-1 13,0-1 14,1-4 10,-1 1 4,2-5-3,-2 1-14,3-4-14,0 0-10,0-1-9,3-4-4,-1-1-8,1-1-6,1 0-17,0-2-30,1 0-69,1 2-113,1 1-120,-1 2-183,4 2-89,-7 4-26,-2 2 40,0 7 98,-3 1 110</inkml:trace>
  <inkml:trace contextRef="#ctx0" brushRef="#br0" timeOffset="850">1016 152 176,'0'-3'340,"1"-2"33,-1 2 36,2 0-75,-2 1-89,0 0-56,-2 0-37,2 2-35,-1 0-29,-3 2-27,2 0-23,0 5-13,0 0-10,1 2-3,1 0 1,1 2 2,5-1 1,-1 2 1,3 0 2,2 0 1,2 0 0,3-1 1,0 1-2,1 0 4,3-2 12,-1 1 18,1 0 13,-1 0 21,0 1 12,-2-1 7,-2 1-1,-3-2-11,0 1-13,-5-3-15,-2 0-14,-1 0-13,-3-1-7,-3 1-6,-4-2-6,-2-2-20,-7 1-43,-2-1-82,-5-1-101,-2-1-142,-2-4-153,-2-1-70,-2-3-6,2-1 58,2-2 86</inkml:trace>
  <inkml:trace contextRef="#ctx0" brushRef="#br0" timeOffset="1202">994 154 81,'14'-11'281,"6"2"17,4 0 9,3 2-73,3 3-108,3 1-57,2 2-34,1-1-18,1 2-17,2-1-10,-3-1-7,3-1-4,-3 0 3,-3-1 6,-1-2 12,-4 0 19,-4 0 24,-5 1 30,-3 1 35,-5-1 41,0 2 35,-5 0 21,-1 2 5,0 1-8,-4 0 2,3 4-3,-2 4-8,-2 3-11,4 5-4,-4 3-8,1 1-28,-1 2-37,3 2-33,-3 2-25,4 1-22,-3 0-20,2-1-33,-1 3-57,1-3-103,0-1-104,5-2-103,-5-4-161,2-4-68,1-4 10,1-5 71,4-5 93</inkml:trace>
  <inkml:trace contextRef="#ctx0" brushRef="#br0" timeOffset="1548">1862 173 311,'5'-12'387,"-1"3"34,-4 0 25,0 4-133,-3 1-98,-2 4-56,-1 2-38,-2 3-29,-1 3-16,1 2-16,1 2-15,1 3-17,3 0-13,1 0-5,2 0-3,3 0-1,2-1 3,1-2 4,4-2 10,1-1 25,-2-3 35,3-3 31,0-1 30,-1-4 16,-1-2 3,-1-4-17,-2-4-29,-1-1-30,-3-2-31,0-4-22,-3 3-10,-1-2-16,1 2-14,-2-1-37,2 2-70,2 2-96,4-3-92,2 3-100,3 1-144,5 0-48,3 0 23,1 0 73,5 2 79</inkml:trace>
  <inkml:trace contextRef="#ctx0" brushRef="#br0" timeOffset="1821">2143 12 151,'11'-1'311,"-5"-1"34,-1 2 26,0-1-85,-3 1-92,-1 1-63,-1 1-36,0 2-22,0 1-7,0 5 0,2 2 12,3 2 16,2 2 14,1 4 8,3-1 8,2 4 4,1-3 1,0 3-7,2-2-6,1 0-8,-2 2-11,0-4-18,-3 1-20,-3-2-17,0-2-20,-4-2-33,-1-2-63,-8-2-87,-1-1-97,-8-3-166,-4 0-109,-4-4-34,-3-4 20,5-1 66,-2-5 89</inkml:trace>
  <inkml:trace contextRef="#ctx0" brushRef="#br0" timeOffset="2086">2246 143 168,'25'-20'295,"7"2"18,2 2 9,3 2-115,-1 4-93,6 4-49,0 1-47,-1 2-88,2 2-123,1-1-67,-4 2-35,-1-1-15,-3 2 6</inkml:trace>
  <inkml:trace contextRef="#ctx0" brushRef="#br0" timeOffset="2237">2975 59 216,'5'1'363,"1"-1"39,-3 0 32,-2 1-92,-1 1-104,0 0-45,-1 4-15,-1 1-11,-1 5-3,-3 2-1,1 2-4,0 4-24,1-1-37,-3 2-26,2 0-29,-1 0-15,0-1-21,0-2-41,-3-5-43,2 0-43,2-3-35,-1-4-33,1-4-16,0-2 13,0-4 35,1-5 39,1-3 33,1-1 38,2-5 36,0-2 27,0 1 25,0-4 20,2 1 17,-1-1 23,4 2 19,-2 1 21,0 6 12,-1 2 2,1 3-9,0 4-18,4 4-25,-1 1-29,6 6-23,0 1-16,3 5-2,0 3 1,2 2 1,1 1 0,0 0-2,3 3-3,-4-3-7,2-3-10,-1 1-3,-1-2-5,-3-4-1,0-1 0,-1-3 1,-2-1-6,-3-5 0,0-3-4,-1-3-7,2-3-2,-5-2-1,0-2 1,-3-4 0,-1-1 6,0-1 0,0-4 4,-1 1 5,-1-3-1,0 2 6,2 2 7,0 3 11,-1 3 3,1 3-2,-2 5 0,2 3-4,-1 6-10,-1 5-6,-1 4-6,3 5 0,0 4-1,3 1-10,-1 2-54,1 3-116,0 1-143,3-1-179,-1-2-95,3-2-42,3-1 30,4-3 101</inkml:trace>
  <inkml:trace contextRef="#ctx0" brushRef="#br0" timeOffset="2791">3438 347 113,'19'3'470,"-5"1"65,0-4 39,-2 0 13,-2-3-273,-2-6-412,-8-1-234,-3-7-130,-9-5-70,-3-4-35,9-8 79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5:50.05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63 945 301,'-3'-27'363,"-2"-3"37,3-2 34,1 4-119,-1 2-49,2 4-16,0 2 3,-1 5 0,1 4-10,-2 4-26,2 0-40,0 3-44,0 4-40,0 4-28,0 6-14,0 5-7,0 8-5,0 5-5,0 5-1,-3 4-4,3 4-12,-1 3-4,-1-1-3,1 1-4,-1-1-4,2-1-8,-2-3-13,1-1-31,-1-4-59,2-5-82,0-4-86,3-7-69,1-4-69,-3-7-104,5-5-26,-3-8 40,-1-8 64,1-4 62</inkml:trace>
  <inkml:trace contextRef="#ctx0" brushRef="#br0" timeOffset="275">36 850 78,'-1'-30'306,"-3"3"31,3 0 28,-1 0-51,2 2-98,0-1-55,3 1-32,2 1-12,3 0-14,3 0-10,0 3-11,5 1-15,0 4-14,4 1-19,2 1-14,2 5-10,3 2-10,0 2-20,-2 2-39,2 3-42,-3 3-49,-2 4-84,-3 3-116,-3 2-46,-2 4 4,-3 2 27,-6 5 38</inkml:trace>
  <inkml:trace contextRef="#ctx0" brushRef="#br0" timeOffset="497">44 949 271,'-14'12'370,"1"-3"32,4-1 25,4-2-117,2-3-105,6-2-66,2-1-44,7 0-28,4-1-26,6-1-15,2 1-12,6 1-8,3 0-24,2 0-37,5 1-53,-1 2-82,4 0-133,-4 0-66,-1 0-17,-3 3 14,-2 2 42</inkml:trace>
  <inkml:trace contextRef="#ctx0" brushRef="#br0" timeOffset="699">629 1090 335,'0'-1'382,"0"-1"39,-1 1 45,1-1-115,0-1-80,0 2-38,0-1-15,0 2-19,0 0-29,0 0-28,0 3-20,1 3-16,2 2-11,-3 4-5,2 4-8,-1 2-6,1 3-16,-1 1-14,1 3-9,0-1-18,-1 0-7,-1 1-4,3-1-8,-1-1-20,0-1-47,-1-2-92,1-2-105,1-2-119,0-5-158,-1-1-71,-2-4 1,0-3 69,-2 0 91</inkml:trace>
  <inkml:trace contextRef="#ctx0" brushRef="#br0" timeOffset="968">591 1446 131,'-5'4'314,"2"-1"25,0 0 22,3 0-82,0-1-93,2 1-61,2-3-34,3 1-22,5 0-18,-1 1-16,5-2-11,0 0-21,1 0-30,1-2-44,-1 0-89,-2-1-118,-3-3-62,-1-2-25,-6-2 9,0-1 29</inkml:trace>
  <inkml:trace contextRef="#ctx0" brushRef="#br0" timeOffset="1179">574 1009 189,'-5'-12'308,"2"2"18,3 1 9,0 0-119,3 1-94,5 2-53,0 0-30,3 0-13,3 2-11,2 2-9,3-1-4,3 3-10,2 0-24,1 2-62,0-1-121,1-1-62,-3 2-33,-2 2-9,-2 2 12</inkml:trace>
  <inkml:trace contextRef="#ctx0" brushRef="#br0" timeOffset="1451">1135 1293 249,'11'9'324,"5"-3"24,0 0 19,3 0-138,1-2-92,-1-1-45,2 0-28,-2-1-32,0-1-35,0-2-37,-5-1-45,0-2-81,-6 1-102,-3-5-52,-5 2-10,-3-3 10,-4 0 31</inkml:trace>
  <inkml:trace contextRef="#ctx0" brushRef="#br0" timeOffset="1578">1241 1245 49,'-16'-4'314,"1"2"44,3 0 39,4 1-2,2-1-91,3 2-66,2-1-40,4 1-34,6 0-38,4-2-57,7 2-90,5 0-111,1-1-188,4-2-100,0-2-52,-3-1-8,-2-3 41</inkml:trace>
  <inkml:trace contextRef="#ctx0" brushRef="#br0" timeOffset="137544">150 103 23,'-16'-3'278,"0"-3"21,1 0 13,2 0-49,3 2-114,1-1-74,4 2-90,4-3-146,2-1-76,1-5-42,6-6-20,6-9 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5:54.24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2 618 122,'0'-1'267,"0"0"16,0 1 6,0-2-95,0 1-68,-2-1-36,2 2-18,0 0-10,0 0-7,0 0-8,0 0-5,0 0-2,0 0-6,0 0 0,0 0-4,0 0 2,2 0-3,-2 0 3,0 0-4,2 0-1,-2 0-2,1 0-1,-1 0-3,0 0-2,0 0 0,0 0 0,0 2-2,0-2 5,0 1 4,0-1 9,0 2 2,0-2 7,0 0 5,0 0-2,0 0-2,0 0-8,0 0-7,0 0-6,0 0-8,0 0-2,0 1-7,2 0-1,-1 1 1,-1 0 0,0-2-2,2 3-1,-2-3 2,0 1 3,0-1 2,0 0 4,0 2 5,0-2 8,0 0 7,0 0 3,0 0 2,0 0-2,0 0-4,0 0-7,0 0-10,0 0-4,0 1-6,0-1-3,0 0-2,0 0-1,0 0 2,0 2-2,0-2 0,0 1-1,0 1-1,0-2 1,0 2-2,0 2 2,2 0-2,-1 2 2,-1 2 0,0-1 0,0 2 3,0 0-1,0 1 0,0 0 3,0 2 0,0-2-1,-1 2 0,-1 2-2,2-1-2,-2-1 2,2 2-2,0-1 1,-1 1-1,1-1 0,0 0 1,0-2-1,0 0 0,1-1 0,-1-4 1,0 0 0,0 0 0,0-3 2,0-1 2,0 1 0,0-2 2,0-1 1,0 0 5,0 0-1,0-3-3,0 0 2,0-3-5,0-3-1,0-1-4,0-4 3,2-2-3,-2-2-2,3-3 0,-1-3 0,3-2-2,-1-1 1,4 0-1,-2 2 1,1 1 1,1 1 0,1 1 2,1 4 3,-1 0 0,2 3 2,-3 1-2,2 2-2,-1 3-3,0 0 0,1 3-2,-2 2 0,1 2-3,-1-1 2,2 6 2,-2 0-1,3 3-2,-2 2 4,-1 4-3,3 1 4,-3 2-2,0 5 0,0 1 2,1 0 0,-2 3 1,-1-2 1,2 1 1,-2-2 0,-1 0 2,0-3-2,0-2 2,-2-1-4,0-3 1,0-1-1,-3-4 3,2-1 0,1-3 2,-3 0 5,1-3-3,-1-1 1,0-4-2,0-4 1,2-4-6,-2-2-2,1-5 0,3-2 0,-1-2-1,3 1-2,2 1 3,0 2 3,0 2 3,0 3 5,0 3 6,1 3 2,-1 3 7,2 3 1,1 3 2,0 3-4,0 5 1,3 4-2,-1 1-1,4 5-6,-4 5-2,1-1 0,0 2-1,-1 1-8,-2 0-26,-3 0-51,0-1-79,-2 0-88,-5 2-158,-2-2-108,-2 0-38,-5-3 18,7-3 61,-1-5 74</inkml:trace>
  <inkml:trace contextRef="#ctx0" brushRef="#br0" timeOffset="1492">927 590 7,'0'-4'254,"1"-3"29,-1 2 18,0-1-54,0-1-72,0 3-50,0 0-26,-1-1-25,1 2-14,0 0-10,0 0-4,0 0-1,0 2 2,0-2 8,0 1 8,0 2 6,0-1 0,0 1-2,0 0-5,0 0-13,0 1-10,0 1-14,-2 1-9,-2 3-6,1 3-2,-2 1-1,0 5 2,0 2 2,-1 2 0,-2 4 1,2 2 1,1 1 0,0-1-5,2 1 4,1-1-4,1-2-1,2-1 0,1-2-3,1-1 3,5-3-2,-1-2 1,3-2 2,0-1 0,3-4-1,-1-2 2,1-4 1,1-1-2,-1-3-2,1-3 0,0-3-3,-1-3 2,1-1-3,-2-4 1,0 1 4,-4-2 6,0 3 13,0-1 14,-2 6 14,-3 1 13,-1 3 1,-1 2-6,1 2-11,-2 5-11,-2 3-14,1 5-12,1-1-4,0 5-4,3 0-1,0 0-1,4 2-1,-1-3 1,3 2 1,1-3-1,1 1 0,1-2-2,1-5 2,1 1 2,2-5 3,-2-2 5,1-2 10,-1-2 7,-2-5 17,0-1 10,-2-4 6,-3-4 8,-2-4 1,-4-3-10,-4-4-9,-3-4-11,-2 1-10,-3-4-11,0 2-9,-2 3-13,2 2-43,1 4-75,1 1-105,1 5-129,3 0-159,1 2-75,-3 1-8,6 1 50,-3 4 87</inkml:trace>
  <inkml:trace contextRef="#ctx0" brushRef="#br0" timeOffset="2197">1199 119 18,'0'-18'296,"0"0"27,3 0 20,3 5-22,1-1-131,4 2-68,5 2-41,-2 2-20,5 4-14,3 0-6,-1 4-9,1 5-1,-2 6-5,-2 2-3,-3 4-3,-3 5-3,-6 3-1,-3 6-3,-6 2-4,-2 0-2,-3 1-1,-3-1 4,0-3 12,0-4 19,3-5 24,-1-3 29,4-5 22,2-3 22,1 0 8,5-3-5,7-2-17,4-1-22,8-1-22,2 0-33,5 0-62,-1 0-88,4-1-92,-4 1-149,-3 0-128,-1 1-61,-8-2 8,4 2 53,-4 1 74</inkml:trace>
  <inkml:trace contextRef="#ctx0" brushRef="#br0" timeOffset="2663">1697 643 163,'0'-14'293,"-2"1"26,2-2 23,-1 1-98,1 2-49,0 3-11,-3 0-5,3 3-4,0 3-14,0 0-21,0 5-15,0 1-20,3 4-18,-3 4-8,1 4-6,-1 3-6,2 1-17,-2 2-17,0 2-12,0-1-8,0 2-14,0-1-34,0-2-53,-2-3-59,1 0-65,-2-5-99,3-2-120,-3-5-37,1-5 16,-1-4 39,1-3 52</inkml:trace>
  <inkml:trace contextRef="#ctx0" brushRef="#br0" timeOffset="2905">1673 590 84,'2'-12'295,"1"0"24,0 2 15,4-1-64,3 4-114,3-2-60,3 1-37,2 2-21,4 0-10,4 0-9,3 2-6,2-1-3,1 4-5,0-4 0,-1 2-1,-4 2 7,-4-2 6,-3 1 19,-4-1 23,-5 2 32,-3-2 31,-2 3 29,0-2 10,-6 0-3,-1 1-19,-4 0-25,-1-1-25,-1 2-25,-1 0-18,-2 0-7,-3 2-4,0 2-3,-1 2 0,-2 2 5,-3 2 7,-1 5 10,0 2 8,2 4 3,2 0-4,0 4-4,5-1-7,2 3-10,2 0-8,7 0-6,4 0-6,3 0 0,4-1-5,5-2-5,3-2-7,3-1-24,5-1-56,-1-4-94,2-1-104,-4-4-177,-1-4-110,-2-4-40,-4-3 23,5-3 75,-4-3 94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5:57.75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419 188 173,'2'-32'274,"-2"1"21,0 1-1,-2 3-111,-1 3-60,0 4-33,-4 5-20,-5 6-8,-4 6-1,-6 12 6,-6 9 7,-6 12 13,-5 15 10,-4 12 6,2 9-7,0 11-12,2 5-18,7 2-19,6 2-12,7-2-10,8-3-6,8-3-5,9-5-1,7-4-1,8-4-9,7-9-14,7-6-34,6-6-49,3-10-85,2-10-144,0-9-75,-5-7-26,-1-12 11,-4-4 36</inkml:trace>
  <inkml:trace contextRef="#ctx0" brushRef="#br0" timeOffset="1537">1025 524 102,'0'-5'250,"0"0"21,-2 0-9,-1-1-74,0-1-55,-3 0-27,-1 0-14,1-1-7,-1-1-2,0 3 3,-1-1 5,1 1 1,1 1-2,0 1 1,-2-1-7,2 4-12,-4 1-9,-1 3-9,-2 4-9,-1 4-6,-3 5-5,-2 2-3,3 5-4,-1 1-7,2 3-4,1 1-3,3-1-6,6 3-1,2 0-5,6-2-4,5 3-3,5-3-9,3-1-24,4-2-39,5 0-43,3-4-55,0-6-114,5-3-85,-1-6-23,1-2 9,0-4 32</inkml:trace>
  <inkml:trace contextRef="#ctx0" brushRef="#br0" timeOffset="1876">1411 560 48,'0'-14'256,"-2"1"21,-1 1 17,0 3-77,-4 3-79,1 3-45,-5 3-19,0 4-12,-3 5-5,-1 5-5,1 4-4,-3 1-4,1 3-8,3 1-7,2 1-8,0 0-7,5 0-3,4-1-5,2-2-1,2-2 2,6-1-1,1-1 0,4-5 2,1 0 0,-1-5 1,1-1 4,0-4 9,-1-2 17,-1-2 16,-4-4 11,1-1 6,-3-5 2,0-4-8,-3-1-19,-3-3-14,0-4-13,0 0-12,-2-1-11,-1 1-18,-1 1-25,1 4-34,1 2-51,-1 5-118,1 3-96,1 2-38,2 2-5,4 4 21,7 2 44</inkml:trace>
  <inkml:trace contextRef="#ctx0" brushRef="#br0" timeOffset="2300">1791 546 21,'-3'-13'258,"-1"1"26,-1 1 14,-1 4-53,-4 0-89,-2 6-48,0 2-30,-2 4-17,0 1-10,4 5-11,1 1-3,4 1-8,2 4-6,5-2-5,1 3-7,5-2-4,1 2-4,1-1 0,5 1-1,-2 0 0,3 1 0,-2-1 1,0 2-1,-4-2 0,-2-2 4,-2-1 4,-6-1 7,-1-1 5,-6-2 5,-4-2 1,-6 0-2,-1-3-5,-4-1-4,0 2-13,-1-3-27,3-1-37,3-1-89,4-1-115,3-1-64,5-1-24,5-1 4,7-2 26</inkml:trace>
  <inkml:trace contextRef="#ctx0" brushRef="#br0" timeOffset="2782">2495 560 192,'-11'-9'255,"0"-2"15,0 2-42,0 0-75,1 1-52,-4 1-26,0 3-15,0 1-4,-2 1-3,-3 2 2,1 3-1,-4 2 6,-1 2 1,-1 4 0,0 0-2,-1 3-1,-2 3-1,0 1-4,2 1-6,4 2-6,2 1-5,5 1-4,3 1-6,8 2-4,3-2-4,5 0 2,4-2-3,5 1-3,2-2-2,3-3-1,2-2-1,2-2-6,-2-4 0,3-2-2,-2-4 0,-3-1-1,3-3 2,-5-4 1,1-2 2,-1-2 1,-1-4 2,-2-1 2,-1-4 0,-1-1 0,0-3-1,-3-1-1,0-2-2,-2-2-2,-4 2 1,0 0 0,-3 3 0,-3 1 1,0 4 3,-2 1 1,-4 5 1,1 2 0,-3 4 3,-2 0 5,-1 8 1,0 0 1,-1 5 4,1 2 6,3 2-2,1 3-4,4 1-4,0 1-4,5 0-5,2 2-7,5-1-6,2-1-4,3 0-16,6 0-32,1-3-48,6-1-52,3-2-90,1-3-127,2-3-55,-2-3-4,2-2 25,2-2 46</inkml:trace>
  <inkml:trace contextRef="#ctx0" brushRef="#br0" timeOffset="3390">2963 632 154,'0'0'308,"2"0"16,1 1 11,5-1-102,4 2-96,4-1-60,5 1-33,6 1-18,4 0-7,2-1-10,2 2-1,0 0-4,3-1-3,-3 0-1,0 1-13,-1-2-25,-2 0-57,-6-2-119,-3-4-65,-2 2-33,-5-3-8,-2-1 17</inkml:trace>
  <inkml:trace contextRef="#ctx0" brushRef="#br0" timeOffset="3590">3306 525 16,'-17'-6'269,"4"1"24,-1 3 20,6 2-42,0 2-81,2 5-41,1 0-15,-1 5-3,3 3-2,-2 3-4,3 2-13,-2-1-17,0 4-17,3 1-24,-1 0-17,2 3-16,0-3-17,2 1-40,1 1-56,3-1-84,-1-2-141,3-4-76,1-1-32,1-3 13,0-3 38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9:08.46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0 73,'-7'6'214,"4"0"19,3 0-18,3-1-71,5-2-39,2 1-14,7-1-15,5 0-10,5 0-13,6 0-11,7 0-10,3 0-5,10 2-7,6-2-4,7 0 1,8-2-1,4 2 1,4 0-2,7-2 4,2 1-4,4 0 1,5-2-4,3 1-2,4 1-4,4-1-4,1 1-3,0-1-2,-2 1 2,0-1 1,-4 2 0,0-3 1,0 3 3,-1-3 0,0 0-3,-3 2-2,-1-2-1,-2 3 2,-1-3 0,-3 1 0,0-1 2,0 0-2,-3 0 0,-1 0 0,-4-1-2,-6-1 2,-8 1 0,-5 1 0,-8-2 0,-8 2 0,-8 0 0,-7-2 0,-7 1 0,-5 1-2,-6-1-2,-8 1-10,-3-2-15,-5 2-26,-3-1-61,-8 1-100,-3-3-52,-9 1-17,-4 1-1,-2 1 19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5:18.1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138 147 44,'-2'-12'257,"-1"0"33,-3-1 29,1-1-56,-2 0-45,0 1-13,1-2 14,-1 3 9,0 0 15,4 3 4,-1 2-5,-1 0-20,2 5-35,2-1-36,-1 1-41,2 4-34,-2 3-24,2 8-13,2 5-13,-2 7-3,3 5-5,-1 5-7,-2 4-4,1 0-7,1 3-10,-2 0-23,-2-2-24,1 2-46,-1-3-56,2-1-60,0-4-49,0-2-39,2-7-36,-5-2-73,-1-10-24,1-5 19,3-8 37,3-6 43</inkml:trace>
  <inkml:trace contextRef="#ctx0" brushRef="#br0" timeOffset="287">0 150 159,'0'-13'307,"2"2"18,1 3 7,0 3-100,4 2-110,2 1-59,7 5-26,3 4-14,5 4-1,4 4 1,2 5-1,-1 4 3,1 3-3,0 3-1,-3 4-3,-4 1-3,-5-1-3,-4 2-3,-8 0 0,-6-1-1,-6-1-1,-5-2-2,-7-3-10,-2-3-15,-2-2-24,0-3-39,-2-3-67,4-6-107,0-4-49,3-2-14,4-6 7,3-2 26</inkml:trace>
  <inkml:trace contextRef="#ctx0" brushRef="#br0" timeOffset="656">652 434 206,'0'2'258,"1"2"17,1-3-45,-2 2-80,2-1-46,-2-2-22,0 1-6,0-1-1,1-1 2,-1-1-5,0-1-1,0 0-5,0-3-15,0 0-11,0-2-10,-1-2-9,-3 1-9,3-3-5,-4 0-2,-1-3-3,-2 0-2,0 0 0,-2-3 2,-2 2 4,1 1 1,0 2 6,0 3 4,1 2 1,-2 3-2,2 5 0,-1 1-4,-3 7-1,1 4 2,1 4 6,-1 7 6,2 2 9,-2 2 6,2 5 0,3-3-4,0 3-2,5-2-4,0-1-7,3-2-7,3-3-2,2-3-5,1-3 2,2-3-4,0-4-2,0-1-2,3-4 0,0-4-1,0-2-2,3-2 1,-4-3 1,4-6 1,-4-2 0,-2-2 2,-2-3 0,3-1 2,-4 1 3,-2 3 14,-1 3 9,1 1 7,-3 5 1,0 3-1,0 3-3,0 5-10,0 4-9,0 4-6,0 5 3,2 0-3,-1 0-2,2 0-3,3 2 0,1-2-5,-1-2-7,2-1-20,5-1-27,-2-4-43,6 1-46,1-5-53,2-5-66,-1-2-107,3-7-35,-1-4 6,-2-4 27,1-5 42</inkml:trace>
  <inkml:trace contextRef="#ctx0" brushRef="#br0" timeOffset="1152">851 264 224,'-1'-32'346,"-3"6"56,1 3 50,0 7-89,0 2-79,1 5-52,2 3-46,0 6-40,0 6-34,2 7-25,-1 5-12,4 7-2,-2 2-2,4 4-9,-1 1-16,2 1-12,1 3-9,1-2-12,-1 1-26,1-2-37,-2-1-53,0-1-67,1-1-66,-2-3-76,-4-2-122,-3-4-41,-7-3 12,-2-3 44,-7-4 50</inkml:trace>
  <inkml:trace contextRef="#ctx0" brushRef="#br0" timeOffset="1383">785 599 178,'3'-2'309,"3"-1"20,4 0 10,1-3-106,6-1-102,2-3-54,3 2-31,3-3-18,2 2-11,2-3-10,-2 0-14,3 0-23,0-3-47,-1-1-132,-3 0-69,-4-1-35,-4 0-12,1 2 14</inkml:trace>
  <inkml:trace contextRef="#ctx0" brushRef="#br0" timeOffset="1575">1466 485 210,'2'6'303,"1"-2"12,-1-2 7,-1-1-136,1-2-87,-2-1-47,0-2-22,0-1-13,0-1-4,-2-3-6,-1-1-1,2-4 2,-3-1-3,-1-3 2,1 0 3,-3 0 10,0 0 12,0 3 15,-1 3 17,0 2 4,-1 4 2,-1 3-4,-1 4-2,-1 5-3,-3 5 6,0 4 11,0 4 18,0 4 17,0 2 11,-2 2-1,4 0-5,4 2-14,-2-2-17,4-2-20,3-1-19,0-3-18,3-1-10,1-4-9,3-1-7,0-4 2,-1-2-5,4-2 1,-1-4 0,4-1 0,-1-4-2,2-4 0,2-3-1,-2-3-1,1-1 1,0-4 2,-3 2 2,-2 2 11,1 1 2,-4 2 8,1 3-1,-2 4-3,-2 3 1,-2 5-6,2 2-2,0 4-5,0 4-2,0 1 0,2-1-8,4 3-16,1-2-20,4 1-21,1-3-40,4-1-53,5-2-54,1-4-51,5-1-81,-2-4-95,4-5-29,1-3 20,3-3 44,0-2 53</inkml:trace>
  <inkml:trace contextRef="#ctx0" brushRef="#br0" timeOffset="2032">2026 390 148,'16'-24'314,"-7"3"29,-2 3 29,-4 0-75,0 5-86,-6 2-48,-2 2-22,-1 1-13,-4 6-13,-4 3-10,-2 4 1,-4 4 3,0 3-1,-2 4-7,0 2-12,5 5-16,-2-1-21,5 1-22,4 0-16,4 0-11,3-2-6,1-1-9,2-4-6,3-1-1,2-3-4,0-3-2,3-1 1,3-5 3,0-2 6,3-2 4,2-2 5,4-2 8,-2 0 2,2 3 7,1 0 5,-2 5 13,3 2 8,-2 4 15,0 1 12,0 7 13,-3 2 5,-2 4 2,0 2 1,-5 1-4,0 1-9,-4-1-7,-3 2-10,-4-1-13,-4 0-10,-5-2-7,-9 0-10,-3-2-9,-8 1-9,-3-4-17,-6-1-29,0-4-45,1-1-58,3-7-74,2-2-70,6-8-71,2-3-108,6-8-44,10-5 18,6-8 52,9-5 63</inkml:trace>
  <inkml:trace contextRef="#ctx0" brushRef="#br0" timeOffset="2445">2187 457 12,'27'-21'323,"-6"7"32,-6 0 26,-4 5-2,-2 3-136,-5 3-86,-2 3-40,1 5-13,-6 4-6,3 4-3,-2 2-4,2 3-8,0 3-15,2 1-19,4 1-14,-3 0-20,2-1-35,1-2-51,-1-1-58,0-2-64,-5-4-115,-3-2-89,-2-7-26,-1-4 19,2-4 40</inkml:trace>
  <inkml:trace contextRef="#ctx0" brushRef="#br0" timeOffset="2655">2238 309 325,'5'-10'355,"2"2"16,3 1 12,3 4-160,2 1-98,1 4-47,3 3-16,-2 3-1,1 5 4,2 3 4,-2 2 5,1 1 0,-2 3-12,1 1-8,-1-2-12,-3 0-4,0-1 1,-1-5 8,-5-2 30,-1-4 32,-1-2 35,-2-2 26,-2-2 9,1-3-10,-1-3-24,-1-4-40,3-4-48,-1-5-56,0-2-70,3-5-78,0-1-86,2-3-72,4-2-59,2 3-89,-1-2-49,2 5 16,-2 3 52,4 6 55,-1 4 62</inkml:trace>
  <inkml:trace contextRef="#ctx0" brushRef="#br0" timeOffset="2930">2791 441 125,'2'18'330,"-2"-4"25,3-2 10,0-5-55,2-1-128,-2-1-60,3-2-23,2-3-7,2-3-4,2-2-2,-2-4-10,1-1-21,-2-4-21,1-2-15,1-4-18,-2-4-14,-2 0-10,-1-3-3,-1-2 5,1 3 18,-4 3 30,-2 4 32,0 5 17,-2 5 10,-4 5 9,0 6-1,-4 8-11,-4 6-6,1 4-4,2 2 2,-3 3-9,4 4-12,4-2-14,4 0-12,4 0-9,6-3-21,3 2-31,3-5-45,2-3-51,3-2-59,3-6-50,0-2-47,2-8-79,0-6-55,-2-6-2,-3-4 28,1-8 38</inkml:trace>
  <inkml:trace contextRef="#ctx0" brushRef="#br0" timeOffset="3233">3145 225 178,'5'-9'366,"0"3"28,-2 6 20,2 6-66,0 5-145,-1 2-90,1 5-50,0 0-26,-2 3-17,2-1-9,-2-1-4,2-1-3,-1-1 0,-1-4-3,-1-1 5,-1-3 11,-1-3 16,0-3 11,0-4 4,0-4 5,-1-4 8,2-6 7,3-3 10,0-3 21,6 0 32,4-1 33,4-1 18,2 4-1,5 4-14,1 2-24,2 8-33,-1 6-30,3 7-27,-3 5-21,0 6-12,-2 6-7,-3 5-12,-4 4-24,-6 4-65,-4 3-101,-6 3-113,-4 3-204,-12-2-100,-7 0-38,-15-2 31,-11 1 88,-8-5 109</inkml:trace>
  <inkml:trace contextRef="#ctx0" brushRef="#br0" timeOffset="3778">125 1272 235,'108'-4'365,"9"-3"24,11 0 13,11-2-97,10 2-129,12-4-68,10 1-40,7-3-23,6 0-12,4 1-12,-3-1-3,-3-1-8,-5 1-3,-8-1-3,-3 2 1,-13 0-3,-12 0 3,-11 2-3,-15 1 1,-13 0-5,-14 2-30,-14 2-44,-14 0-96,-17 2-127,-11 2-68,-17-4-27,-15-1 7,-15-5 38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6:01.72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302 241 28,'-2'-13'243,"-1"2"27,-3 1 17,-5 1-65,0 0-59,-2 1-32,-3 2-19,0 0-17,-1 3-9,0 0-14,2 3-9,-2 3-9,3 2-5,-2 5-5,0 4 0,2 7-5,0 3 1,-1 4-5,1 4-4,1 2-7,1 2-7,3 0-3,0-1 4,2-1 2,2-2 5,5-2 5,0-5 3,3-1 1,3-4 0,1-3-2,2 0-2,5-5-5,1-1-5,2-2-3,1-4-5,0 2-5,0-3-1,2-1-3,-2-1 0,-1-2 0,2 0 0,-1-2 0,1-1 1,3 2-4,-3-2 2,1-2-1,1 3-1,-2 0-1,-2 0-4,-1 2 3,-4 0-1,-2 0-1,-2 3 1,0 2 3,-5 1 8,-2 1 3,-1 1 4,-3 2 3,-1 1 1,1-1-4,-2 1 0,-1-1-5,-3-1-30,0-3-78,-2-1-193,-2-7-104,-6-1-57,-3-6-27,2-1 11,-2-4 66</inkml:trace>
  <inkml:trace contextRef="#ctx0" brushRef="#br0" timeOffset="1236">318 208 168,'-8'-9'266,"2"1"18,-2 3-19,-5 0-93,2 2-60,-2 3-35,-1 3-17,1 0-12,1 3-2,-1 2 3,-1 1 3,-2 4 6,0 5 6,-1 5 2,-2 2-2,3 7-7,-3 1-10,3 4-10,1 2-11,3 2-9,4-1-6,7-1-2,5 0-2,6-2-3,7-2-1,4-3-3,6-4-6,3-2-17,5-5-28,1-6-33,2-4-50,-3-4-93,-2-6-86,-3-2-29,-2-6 2,-1-3 20</inkml:trace>
  <inkml:trace contextRef="#ctx0" brushRef="#br0" timeOffset="1529">680 452 257,'6'-11'289,"-4"-1"14,-2 1-34,-2 1-93,-4 0-58,1 3-27,-4 3-13,-1 1-5,-4 1-4,3 4-5,-5 2-4,0 5-4,1 5-10,2 2-8,-1 2-9,4 5-10,2-1-5,3 4-6,2-2-3,6 0-4,2-2 0,5-2-1,4-3-2,0 0 2,3-5 5,-1-3 13,1-3 22,-4-3 31,1-4 34,-2-2 32,-3-4 24,-1-3 10,-2-2-12,-1-4-23,-3-4-30,-1-2-33,-1-2-31,0-2-24,-1 1-25,2 1-45,1 1-61,3 2-63,3 1-60,4 2-74,4 4-119,3 0-49,4 2 12,4 2 42,7-1 50</inkml:trace>
  <inkml:trace contextRef="#ctx0" brushRef="#br0" timeOffset="1859">1059 283 120,'3'-3'285,"-3"0"25,-3-1 18,-3 2-88,-2 1-83,-5 1-41,-1 3-23,-2 1-14,-1 3-8,1 4-12,-1 3-7,4-1-9,5 4-9,1 2-11,7 1-4,1-1-6,7 4-5,1-2 0,3 0-4,3 1 1,1-1-1,1 1 1,1 1 2,-2 0 1,-4-4 2,1 2 2,-7-3 7,-1-3 4,-7 0-1,-1-1 2,-5-4-1,-4 1-10,-1-2-32,-1-3-48,3-1-53,-1-1-104,3-4-106,5-2-52,4-4-3,4-1 25,9-4 42</inkml:trace>
  <inkml:trace contextRef="#ctx0" brushRef="#br0" timeOffset="2136">1203 466 258,'29'-34'292,"-1"4"21,2 1-39,-3 5-92,2 5-55,-6 4-34,1 6-24,-3 6-17,-1 4-9,-4 7-4,1 3-6,-5 7-2,-3 4-2,-6 2-3,-6 1-1,-5 2-5,-3 0-1,-5-2 2,-1 0 7,-1-3 8,2-2 4,1-4 1,4 1 4,1-4 0,4-2-9,6-1-12,9 1-21,6-2-35,8-2-51,7-2-70,5-3-134,6-2-79,3-4-25,2-5 9,6-3 32</inkml:trace>
  <inkml:trace contextRef="#ctx0" brushRef="#br0" timeOffset="2389">2022 411 84,'11'-21'292,"0"1"30,-4 4 27,-3 2-66,-4 2-85,-3 3-51,-5 3-26,-3 3-18,-5 6-7,-6 3-9,-3 3-6,-2 3-9,2 5-11,-1 2-13,4 2-16,2 2-12,7 1-5,7 1-5,4-3-3,5 3 0,9-4 1,3-2-2,3-2-3,5-2-2,3-5-1,0-2 0,1-4-5,1-1-2,-2-6-2,1-1 0,0-5-3,-2-4 1,-3 0 0,-1-3 3,-4-4 0,-2 1 8,-4-4 1,-5 2 10,-3 0 10,-6 2 18,-3 2 19,-4 2 15,-2 3 12,-4 6 7,2 2-7,-2 5-18,2 5-14,4 5-18,1 5-13,4 2-22,3 4-38,2 3-50,4 0-60,2 0-68,0 3-147,-1-3-91,0-3-19,-1-2 19,1-2 43,0-3 56</inkml:trace>
  <inkml:trace contextRef="#ctx0" brushRef="#br0" timeOffset="3060">839 781 148,'21'5'275,"6"-1"22,5-1 4,3 2-105,7-1-69,2 1-37,7-1-19,1 1-12,5-1-5,5 2-4,1-1-3,2-1-3,4 1-7,2-1-10,2-1-11,0 2-14,-2-2-24,-4-2-32,-6-1-45,-4 0-89,-10-3-89,-7-1-43,-7-1-4,-6 2 12</inkml:trace>
  <inkml:trace contextRef="#ctx0" brushRef="#br0" timeOffset="3362">1442 1005 125,'-8'9'273,"2"-2"24,2 2 16,0 0-108,2 2-68,2-1-39,2 4-22,-2-1-19,4 2-12,0 0-13,-3 0-8,2 0-9,-1 0-7,1 0-2,-1-3-3,-1 0-3,1-1 0,1-3 0,-3 0 0,0-3 5,2-1 7,-1-4 3,-1 0 5,0-4 3,2-2 6,-2-2 3,3-4 6,-3-1 11,5-2 19,-4 0 28,2-2 29,1 2 22,0 0 10,1 3 2,3 3-13,3 2-26,-1 4-31,4 1-31,0 5-23,5 1-15,-1 6-7,0 2-9,2 1 1,0 2-2,-3 0 0,3 3-4,-5-1-13,0-1-29,-5 1-51,1-2-60,-2-2-64,-3 1-77,0-3-133,-5-1-44,1-4 6,-2-4 41,7 0 52</inkml:trace>
  <inkml:trace contextRef="#ctx0" brushRef="#br0" timeOffset="3862">3050 16 114,'20'-10'262,"-5"4"18,2 7 17,2 8-103,0 12-62,3 7-26,2 15-6,-2 11-3,2 10 2,-4 11-2,-4 8 0,-5 2-5,-3 4-9,-8 0-12,-5-3-15,-4-2-10,-9-3-12,-3-3-10,-8-4-2,-4-1-5,-8-2-4,-7-4-7,-7-4-16,-9-6-33,-5-6-47,-2-4-84,-1-10-137,0-5-70,2-7-26,1-5 11,1-5 36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6:06.96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63 1869 236,'-11'3'301,"0"0"22,0-2-11,3-1-95,0 2-58,3-2-20,2 0-7,-1 2 10,2-2 5,0 0 0,2 0-1,4 0-13,3 0-21,3 0-24,4 0-25,5 0-21,5-2-19,-1 2-19,3-2-40,-1 1-53,2 0-62,-2-2-73,-3 0-155,-4-3-74,-1-3-10,-7 0 29,-1-2 45</inkml:trace>
  <inkml:trace contextRef="#ctx0" brushRef="#br0" timeOffset="234">27 1755 261,'-10'2'331,"5"-2"13,7-2 7,4-1-147,10 0-109,8-2-73,6 0-97,11-1-135,2-3-70,6-2-34,0-1-9,-2 2 11</inkml:trace>
  <inkml:trace contextRef="#ctx0" brushRef="#br0" timeOffset="74271">898 1449 111,'-5'-18'302,"1"-1"36,0-1 32,0 2-39,0 2-62,1 1-15,-2 1-2,1 4 9,2 2 2,-1 2-18,0 2-22,1-1-29,1 3-31,-1 1-33,1 2-19,-1 6-7,0 0-10,-1 7-3,1 2-2,1 5-7,-1 2-16,1 2-20,-2 2-14,3 0-14,0 0-9,3 0-6,0-1-9,0-2-12,2-2-19,-2-1-22,2 0-42,-2-3-85,-3 0-113,3-3-115,-3-1-160,2-3-74,1-1-9,-2-4 61,1-2 103</inkml:trace>
  <inkml:trace contextRef="#ctx0" brushRef="#br0" timeOffset="74584">1015 1620 249,'2'-1'355,"-1"-2"41,-1-1 38,3 2-115,-3 0-92,0-1-66,0 2-50,0-1-69,3-1-76,0 0-79,2 0-131,0-3-107,3 2-51,0-1-3,1 1 23,-1-1 50</inkml:trace>
  <inkml:trace contextRef="#ctx0" brushRef="#br0" timeOffset="74745">1241 1506 26,'0'-6'302,"0"0"34,0-1 40,1 1 1,1-2-100,5 1-56,2-2-30,5 0-18,2 0-19,6 3-25,3-1-27,2 6-20,0 2-18,-3 6-23,-2 2-23,-3 4-30,-6 5-30,-7 6-31,-6 2-26,-5 2-16,-6 4-3,-4 1 11,-3 0 22,-1-2 26,0-4 35,3-4 38,1-2 35,5-6 44,2-3 44,3-3 30,2-3 21,6-2-2,5-1-15,7-2-36,5-2-38,7-2-51,1-3-106,4-1-128,-2-1-182,-5-1-134,-1-3-72,-8 0-19,-2-1 57,-5-1 99</inkml:trace>
  <inkml:trace contextRef="#ctx0" brushRef="#br0" timeOffset="75205">724 1101 120,'-3'-21'268,"-2"3"19,-1 2 11,0 1-106,-1 1-63,-1 2-31,-3 3-16,2 0-8,-3 5 0,0 2 12,-2 7 25,-2 5 35,0 10 25,-1 11 24,-1 8 11,1 8-7,1 7-30,0 6-39,2 0-37,0 2-30,3 3-21,0-2-13,5-3-12,2-1-9,6-6-13,6 2-18,8-7-31,7-3-33,7-5-39,11-4-43,8-6-41,10-6-42,4-6-86,5-7-77,2-7-18,1-5 17,1-13 33,-2-4 49</inkml:trace>
  <inkml:trace contextRef="#ctx0" brushRef="#br0" timeOffset="75504">1728 1232 182,'16'-24'288,"-2"7"16,0 8 17,2 10-114,1 10-61,2 9-21,2 5 2,1 10 6,2 2 3,-2 8-12,0 2-16,0 2-17,-3 0-24,-6 1-24,-5 0-18,-6-2-20,-9 0-28,-4-3-37,-8-3-39,-3 0-35,1-5-36,-1-2-50,2-4-58,5-7-49,3-6-7,7-6 11,8-10 28</inkml:trace>
  <inkml:trace contextRef="#ctx0" brushRef="#br0" timeOffset="75756">2307 1146 184,'-10'-25'280,"-3"8"26,-4 8 22,-2 11-90,-2 11-37,1 13-10,0 10 4,0 7-11,5 8-24,2 6-34,7 3-28,4 3-31,5 0-29,4-1-22,4-3-37,4 0-40,6-2-50,3-4-51,3-4-71,-2-4-123,0-6-45,-1-6 0,2-6 21,0-6 39</inkml:trace>
  <inkml:trace contextRef="#ctx0" brushRef="#br0" timeOffset="76488">2590 1580 186,'0'-21'268,"0"1"27,-2 0-19,2 2-51,-3 1-23,2 3 8,-1 4 15,0 1 4,2 1-11,0 2-18,-1 3-11,-1 5-7,2 2-11,0 7-10,-2 2-9,2 7-8,0 4-26,0 1-38,2 5-41,-2 0-46,3 3-58,-1 0-84,4-1-88,2 1-76,0-3-83,3 0-110,3-3-35,1-5 35,0-2 61,1-7 65</inkml:trace>
  <inkml:trace contextRef="#ctx0" brushRef="#br0" timeOffset="76755">2927 1632 207,'7'-20'280,"-4"1"24,-1-2-28,-2 0-73,0 0-43,0-1-26,-3 1-20,-2 0-17,-1-1-11,-2 4-21,-2 4-17,-2 0-12,1 3-5,-4 6 3,1 2 6,-2 3 12,1 3 8,0 2 6,1 5-2,1 0-6,4 2-10,5 3-12,2 2-13,2-2-2,3 3-6,6-1-4,1 3 1,4 1-2,4-1 2,2 2-2,1 2 8,2 0 4,-1 0 0,-1 2-3,-2-1 2,-2-2-7,-5 1-5,-6-3-8,-3 0-2,-6-3 0,-5-2-2,-6 1 2,-4-5 1,-4-2 2,0-4 2,1-3 11,-1-3 10,2-4 9,4-5 7,0-3 9,7-5 1,2-4-5,7-3-11,5-3-11,6-3-15,5-3-30,4 0-42,4-1-49,5 1-52,4 3-56,2 3-73,-1 4-114,-2 3-33,1 6 7,-3 2 33,0 4 45</inkml:trace>
  <inkml:trace contextRef="#ctx0" brushRef="#br0" timeOffset="77180">3297 1512 137,'4'5'268,"1"-1"25,-4-1-18,3-1-66,-1-2-61,0-3-43,0-1-33,2-1-23,1-4-19,-3 0-12,2-3-1,-2 0-1,2-2 10,-3-2 5,-2-1 11,-2-1 15,-3 0 6,-3 2 0,-4 1-1,-1 3-1,-3 3 2,0 3-2,-2 3 6,0 4 9,1 4 6,2 2 3,1 3-6,1 3-9,4 2-12,3 0-12,4 3-10,2 0-9,5 0-3,4 0-4,1 0 1,4 3-1,5-3 2,0 1 2,2 1 8,2-1 6,-1 1 5,-4-1 3,1 1 0,-5-2-4,-1-2-9,-7 1-10,-3-1-9,-3-2-7,-4 1-4,-5-3-3,-3 1-3,-1-2 0,-1-4 2,1 1-1,-1-4 6,0-2 0,0-4 4,0-1 4,2-3 0,0-3 7,2-2 1,4 0-1,1-6 2,2 1-7,3-4-4,5 1-9,1-1-19,5-2-32,3-1-53,4 2-67,4 0-71,3 3-97,2 0-123,-2 3-43,-1 3 12,-2 3 45,0 6 64</inkml:trace>
  <inkml:trace contextRef="#ctx0" brushRef="#br0" timeOffset="77676">3643 1547 253,'6'6'375,"0"-3"46,-4 0 50,1-2-91,-1-1-100,-2 0-75,0 0-47,1-1-66,1-1-97,1-1-91,6 0-89,-4 0-133,3-1-102,3-3-33,0 3 18,4-2 45,2 0 62</inkml:trace>
  <inkml:trace contextRef="#ctx0" brushRef="#br0" timeOffset="77828">3844 1462 112,'-4'-1'271,"-2"-2"18,1 2 19,0-1-97,-2 4-74,2-1-33,0 2-12,0 3-9,2 0-7,0 3-1,3 2-1,3-1-1,0 2 3,-1 2 10,4-2 10,1 1 8,2 1 4,-1 1 8,3 0 8,2 1 8,-1 0 2,1 3 0,1-1-2,-2 0-13,1 1-18,-3-1-28,-2-1-20,-3-1-19,-1 1-14,-1-5-10,-4 1-14,-2-2-28,-5-1-50,2-2-82,-4-1-90,-1-3-106,-2-2-133,-4-2-57,-2-2 13,-1 0 58,2-3 80</inkml:trace>
  <inkml:trace contextRef="#ctx0" brushRef="#br0" timeOffset="78128">3780 1611 187,'10'-18'292,"2"1"15,1 1 2,3 0-124,-2 2-87,5 1-57,0 1-50,2-2-82,-1 2-107,1 0-59,1 2-27,-2-1-8,2 2 18</inkml:trace>
  <inkml:trace contextRef="#ctx0" brushRef="#br0" timeOffset="78238">4130 1407 160,'12'0'299,"-2"2"49,-2 1 62,1 3-47,1 1-24,-1 5 6,2 3 4,0 3-15,-1 3-40,1 3-55,-2 5-61,1 2-57,-1 1-37,-4 2-31,1 1-23,-4 1-14,-4 1-12,-1-1-6,-6 2-5,-4-2-7,-3-2-18,-3-1-42,-4-3-67,0-3-88,-2-3-85,0-3-106,-2-5-122,-1-3-36,-1-4 34,2-6 67,6-3 76</inkml:trace>
  <inkml:trace contextRef="#ctx0" brushRef="#br0" timeOffset="78546">4077 1098 159,'18'-40'296,"2"1"24,4 4 22,0 4-109,1 4-81,2 4-44,0 7-26,0 2-14,-2 10-4,0 5 2,-4 8 1,-4 6-1,-4 9-4,-4 6-12,-6 5-16,-3 4-12,-3 1-12,-3-1-1,0-3 13,1-4 23,2-7 36,0-2 50,1-7 53,5-1 34,2-4 11,6-4-13,8 1-27,5-6-49,4 0-58,5-4-90,2 1-147,3-3-203,-3-1-167,-3-4-91,-9 0-39,-4-3 26,-8-1 111</inkml:trace>
  <inkml:trace contextRef="#ctx0" brushRef="#br0" timeOffset="79262">4966 751 93,'-9'-18'255,"-1"4"14,0 0 8,-5 7-107,-1 2-61,-5 10-18,-4 5 0,-3 11 13,-4 11 17,-1 10 17,0 10 8,-1 10 0,1 8-11,5 5-18,4 5-20,10 1-23,7 1-19,9-1-22,12-1-14,7-2-12,7-6-7,7-2-20,3-4-26,3-6-40,3-6-45,-2-6-75,-4-7-131,-1-7-58,-7-7-14,-6-9 18,-3-8 37</inkml:trace>
  <inkml:trace contextRef="#ctx0" brushRef="#br0" timeOffset="80774">5265 1294 81,'-5'-7'261,"0"1"18,-3 0 17,-4 0-84,2 2-66,-4-1-29,-2 2-11,2 2 1,-3 1 5,2 3 2,-2 3-6,-2 4-7,5 4-14,-2 2-14,2 2-20,1 3-20,2 2-10,2-3-10,2 3-6,4 0-1,3-2-1,0-2 0,5 1-2,1-4 6,2-1 6,0-3 9,3-3 13,-1-3 17,-1-3 19,0-3 8,1-3 5,-2-1-2,1-6-4,-1 2-17,-1-6-13,-1-1-11,3-3-11,-4-3-12,0 0-9,-2-3-4,-1 3-9,-1 0-25,-1 3-36,0 2-51,0 2-67,2 4-96,1 1-139,2 3-55,-1-1-4,0 5 33,2 2 56</inkml:trace>
  <inkml:trace contextRef="#ctx0" brushRef="#br0" timeOffset="81126">5404 1389 317,'8'8'381,"-5"-4"38,0 1 33,-1-4-126,-2 2-110,0-3-66,-2 0-42,1 0-40,-1 0-69,4-1-74,1-1-80,3-1-160,2-1-83,3-2-38,3-1 11,2 0 39</inkml:trace>
  <inkml:trace contextRef="#ctx0" brushRef="#br0" timeOffset="81345">5714 1244 63,'-7'-5'239,"-3"3"17,0 2 6,-1 5-76,-1 1-55,0 3-29,-2 2-10,3 2-4,-2 2-7,2 1-8,2 3-13,2 0-10,3-1-12,2 1-12,2 1-7,6-1-10,2-1-3,5-1 0,4-2 2,1-3 5,-1-3 11,2-1 17,-3-7 18,0-1 19,-3-3 12,-3-3 6,-2-4-5,0-2-10,-6-3-17,1-5-15,-4-1-17,-3-4-11,1 0-11,-2-1-7,-1 2-19,0 1-36,1 3-46,5 4-57,0 4-125,3 1-98,6 4-40,0 0 3,9 2 32,3 1 49</inkml:trace>
  <inkml:trace contextRef="#ctx0" brushRef="#br0" timeOffset="81672">6095 1113 142,'-3'-9'280,"0"0"15,-4 1 15,-1 4-112,-1 4-71,-2 2-27,-2 5-8,-3 7-3,2 2-1,-3 5 0,1 2-11,2 2-15,-1 2-15,3 2-17,2-2-9,4-2-9,0 1-4,4-2-5,7-4-1,-1 3-2,5-3 2,0-4-2,5-1-2,2-1 2,1-5 2,1-2 4,-1-2 3,-1-4 9,0-2 7,-5-4 6,0-2 5,-5-4 0,-4-1-3,-2-3-4,-7-1-7,-5-1-7,-4 1-8,-4 1-2,-4 1-4,0 1-4,0 4-13,-1 0-34,6 2-50,3 2-124,1 2-111,5-3-57,5 1-23,8-1 20,4-3 42</inkml:trace>
  <inkml:trace contextRef="#ctx0" brushRef="#br0" timeOffset="82031">6201 909 28,'9'-21'294,"3"6"20,0 3 12,1 6-30,4 6-119,4 6-62,3 9-16,2 6 7,1 11 17,2 7 16,-1 9 7,-1 5-4,-3 8-14,-2 2-22,-5 1-24,-6 2-20,-3-2-14,-6 0-12,-7-4-18,-6-3-32,-8-3-57,-2-7-63,-6-1-73,-6-6-147,0-4-82,-3-6-20,3-4 22,4-7 46</inkml:trace>
  <inkml:trace contextRef="#ctx0" brushRef="#br0" timeOffset="82698">7626 1217 187,'0'-20'281,"-4"4"17,1 1-3,-2 3-110,-4 2-60,1 5-22,-3 3 5,-1 4 17,-3 3 14,-2 6 17,-1 6 13,-1 1-5,1 4-20,0 3-24,1 3-26,2 1-28,1 2-22,6-1-20,3 1-16,5 1-27,5-1-32,8-1-39,3-1-38,7-4-46,7-1-48,2-5-98,4-3-65,-1-6-18,0-4 16,2-4 29</inkml:trace>
  <inkml:trace contextRef="#ctx0" brushRef="#br0" timeOffset="82942">7944 1341 47,'1'-15'265,"-2"5"19,-3 1 13,1 4-63,-3 4-87,-1 1-47,-2 4-27,-1 3-14,2 4-9,0 3-10,2-1-16,2 4-9,2-1-5,5 1-6,2-1 0,6 1-1,0-2-2,5-2 4,-2-2 8,3-4 15,-2 1 24,0-4 30,-4-2 36,-1-4 26,-2-1 10,-4-1-7,-2-5-19,-2-2-27,0-2-36,-2-4-28,-1 2-22,3-1-30,0-1-45,3 0-53,2 3-56,8 0-81,1 1-131,2-1-50,6 4 3,2-1 31,4 1 43</inkml:trace>
  <inkml:trace contextRef="#ctx0" brushRef="#br0" timeOffset="83232">8435 1151 18,'9'-14'262,"-2"1"25,-6-1 11,-1 4-50,-3-1-102,-2 2-58,-1 3-32,-2 0-19,0 3-8,0 0-7,-1 3-1,4 0 0,-1 2-4,-1-1 1,0 2-2,2 0-4,0 0-1,0 2-5,1-2 1,0 1-3,-2 1-2,2 1 0,1-2 0,-2 1 3,0-1 5,0 1 9,2 1 9,0-2 7,-2 1 10,0-1 6,2 1 0,-2 0 0,-1 3-3,1 1-4,-1 0-3,1 3-6,1 2-2,0 1-4,1 1-7,2 2-1,1-1-2,1 1-1,4 0 1,1-2 1,5-1 1,0 0-1,1-1-2,2-3-1,-1 0 1,2-4 3,-2 0 5,2-3 6,-2-2 10,0-4 10,-2 1 9,0-5 7,-2-2 7,1-1-1,-2-1-5,-2-4-10,4-2-13,-4 1-13,2-3-13,-2-2-10,2 4-6,-5 1-5,0 2-7,-1 5-24,-2 0-39,0 4-46,-3 2-53,0 4-59,-7 0-120,4 5-83,1 0-16,-1-1 15,3 3 39,3-1 53</inkml:trace>
  <inkml:trace contextRef="#ctx0" brushRef="#br0" timeOffset="83986">8503 1121 5,'-1'-3'197,"-1"1"13,2 1-1,0 1-11,-2 0-26,1-2-30,-1 2-28,-1-1-19,-2 1-16,2 0-4,-3 1 0,-2 1 5,-2-1 11,-1 4 10,-3 2 15,-2 4 12,-1 2 9,-1 4-2,-1 1-6,-1 3-11,4 1-15,2 1-20,4-1-14,4 1-11,6-1-7,3-1-2,5 0 1,5 0 8,4-3 6,5 0 4,3 0 7,2-3 7,3-1 2,0-1 0,-1-1 0,-2 2-1,-2-2-1,-4 1 2,-5 1 2,-4 1 3,-5 1 3,-7 2 4,-5 1 1,-8 3-6,-3-3-12,-7 1-13,-2-1-15,-4-1-20,3-2-31,-2 0-44,-1-3-46,3 1-61,2-4-127,2-1-157,6-1-183,2-5-69,4-2-18,2-4 27,4-1 113,4-4 152</inkml:trace>
  <inkml:trace contextRef="#ctx0" brushRef="#br0" timeOffset="84744">7254 392 109,'6'-36'267,"-1"3"21,-2 1 20,-1 2-94,-4 2-56,-1 1-35,-2 3-17,-4 1-11,-4 4-6,-3 4-13,-2 3-8,-3 4-4,-5 8 2,-4 5 10,-3 7 13,-3 6 11,-5 7 12,3 5 13,-2 6 1,3 2-8,0 2-11,4 2-9,5 1-7,2 0-14,5-3-12,7 2-11,3-1-10,8-1-7,5 1-9,4-2-4,8 0-2,5-2-2,3 1 5,8 1 6,4 1 3,2 1 3,2 2 5,1 1 6,-4 2-3,-5-2-4,-3-1-3,-11-1-6,-5-3-3,-10-1-8,-8-4-3,-6-2-6,-7-2-3,-4-2-2,-3-2-4,-2-3-1,1 2 0,1-6-2,5 1-2,0-4 1,8-3 0,2 1-6,3-2-1,6 0-2,6-1-2,6 1-1,3 2 4,6 3 2,3 2 3,1 6 2,0 3 1,-3 5 1,-3 6-2,-6 7-2,-5 4 2,-9 4-4,-7 2-1,-5-1-1,-4 1 2,-7-4-1,0-1 1,-1-1 4,2-6 6,4 2 7,6-7 3,10 1 1,7-4-1,11 0 4,8 0-6,10-3-9,11-1-15,7-2-38,7-5-107,5-3-153,4-5-194,2-6-97,-3-4-45,-3-8 9,-3-4 93,0-4 141</inkml:trace>
  <inkml:trace contextRef="#ctx0" brushRef="#br0" timeOffset="92055">9055 1119 77,'20'-4'273,"1"-1"17,0 2 14,2 2-71,-1 2-92,2 4-48,-5 2-26,2 4-12,-9 3-11,-1 4-11,-4 3-11,-6 4-5,-6 0-6,-3 1-5,-6 2-2,-2-1-1,-4 0-1,0 0 2,-4-1 13,3-4 13,-1 2 15,2-3 8,4-3 7,3-3 5,5 0-4,5-3-13,6 0-9,10-1-13,4-4-19,10-1-33,5-3-47,4-3-66,-1-3-137,4-3-73,-1-4-27,0-2 3,2-5 29</inkml:trace>
  <inkml:trace contextRef="#ctx0" brushRef="#br0" timeOffset="92308">9559 1344 148,'7'-12'299,"-7"2"21,-4 4 20,-1 1-90,-7 5-86,1 1-48,-5 6-28,3 2-17,1 1-16,-2 3-15,6 1-14,1 3-12,4-2-8,3 3-6,3-3-5,4-2 1,2 1-1,5-4 1,1-1 4,0-3 0,1-1 9,1-4 11,-4-1 17,1-4 18,-4-1 11,-2-4 5,-5-3-3,-1-3-10,-2-2-15,-5-2-22,0-3-29,-1-1-38,-1 1-43,1 1-50,0 1-113,4 2-97,-1 2-38,2 1 0,2 1 22,4 2 41</inkml:trace>
  <inkml:trace contextRef="#ctx0" brushRef="#br0" timeOffset="92696">9722 1001 196,'3'-3'346,"1"-1"54,-4 3 72,0-2-53,0 2-68,0 1-48,-2-2-42,0 2-55,1 0-104,1-1-128,0 1-118,3 0-111,0 0-172,2 1-84,2 2-13,-2-1 45,3-1 61</inkml:trace>
  <inkml:trace contextRef="#ctx0" brushRef="#br0" timeOffset="93049">10247 1430 57,'2'-2'271,"3"-1"16,2 2 8,3-2-68,3 1-100,5-1-59,6 2-29,4-1-18,2 1-7,5 1-6,3 1-8,-1 1-25,-1-2-76,-3 0-99,-3-2-50,-4 1-29,-6-4-12</inkml:trace>
  <inkml:trace contextRef="#ctx0" brushRef="#br0" timeOffset="93230">10503 1233 120,'-13'-9'310,"5"3"27,-1-1 17,5 4-68,-3 3-65,4 4-30,-2 7-8,2 2 6,0 5 13,-2 4-6,5 6-28,0 0-31,5 5-38,-1 2-27,4 2-29,1 1-44,3 1-63,-3 0-77,4-2-82,-4-1-175,0-3-90,-5-5-30,0 0 24,-3-7 59</inkml:trace>
  <inkml:trace contextRef="#ctx0" brushRef="#br0" timeOffset="93702">11230 908 200,'-1'-12'264,"-1"1"32,-1 2-48,1 2-45,-1 0-33,2 3-26,-5 1-18,2 3 1,-2 5 5,-4 4 9,-2 4 9,2 5 3,-1 1-4,-1 6-24,2 2-26,4 4-35,1 0-27,3 5-29,4-1-30,4 1-29,6-1-31,3-2-36,6-2-34,6-2-26,5-4-25,1-6-53,0-3-84,3-7-27,-1-5 7,0-4 19,1-4 38</inkml:trace>
  <inkml:trace contextRef="#ctx0" brushRef="#br0" timeOffset="93936">11689 1087 91,'0'-18'261,"-3"7"19,-2 0 10,-4 5-97,-1 5-73,0 2-40,-3 5-24,0 2-12,0 5-9,2 1-5,3 1-3,2 3-4,0 0-5,4 0-3,2-2-3,0 0 2,6 0 1,-3-4 11,4-2 14,-3-2 24,1-2 34,2-2 37,-1-2 24,0-4 6,0-1-7,1-4-22,-1-3-35,3-1-50,-1-4-62,2 0-63,1-2-58,0-1-53,6 3-65,-2 2-84,0-1-58,0 0-4,2 6 22,-1-3 36</inkml:trace>
  <inkml:trace contextRef="#ctx0" brushRef="#br0" timeOffset="94195">11906 1004 23,'4'-6'268,"0"2"27,-4 2 18,0 0-54,0 1-90,-4 1-57,3 3-31,-1 1-19,1 4-11,1 0-5,3 5-7,2 0-10,1 2-5,6 1-8,-2 6 1,6-3 2,-2 4 5,2 1 3,-5 1 2,0-1 3,0 0-7,-6 0-4,-2-2-8,-5 0-5,-3-1-11,-5-3-23,-5-4-35,-2 2-62,-1-4-133,0-4-74,-2-1-26,3-4-1,3-2 20</inkml:trace>
  <inkml:trace contextRef="#ctx0" brushRef="#br0" timeOffset="94854">12557 883 212,'0'-5'247,"0"0"11,0 1-58,0 1-46,-2-2-27,2 4-24,0-1-16,-1 1-12,1-1-5,-2 2-4,1 0 1,-1 0 1,-3 0 17,-1 3 20,-2 0 19,-1 5 14,-5 1 7,1 0 4,-2 4-12,1 1-23,-2 1-20,2 3-16,0 1-12,0 4-6,3 0-9,1 3-6,3 3-7,0 1-6,7 1-7,0 2-12,7-1-5,0-1 0,3-2-4,1-2-3,3-2 4,0-4 2,3-3 0,-2-3 1,4-5 3,-2-2 2,2-5 0,2-3 3,-4-1 4,4-5 8,-5-3 15,-1-2 11,-3-2 11,-3-2 4,-5-2 5,-2 1-3,-4-2-10,-7 1-13,0 2-12,-6 3-6,-4 1-8,-3 6-13,2 2-9,-2 3-15,0 1-25,5 4-48,4 1-72,5 0-82,4 0-73,6 0-74,4 1-128,7-2-38,4-2 27,9-2 64,4-1 62</inkml:trace>
  <inkml:trace contextRef="#ctx0" brushRef="#br0" timeOffset="95312">12946 1079 28,'9'-20'280,"-4"5"29,-1 3 18,-3 3-58,-2 5-90,-3 4-65,-1 1-40,1 7-28,-1 1-14,3 3-3,1 1-5,2 2-1,4-1 0,1 1 0,7 0 5,3-2 7,3-1 10,0-3 13,1-2 20,-2 0 37,1-4 42,-4-5 36,0-2 21,-4-2 8,-2-6-4,-4-2-30,-3-2-44,-6-5-46,-6 0-36,-5 0-30,-5-1-47,-3 6-78,-5 3-105,-1 3-116,-1 8-175,0 4-88,0 6-23,-3 2 40,1 4 87</inkml:trace>
  <inkml:trace contextRef="#ctx0" brushRef="#br0" timeOffset="95828">10981 1650 120,'-7'-1'293,"6"1"17,2-2 13,4 1-95,6-2-97,6 0-58,7-2-32,8 0-20,7 3-7,9-3-8,9 1 5,6 1 2,11-1 8,6 3 14,10 1 12,5-1 17,7 1 14,2 0 15,1 1 15,2-1 21,-4 1 9,-5 1 1,-4-2-9,-6 2-15,-6-2-25,-6 0-26,-10 1-27,-12 1-23,-6-2-33,-12 0-43,-8 0-49,-6 0-54,-4 1-48,-6 1-93,-2-1-93,-7 1-23,-7 1 13,-5-1 34,-4 3 43</inkml:trace>
  <inkml:trace contextRef="#ctx0" brushRef="#br0" timeOffset="96298">11652 1881 174,'0'-9'300,"2"2"17,-2 1 16,0 1-119,0 2-75,0 0-43,0 2-24,0-1-12,0 1-6,0 1-1,0 0 8,2 3 12,-1 1 9,-1 2 3,0 3 1,0 3-4,-1 3-15,-1 2-20,0 2-14,-1 2-13,0 2-9,-3 1-6,3 0-4,-2-1-2,-1 0-2,1-2-2,-3-1 2,2-2-1,-1-2-1,3-3-1,-3-2-3,1-2 1,1-3-2,2 0 1,0-3 0,1 0 1,1 2-3,-1-4-2,2 2-3,0 0-3,0 0-2,2 1-3,1 0 4,3 2 3,-1-2 3,6-1 4,-1 2 2,4-1 2,0 1 1,3-2 2,-1 0-4,1 0-4,-2-3 0,-1 1-4,-3-1-1,-3 0-1,1-1 6,-1-4 2,-3 1 4,0-2 2,-2-3 4,-1-2 5,-1-1 5,-1 0 8,-1-3 9,-1 2 14,1 1 18,-1 0 15,0 3 17,2 1 10,-1 2 8,1 3-4,-2 0-15,2 2-3,2 2 7,-1 2 10,1 3 5,1 3 6,0 3 5,-1 1-7,1 3-22,0 0-29,0 2-21,0 0-12,1 2-11,-3-1-9,2 2-8,-1 0-5,3-1-20,-2-1-46,0-1-82,2-3-95,-2 0-108,0-1-164,0-2-71,-1-3-4,-1-2 58,3-1 81</inkml:trace>
  <inkml:trace contextRef="#ctx0" brushRef="#br0" timeOffset="97019">12151 2220 333,'3'-3'428,"-2"2"68,1-3 66,-2 2-98,-2 0-87,2-1-73,-1 2-65,-1-1-65,2-1-74,-1 2-92,1 1-106,1-2-118,-1 2-136,0 0-150,0 0-71,0 0-2,0-3 57,-1-1 87</inkml:trace>
  <inkml:trace contextRef="#ctx0" brushRef="#br0" timeOffset="98289">12609 932 119,'5'-6'233,"-2"-1"28,0 2-42,1-1-40,-1-1-28,-2 3-19,1-2-12,1 2-9,-3-1 2,0 2 12,0-1 13,0 1 19,0 0 12,0 1 13,0 1-4,-3-1-14,1 0-21,2 1-28,0 1-27,-1 0-23,-1-1-24,1 1-11,-1-2-12,0 1-7,-1-1-7,1 2-3,1-1 1,-2-1-2,1 1 0,2-1 0,0 1 0,-2-3-3,2 3-1,-1 0 3,1-2-1,-2 1 5,2 1 10,0-2 4,-1 1 10,-1 1 6,-1-1 6,3 2 0,-3-2-4,3 2-7,-1 2-7,-3 0-5,-1 2-6,1 2-6,-3 2 1,1 2-2,-2 2-1,2 1-3,-2 1 0,-3 1 1,3 2 2,0 1 0,-2 0-2,1 0 2,0 3-1,0 0-1,0 1-2,1 0 1,0 3 1,0 0-2,-1-1 2,1-1 3,2 1-2,-1-3 0,0 0 1,0-2 3,1-1-3,-1 0-2,1-3 0,-1 2 0,0-4-2,2 1-1,2-2-1,-2-2 4,2-1 0,-1 0 0,0-1 0,1-1 0,0-1 2,1-1 0,1-1-1,-1-1-1,2 0 0,-1-1-1,1-1-3,1-1 4,-1 0 4,2 0 4,-1 0 5,3-1 5,-1-1-1,2-1-2,2 0-2,1-1-4,4 1-2,-2-2-4,3 2 0,4-1 1,-1-1-2,6 0-1,0 3-2,2-3-1,0 1 0,0 1-1,-1-2 0,-2 2-1,-1 0 4,-2 0 0,-2 2 1,-1-1-1,-2 1 0,-3-1 1,1 0-2,-3 2 2,0-1 3,-2 1 0,3 0-4,-2 0-6,-3 0-8,3 1-24,-2 1-28,1 0-42,-2-1-54,0 1-59,-1-1-49,-2 1-23,1-1-20,-2 1-14,-2-2-4,-1 0 8,-2-2 8,-4 1 21,1-2 54,0-4 83,-1 2 105,-2-3 98,3-1 86,1 0 53,1-3 23,0 0-8,3 0-21,0-1-24,3-1-10,0 2-3,1 0 8,2 0 14,-1 2 20,0 2 8,0 2-9,-2 0-25,2 5-22,0 1-18,-2 3-19,0 4-9,0 4 3,0 2 16,-4 2 3,0 3-3,-1 3-11,0 2-9,1-1-16,-3 2-18,2 3-13,-1 0-15,2 0-8,0 0-6,1 0-5,2-1-1,-3-2-10,4-3-9,-1-2-26,-1-2-56,2-4-74,0-3-79,0-2-79,0-3-127,0-5-93,-3-5-9,0-4 40,-3-1 65,4-5 74</inkml:trace>
  <inkml:trace contextRef="#ctx0" brushRef="#br0" timeOffset="99480">12603 883 55,'1'-14'225,"1"-1"34,-1 1-22,1 4-30,0-1-26,-2 4-15,1 1-22,-1 1-19,0 1-19,0 2-22,0 1-18,-1 1-15,-1 1-2,-1 4-2,0 1 6,-3 3 5,1 1 3,-2 2-5,3 3-6,-4 2-7,-2 2-8,2 4-12,0 1-6,-1 3-5,-2 0-5,1 3-3,-2 0-4,2 0 2,-1-2 0,0-2-1,2-1-1,-1-2-1,4-3 1,-2-2 0,3-2 0,0-3-2,2-1 0,0-3 2,1-2-5,1 0-1,-1-4-1,2 0 2,0 0 0,0-2 0,0 2 0,0-1 1,2 1 0,-1-2 1,3 1 0,0-1 3,1 2 4,2-1 6,3-1 2,0 0 9,3 1 6,3-2 3,-2 2 0,3-2-2,-1 0-3,1 1-5,1 1-6,-4-2-5,0 0-3,-3 1-3,-1-1-2,1 0-1,-5-1 0,2 1 0,-1-2 0,-1-1 0,1 0 0,0-1 0,-1-1 0,1-1 0,-2-1 3,1-2 3,-5 0 6,2 0 14,1-3 19,-4-1 34,0 5 38,0-3 30,-4 2 19,3 1 1,-1 3-10,-1 0-26,-1 2-37,0 2-31,1 2-24,0 5-12,-2 5-6,-1 3-3,1 4-4,-1 2 2,3 3-3,0 2-7,-1-1-11,1 3-33,3 0-92,-1-1-124,-4 1-176,1-1-142,-3-1-69,-1-3-8,1-1 66,-1-4 112</inkml:trace>
  <inkml:trace contextRef="#ctx0" brushRef="#br0" timeOffset="100814">12016 2172 261,'0'-1'360,"0"-1"69,0-1 54,0 2-35,-3 1-28,2-3-21,-1 3-31,1-2-29,-1 1-43,2-1-48,-2 2-47,2 0-43,-1-2-31,1 2-66,1 0-79,-1 0-70,4 0-97,-1 0-134,3 0-135,3-1-161,3 0-61,-2-1-13,-2-1 52,2 2 118,1-2 128</inkml:trace>
  <inkml:trace contextRef="#ctx0" brushRef="#br0" timeOffset="101416">12187 2168 119,'3'-5'250,"1"1"25,-3-1-26,2 2-50,0-1-30,-1 1-16,-1-2-10,1 3 3,-2 0-1,1 0-7,-1-1-18,0 3-23,0 0-17,-1 2-8,1 1 1,-2 1-1,1 4 2,-1-1-1,-1 1-2,0 2-14,2-1-19,1 0-16,0 0-7,0-1-3,1-1-1,5 1 2,-1-4 6,1 2 9,2-1 4,5-2 5,-4-3 4,3 1 1,-2-1-2,2-1-1,-3-2 2,3 0 1,0-2 4,-1 1 4,3-1 4,-3 1 2,3 0 4,-1 3 3,1 0-1,-1-1 0,0 4-2,-1-1-3,-1 2-5,2 2-8,-4 1-10,-1 1-5,-1 1-7,-1 1-6,-3 0-5,-2 1-2,-1 1-2,-1-1-1,-5 2-2,0-1-3,-2-1-6,-4 1-10,-3-2-29,-1-2-67,-3-1-96,0-3-109,-3 0-150,0-3-119,-2-1-43,0-4 31,5-4 79,4-1 97</inkml:trace>
  <inkml:trace contextRef="#ctx0" brushRef="#br0" timeOffset="101874">12228 2109 117,'8'-13'291,"1"1"24,4 3 26,3 0-75,3 1-67,2 1-43,4 2-28,3 1-22,2 1-44,0 0-68,4 1-114,-4-2-143,0-1-80,-4-4-39,0 0 1,-5-4 28</inkml:trace>
  <inkml:trace contextRef="#ctx0" brushRef="#br0" timeOffset="102372">13597 105 131,'29'-24'267,"-1"1"17,2 5 6,-1 4-118,-4 3-72,2 5-35,-5 2-15,0 5-3,-4 4 10,-3 7 23,-3 3 22,-6 10 16,-2 8 13,-4 8-1,-2 10-9,0 5-20,0 6-25,2 4-24,2 2-15,7 0-10,1 0-4,4-2-2,8-3 0,0-3-2,3-4 4,2-5-3,2-5-2,-4-8 2,2-4 3,0-8 9,-2-5 4,0-8 14,-4-5 3,5-7 4,-6-5-6,-1-7-8,-2-4-6,-3-4-9,-6-5-6,-1-4 1,-6-1 6,-2-3 9,-4 2 15,-1 0 12,-7 5 4,2 4-1,-5 6-9,2 4-9,-3 10-17,-1 6-11,-1 9-5,0 7 0,0 8 5,2 5 5,3 7 9,0 7 7,4 7 2,2 7 5,3 4 5,4 4 9,2 8 3,6 0 11,4 6 12,4 2 14,3 2 6,4 1-5,2 0-6,-1-1-11,-2-4-21,-2-5-21,-5-2-19,0-5-8,-6-5-5,-3-2-8,-5-5 0,-8-5-1,-5-2-9,-5-7-7,-8-2-13,-2-7-14,-7-4-26,-3-6-35,-6-3-37,1-6-81,-6-4-123,2-5-134,-1-5-147,1-4-55,0-4-8,2-5 62,-1-6 118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6:09.73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3 669 145,'-1'-6'279,"-1"0"31,2-2-9,0 1-69,0 0-54,0 0-37,0 3-24,0-1-14,2 0-10,-1 3-3,-1-1 3,0 1 4,3 1 4,-3-1 6,2 1 2,-2 1-6,1 1-10,-1 1-18,3-1-15,1 2-18,-3 0-13,2 2-10,-1 2-8,0 2-5,-1 3 1,3 2-1,-3 1-4,1 3 3,-1 3-4,1 0-1,-2 1 0,0 2 1,0 0-1,0-1-1,0 1 1,0 0 0,-2 0 0,2-3 0,-1 0-4,-1 0 0,1-3-5,-1-3-4,0 0-9,2-5-12,-1 1-4,-1-5-8,2 0-2,0-2 0,2-2 9,-1-1 8,-1-1 9,0-1 10,2-4 4,1-2 4,-1-4 1,-1-2 2,4-2-1,-4-3 1,2 0 0,2-3 0,-1 1 1,2-2 0,0 0 1,3 0 2,0 0 0,0 1 0,2-3 2,-1-1-1,-1 2-1,4-1 2,-4 0 1,-1 0 0,5 1 2,-4 1-1,3 2 5,-2 1-1,1 2 1,2 2 2,1 2 2,-2 1 1,1 4 1,-3 1-3,3 4-3,-1 0-2,0 4-2,0 4-4,-1 1-4,4 6 0,-3 1 1,-1 5-1,2 3-1,-2 3 0,0 2 0,1 1-1,-2 1-4,-2 2 2,1 0 1,-2 0-2,-2 2-1,-2-1 1,-3-1-2,0 0 1,-3 0-3,-1-4-2,-1-1 4,-2-2-5,1-4 3,-1-1 0,2-3 2,0-3 2,1-3 2,-1-1 4,4-2 2,-1-2 4,2-1 3,0 0 6,3-2 2,2 1 3,3-2-1,1 0 0,5 0-6,1 0-3,3 0-4,0 0 3,3 0 2,-4 0 4,4 0 5,-4 0 7,-1 0 4,-1 0 0,-3 0 1,-3 0-5,0-2-6,-2 2-6,-2-1-4,0 1-6,-4-1-6,2 1-9,-1-2-29,2 2-49,1-1-65,3-1-75,3 2-163,0-3-85,0 2-18,-1-1 25,-1 1 50</inkml:trace>
  <inkml:trace contextRef="#ctx0" brushRef="#br0" timeOffset="1135">1104 955 97,'0'0'299,"0"-2"33,1 2 26,-1-1-66,0 1-85,3-1-53,1 1-32,0-2-24,1 2-16,1 0-10,4-1-11,2 1-9,-1 0-11,5 0-5,0 0-10,3 0-9,0 0-6,2 0-7,1 0-4,-3-2-4,1 2-15,-1 0-23,-1-1-30,-3-2-27,0 1-37,-1 1-44,-5-3-77,-1 2-65,-3-3-21,-3 1 6,-2-2 22</inkml:trace>
  <inkml:trace contextRef="#ctx0" brushRef="#br0" timeOffset="1434">1102 772 105,'-5'-4'293,"5"2"19,0-1 17,3 0-81,2 2-88,2-1-50,3 1-30,3 1-19,4-2-15,1 2-10,2 2-15,6-1-16,-1 2-39,-4 0-105,-1 0-112,1-1-60,-5-2-29,-1-4-11,0 0 23</inkml:trace>
  <inkml:trace contextRef="#ctx0" brushRef="#br0" timeOffset="2801">1817 858 8,'-2'-2'234,"1"1"21,1-2 5,0 1-58,-2-2-63,0-1-39,2-2-23,0 1-14,0-2-9,4-2-8,-3 1-6,2-3-5,2 0-1,-1-2-4,1-1-3,0 0 2,0-1 0,0-1 3,0-1-5,1-1 7,-2-2-2,0 0 1,0 0 2,0-2 1,0-1-2,0 2-4,-3-2-1,5 0-5,-3-2 0,1 2-1,-1 0-2,0-1 2,0-1-1,2 1 0,-2-2 0,2 1 3,-2-1-3,0-1 1,-1 1-2,-1 0 0,2 1-2,-3 2-8,0 2 1,0 2-5,-3 4-2,3-1-1,-1 6 0,-1 1 2,0 2-1,1 3 2,-1 0-1,1 2-2,1 0-5,-2 2-6,-1 1-2,2 1-2,-1 2 3,-3 3 0,0 1 7,1 3 2,-4 3 7,2 2-1,-2 3 0,1 3-2,1 3 0,1 3-1,-3 2 1,4 0 0,0 5 0,1 0 0,0 1-1,3 1 0,-2-2-1,2 2-2,2-2 0,0 1-1,1 0 0,0-2 0,2-4 0,0 0 1,1-3 2,2-2 6,-2-3 2,2-3 5,1-4 1,2-1 5,-1-3 0,2-2-2,3-4-6,0 1-4,0-5-3,2 0-8,-1-4-13,1 0-30,-1 0-48,2-2-58,-6-2-149,6-1-91,-6 2-36,-1 1 3,0 0 32</inkml:trace>
  <inkml:trace contextRef="#ctx0" brushRef="#br0" timeOffset="3691">1649 969 260,'-3'1'293,"3"0"18,1 1-35,4 0-104,3 1-61,5-2-36,3 1-13,4-1-6,5 2-2,4-1 4,2-1 1,7 2-1,4 0-4,6-1-3,8 1-6,1 0-10,5 1-7,1-1-7,0-1-9,-4-2-8,-6 0-14,-1 0-18,-6 0-27,-5-2-34,-4 1-53,-12-1-128,-6 1-62,-5 1-19,-9 0 4,-5 0 24</inkml:trace>
  <inkml:trace contextRef="#ctx0" brushRef="#br0" timeOffset="4063">1897 1341 252,'0'-9'357,"-1"-2"31,-1 4 27,0-1-116,2 2-85,0 2-54,0-1-41,0 5-30,0 0-23,0 2-20,0 2-13,-1 4-7,-1 2-5,2 5 1,-1 1-1,1 4-2,-2 0-6,-1 4 0,3-2-6,-1 2-4,1-2-6,-4 0-17,4-1-37,-1-3-41,1-2-47,1-2-72,1-5-128,1-3-57,2-3-1,-4-5 19,6-2 37</inkml:trace>
  <inkml:trace contextRef="#ctx0" brushRef="#br0" timeOffset="4297">1926 1378 151,'-4'-12'308,"3"2"24,-1-1 14,2 2-94,2 1-90,3 3-47,-1-3-30,6 2-17,4 0-13,1 2-11,2-2-13,0 1-7,5 2-11,0-1-4,2 1-3,-2-2-2,2 1-3,-4-1 1,0 2-2,-3 0 0,-3 0 0,-1-1 2,-7 1 4,1 1 2,-6 1 5,2-1 0,-3 1 6,-3 1-3,-2-2-4,1 2 1,-5 2-2,-1 1-1,-1 1 2,-1 2 7,-3 3 2,0 2 6,0 1 2,-1 3-1,-2 3-3,4 1-3,-2 2-2,7 1-1,-2 1-1,5 1-1,2 0 1,4 0 3,4-1 1,2-2 0,5 0-2,0-3-1,5-3 1,3-1-3,3-1-2,3-1-4,0-3-4,4-2-4,-5-2-16,1-2-39,0-3-48,0-2-63,-1-2-116,-1-5-101,-1-3-47,-4-2 10,2-5 31,2-2 52</inkml:trace>
  <inkml:trace contextRef="#ctx0" brushRef="#br0" timeOffset="4891">3097 918 221,'3'-4'348,"-1"2"31,1 0 23,2 1-104,6-1-91,-2 1-54,4-1-40,5 2-24,-1-1-22,0 1-18,4 0-16,1 0-14,-1 0-18,1 0-28,-5-2-38,0 1-42,1-4-55,-7 1-91,-1-2-97,-6-2-30,1 1 8,-10-3 25,-3 2 43</inkml:trace>
  <inkml:trace contextRef="#ctx0" brushRef="#br0" timeOffset="5060">3152 792 135,'-23'-7'303,"4"2"23,5 2 19,6-2-83,2 4-93,7-1-57,5 1-36,5-1-22,7 2-30,4-2-56,7 2-146,-1-1-99,2-2-49,-3 0-24,-4-3-3</inkml:trace>
  <inkml:trace contextRef="#ctx0" brushRef="#br0" timeOffset="7336">4139 264 35,'-6'-8'259,"0"2"17,-1 0 15,-1 2-68,2-1-81,-2 1-44,0-1-26,0 2-12,0-1-6,1 1-8,-1 0-2,0 0-2,0 0-3,-2-1-2,2 4 0,-1 0 0,-4 2-2,4 1-1,-4 3-5,-1 3-2,-1 2-6,-2 2-4,3 4-3,-2-1 0,3 4-2,0-1 1,3 2 2,2 2-3,3-4 3,2 4 3,3-2-3,6-1-1,1 0 0,2-1-1,5-2-2,1-2-3,2-1 0,1-2 0,0-3 0,2-3-1,0-4-1,0-2-2,1-1 2,0-2-4,-3-4 1,2-4-2,-1-1-1,-2-4 2,-1-2 1,-3-2 0,-1-4 5,-4 0 3,-3-1 1,-4-1 5,-2 2 2,-2 2-1,-4 1-4,-1 3-4,-3 3-6,2 2-12,1 3-22,0 4-42,-1 3-54,2 2-149,1 2-84,2 4-40,4 2-3,5 0 27</inkml:trace>
  <inkml:trace contextRef="#ctx0" brushRef="#br0" timeOffset="7862">4474 409 265,'-1'1'352,"1"1"29,-5 0 35,4-2-107,-1 0-75,1 1-46,-1-1-28,0 0-22,1 0-34,1 0-32,-2 0-30,2 0-21,0-1-15,2 1-43,-2-2-56,5 0-64,-5 1-125,3 0-111,3-4-55,-5 2 1,7-3 37,0 0 55</inkml:trace>
  <inkml:trace contextRef="#ctx0" brushRef="#br0" timeOffset="8135">4653 213 135,'3'-10'299,"-1"-1"24,-1 0 22,-1 1-86,3-1-75,1 1-33,-1-1-14,2 2 9,3 0 5,-1 2 2,3-1 2,1 2-8,1 2-9,1 0-19,5 3-17,-6 1-14,4 3-20,-3 2-11,0 2-15,-3 1-10,2 4-12,-6 3-9,-3 1-4,2 5-1,-5 0-6,-5 3-5,1 0-1,-5 0-5,0 1-3,-4 1-8,1-2-4,-4-1-1,2-2 3,-2-3 4,5-3 4,-1-2 6,3-4 5,1 0 5,4-3 8,0 0 7,3-3 7,-3 0 7,4-1 4,4-1-3,-1 1-2,3-1-9,4 2-8,4 0-6,2 0-5,4 2-1,2-2-21,-1 0-41,5-2-67,-1 1-71,5-2-76,-7-2-157,4-1-70,-2-1-2,-4-3 40,4 0 60</inkml:trace>
  <inkml:trace contextRef="#ctx0" brushRef="#br0" timeOffset="8605">5208 63 28,'-1'-6'287,"-1"1"27,2 2 22,2 3-34,-1-3-105,5 3-63,2 0-38,4 0-24,3 0-19,3 3-19,2 0-9,2-2-8,-1 4-4,3-3-4,-1 1-3,-1-2-1,-2 2-2,0-3 4,-4 2 3,0-2 11,-4 0 12,-1-2 23,-1 2 25,-4-1 29,-1-1 22,1 1 21,-3 1 13,0-2 3,1 1-5,-1-1-8,-2 1-14,1-1-16,0 0-20,-2 1-16,1 0-15,-1-1-17,0 2-15,0-1-9,0-1-11,0 2-7,-1 0-7,1 2-8,0-1 0,-2 3-1,0 3 3,1 3 1,-2 4 0,-2 4 2,2 1-3,-3 5 2,-1 3-3,1 0-1,-1 3 3,-1 0 0,-1 0 2,3 0 1,-2 0-5,1-1-5,1-4-3,2-1-13,0-1-32,-1-2-75,4-5-100,1-1-104,1-3-187,1-3-85,0-4-20,-4-1 43,-1-4 90,3 0 100</inkml:trace>
  <inkml:trace contextRef="#ctx0" brushRef="#br0" timeOffset="9124">5312 322 18,'0'-4'282,"4"1"27,0 0 20,4 0-42,5 0-95,1-2-62,7 2-40,1 0-26,2 0-15,3 2-18,1-2-16,0 1-37,1 1-103,-4-2-119,-1-1-63,-7 0-34,0-2-10,-4-2 19</inkml:trace>
  <inkml:trace contextRef="#ctx0" brushRef="#br0" timeOffset="9728">4128 728 175,'-3'0'251,"2"0"16,1 2-44,0-2-64,1 2-43,2-1-20,5 2-12,2 0-5,6 0-1,4 0-3,8 2 0,7-1 0,9 2 5,10 0 4,6 2 4,11 1 7,9 0-5,6 2-9,9 0-14,11 1-17,2-1-17,2 1-17,-4-2-6,-3-1-4,-3 0-3,-9-3-3,-8 2 0,-4-3-3,-6 0-7,-9 0-20,-7-1-25,-3 2-32,-10-3-30,-6 2-43,-6-1-94,-11-2-86,-4-1-25,-9-1 1,-7-1 19,-4-1 37</inkml:trace>
  <inkml:trace contextRef="#ctx0" brushRef="#br0" timeOffset="10721">4664 1227 217,'-5'-11'287,"2"1"20,-3 0-37,1 2-77,0 2-59,-1-2-37,0 2-28,0 2-15,-1-1-15,1 2-5,-2 0-5,-1 2-2,1 1-4,0 1-1,-4 2 2,2 3 0,-3 2 1,0 0-1,2 3 2,0 1-1,-1 1-1,0 3-3,4-1 0,-1 1-6,3 1-1,2-1-1,3 1 0,1 0 1,3 0-2,2 0-2,1-1 0,5-2-1,-1 1-3,1-2 1,0 1-3,-2-4-1,-1 1 0,1-4-3,-4 1 5,2-4 0,-4-1 9,0-2 14,-1-1 12,-1-1 18,1-3 14,0-2 6,-2-2 0,0-2-10,0-1-12,0-2-16,0-2-16,0-2-10,0 1-10,2-1-10,3-1-15,0 0-32,1 3-45,2 2-46,5 1-71,1 3-140,3 3-65,-2 0-10,0 3 24,-2 0 33</inkml:trace>
  <inkml:trace contextRef="#ctx0" brushRef="#br0" timeOffset="11161">4932 1382 306,'-4'5'371,"1"-2"30,0-1 35,0-2-121,0 0-73,-1 0-44,3 0-28,-3-2-14,4 1-35,-1-1-29,1 1-33,1-1-38,1 0-62,1 0-77,4-3-82,-2 1-154,3-3-98,1 2-38,-4-4 22,4 1 48</inkml:trace>
  <inkml:trace contextRef="#ctx0" brushRef="#br0" timeOffset="11388">5165 1240 89,'-4'-7'283,"0"1"24,1 0 19,0 1-82,-1 2-87,0 0-54,3 3-34,-2 0-18,-2 3-13,0 2-4,-2 2 0,0 4 3,1 1 0,-2 3-1,-1 1-6,0 2-2,1 2-8,2-1-7,-1 1-5,4 1-2,2-2 1,2 1-1,2-2 0,2 0 4,3-3 0,5-2 3,-2-2-1,3-2-2,0-3 0,1-2-4,0-2 0,1-4-2,-2-2-3,-1-2 5,0-6 5,-4-2 4,-1-4 2,-1-3 0,-4-3 2,-3-1 0,-3-2-6,-4 1-4,-2 2 0,-1 3-3,-1 2-3,2 3-7,1 3-14,2 4-28,4 2-36,5 1-62,5 2-136,5 3-71,2 0-23,8-1 3,0 2 22</inkml:trace>
  <inkml:trace contextRef="#ctx0" brushRef="#br0" timeOffset="11777">5677 1101 55,'-3'-11'285,"-1"4"23,-2 1 17,-2 1-54,-2 7-104,-2 2-54,0 5-24,-2 6-5,0 3-7,1 5-1,-3 2-7,5 2-7,-1 2-14,4 0-15,0 2-10,3-1-7,3-2-2,2 2-3,4-3 1,2-3-1,2-1 1,2-4 1,4-2 0,-2-4-4,4-2-1,-1-5 0,0-2-2,0-2 3,0-6 8,0-1 6,-2-4 11,-1-5 8,-3-1 20,-1-1 13,-5-1 10,-5 2 1,-1 2-6,-7 1-4,-2 1-21,-5 4-15,-1 1-23,-4 1-17,-3 4-47,2 1-72,-1 0-101,-3 3-162,5 0-80,1 0-40,5-3 20,7-2 53</inkml:trace>
  <inkml:trace contextRef="#ctx0" brushRef="#br0" timeOffset="12311">6372 799 260,'5'-3'366,"1"-1"29,-2 1 31,6 1-101,0 0-76,5 2-46,1 2-26,5 1-20,1 0-23,1 0-34,0 0-50,2 1-75,0-2-85,-1 0-90,-3-2-138,-4-2-105,-4-1-37,-4-3 15,-4 0 52,-7-3 69</inkml:trace>
  <inkml:trace contextRef="#ctx0" brushRef="#br0" timeOffset="12481">6386 648 265,'-21'-11'365,"9"2"26,2 3 12,12 2-125,9 0-112,7 3-73,8 1-59,12 0-68,8 3-164,2 2-106,4-2-53,-5 0-28,-1-6 3</inkml:trace>
  <inkml:trace contextRef="#ctx0" brushRef="#br0" timeOffset="25043">7134 388 182,'6'-17'338,"1"-1"31,-1 0 30,0 2-60,0 0-61,-1 1-8,2 0 13,-1 1 19,-3 1 3,0 1-18,0 1-30,1 2-34,-1 3-39,-2 1-34,3 1-26,-3 3-26,1-1-27,-2 5-29,-2 0-14,-1 5-15,-2 3-9,0 5-2,-3 3 4,1 2 1,-1 3-5,-2 0 0,-1 2-4,3-1-13,0 2-19,-1 0-14,-2-1-12,1 1-12,1-3-3,-2 0 5,3-3 11,0-5 8,1-1 11,3-3 11,1-3 10,0-3 8,3 0 4,-2-3 4,2 0 3,0-1 5,2 1-4,2-3-1,2 0 0,2 0 5,2 0-4,2 0-2,4 1 1,3-1 2,1 3-2,5-1 0,-2 0-3,1 2-9,0-3-21,0 1-27,-1-2-40,-1-2-48,-2-1-53,-2 0-47,-2-1-25,-2-2-13,-1 0 15,-2-2 29,-3 1 44,0-1 50,-3-2 45,1-2 38,-5-1 33,1 0 26,-2 0 21,-2-2 24,2-1 19,-1 2 26,-4-1 21,4 1 21,-2 2 19,1 2 15,0 2 13,2 2 6,-1 2-9,1 1-15,0 1-22,0 1-28,0 2-25,0 4-6,-2 1 1,1 3 3,-3 2 4,1 5 7,-2 2-3,-2 3-21,0 1-14,1 4-12,-1 1-8,3 0-12,-4 1-2,2-1-5,1 0-4,2 0-15,-2-1-22,2-4-45,1-1-96,-1-3-104,2-3-137,2-4-146,2-4-64,2-4 3,0-3 72,3-3 92</inkml:trace>
  <inkml:trace contextRef="#ctx0" brushRef="#br0" timeOffset="25735">7577 643 48,'6'-8'426,"-2"6"69,1-1 46,-1 1 37,-3 1-141,1-1-129,-2 1-103,1-1-73,-1 1-87,2-1-98,1 1-113,5-3-107,1 0-169,3-2-88,2 0-4,-2-1 38,4-1 69</inkml:trace>
  <inkml:trace contextRef="#ctx0" brushRef="#br0" timeOffset="25892">7934 456 7,'10'-11'353,"-1"4"43,-5-1 37,0 2 35,-3 2-130,-1-1-98,0 2-56,-3 1-36,0 2-30,-5 4-28,0-1-29,0 3-17,2 3-13,-2 0-9,2 3-3,3 1-8,-1 1-6,3 1-4,2 0-2,3-2-3,1 1-2,-1-2-1,4-2 0,-2-1 7,2 0 0,2-3 4,1-1 6,-2-2 7,4-2 10,-2 1 12,2-2 12,2-2 11,1 2 12,2-1 13,-4 0 10,3 1 2,-2 1-1,0 2-4,0 1-7,-1 2-8,-5 3-7,4 0-2,-5 2 4,-3 1 0,-1 0-5,-4 1-3,0 1-6,-4-1-4,-1 2-12,-6-1-11,0-1-8,-1 1-19,-3-1-29,-1-1-30,-6 0-39,-2-3-72,-3-1-115,2-2-115,-5-5-178,1 1-80,-1-4-24,0 1 43,3-5 101,5-2 117</inkml:trace>
  <inkml:trace contextRef="#ctx0" brushRef="#br0" timeOffset="26319">7961 436 220,'9'-16'322,"5"1"21,1 3 18,0 1-113,5 4-79,3 1-32,2 1-12,5 4-12,-1-1-15,1 1-20,-2-1-62,0 1-93,-5-4-185,-2-1-96,-8-5-51,-12-2-20,-7-3 24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6:40.52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152 182 174,'0'-3'294,"-4"0"18,3-2 8,-1 2-118,-1 2-85,0-2-40,-1 1-16,0 2-2,1-1-2,0 1 3,1 0 0,2 0 0,-1 0-5,-3 1 0,1 2-2,-2 2 1,0 1 6,-4 4 5,1 2 4,-1 5 4,-4-1 4,2 5 0,-2 3-1,2 0-10,0 3-5,3 2-10,1-1-11,3 1-9,3-1-8,1-1-6,5 0-6,2 0-5,4-1-2,7-2-3,1-2-2,4-3-5,4-2-3,0-3-3,1-4-4,1-5-4,-2-2-2,0-6 1,-2-4 1,-1-3 0,-2-5 8,-3-3 4,-2-1 4,-1-2 9,-2 0 12,-4 4 20,-2 2 20,-2 3 18,-3 5 10,-1 1 1,-1 3-6,-2 4-17,-1 4-18,1 2-21,1 5-8,0 2-8,1-1-2,6 4-5,1-2-1,1 0-1,5-2-4,2 0 5,5 0 0,-3-3-1,3-2 4,1-4 3,-3-2 1,0-4 0,0-1 0,-4-4 1,0-2-2,-3-7-4,-2 0 2,-3-6 1,-1-5-1,-3-3-1,1-5 0,-3-3 9,-1 1 0,-1-1-2,1 2 3,-4 5 0,1 4-11,0 3-23,-2 6-49,0 6-76,-1 2-81,-2 5-115,0 2-136,-1 6-58,-5 2 7,1 3 51,0 3 69</inkml:trace>
  <inkml:trace contextRef="#ctx0" brushRef="#br0" timeOffset="706">983 537 287,'7'3'341,"2"0"21,2-1 0,5 1-133,0-2-86,2 1-54,2-1-34,0-1-17,4 2-14,-1-2-13,-2 0-18,0 0-26,-4-2-31,0-1-68,-7-1-125,-1-1-63,-6-2-25,-6-4 5,-3 2 17</inkml:trace>
  <inkml:trace contextRef="#ctx0" brushRef="#br0" timeOffset="850">1099 458 32,'-13'-3'384,"0"0"67,5 1 40,0 1 20,7 1-156,1 0-114,4 1-85,8-1-67,2 2-49,5-1-48,3-1-67,5 2-71,0-2-114,-2-2-133,2-1-58,-2 2-10,2-4 31,-2 1 52</inkml:trace>
  <inkml:trace contextRef="#ctx0" brushRef="#br0" timeOffset="1088">1628 383 28,'5'-5'322,"3"1"42,0-2 33,-2 0-3,1-2-128,3 2-77,0-1-45,1-1-29,6 2-27,1 0-12,1 2-10,3 0-6,-1 4-6,1 2-6,-2 3-6,-4 1-4,1 4-6,-5 2-2,-3 2-4,-6 1-5,-3 3 0,-3 0-7,-8 3-1,0-2-5,-6 1-3,0 1 0,2-5 4,2-1 9,1-2 12,4-2 13,1-2 13,4 0 7,3-3 2,3 0-3,8 0-10,3-1-15,7-1-13,5-3-18,2 1-42,4-4-64,2-2-70,6-3-70,-2-4-104,1-3-128,4-2-34,-5-3 17,0-3 50,0 3 60</inkml:trace>
  <inkml:trace contextRef="#ctx0" brushRef="#br0" timeOffset="1406">2460 313 143,'6'-8'367,"2"-2"44,-5 5 26,0-1-56,-1 3-131,0-2-86,-2 4-65,1-1-44,-1 2-22,0 2-10,0 0 3,-1 5 12,-1 2 12,-1 3 10,-1 1 12,1 3 0,2 2-8,-4 0-12,2 2-14,3-1-17,-1 1-15,-1 0-17,0-2-29,2-1-44,4-1-46,-3-1-41,2-3-43,3-3-60,-3-2-76,-1-2-35,1-5 7,2-3 23,2-2 36</inkml:trace>
  <inkml:trace contextRef="#ctx0" brushRef="#br0" timeOffset="1628">2597 393 154,'11'-24'317,"-1"2"43,-2 2 32,-2 5-50,-3 3-61,2 3-39,-3 3-34,-1 2-31,3 4-11,-3 4-10,4 4-11,-1 2-10,-1 4-5,2 2-7,-1 1-32,0 2-31,0 0-26,0 1-26,1-1-34,-2 1-55,-2-4-71,3 1-71,-3-2-78,-1-1-134,-3-3-76,-2 0-7,-5-5 37,3-3 59,-3-3 67</inkml:trace>
  <inkml:trace contextRef="#ctx0" brushRef="#br0" timeOffset="1876">2436 330 249,'-3'-7'340,"3"-1"19,8 2 9,1 2-132,6 1-107,5 0-60,5 1-41,4 2-25,2 2-24,3-1-31,2 1-76,-1-1-116,-2-1-57,2 0-22,-2-1-6,3-1 19</inkml:trace>
  <inkml:trace contextRef="#ctx0" brushRef="#br0" timeOffset="2012">2980 272 186,'7'-2'345,"-3"2"38,2 0 26,-3 0-81,-1 2-76,0 2-38,-2 4-16,0 2-5,-2 4 6,0 1-4,2 6-25,-3 0-30,3 1-27,-1 2-36,-4-1-32,4-1-25,-2-1-20,-2 0-51,1-1-70,1-2-66,2-3-60,-1-2-59,0-2-69,2-4-69,-1-4-8,1-3 29,-2-4 39,4-2 52</inkml:trace>
  <inkml:trace contextRef="#ctx0" brushRef="#br0" timeOffset="2195">2985 463 227,'5'-25'308,"-4"0"32,5 4-2,-3 1-75,1 5-60,-1 3-29,2 3-26,0 3-23,-1 3-18,5 5-22,3 1-22,-3 3-23,5 3-14,1 1-14,0 1-7,1 1-4,2 1-7,-2-2-21,-1 1-33,1-2-40,1-1-37,1-1-51,-5-2-56,-1-5-45,1-1-23,-7-3 13,-1-3 57,-2-4 104,-3-2 120,0-5 104,0-1 90,-1-4 51,-3-2 16,3-1-19,-4 2-12,2 3 6,-1 2 11,1 4 3,-1 6-13,1 0-22,0 5-25,-1 4-30,1 6-27,0 4-19,0 6-10,1 5-13,2 4-16,2 3-17,-1 2-32,1 1-69,-2 0-85,0 3-88,-3-2-108,-2-1-145,-3-1-65,-5 1 17,-5-5 56,-6-2 70</inkml:trace>
  <inkml:trace contextRef="#ctx0" brushRef="#br0" timeOffset="2682">2028 893 178,'7'2'312,"5"0"22,3-2 11,7 0-110,4-3-95,4 0-54,7 2-30,3-2-14,5-2 1,4 2-1,7 1 6,4 1 10,5 1 14,7 0 21,4 3 14,5 0 9,0 2 2,-1-1-9,-1 0-17,-5 1-24,-2-2-28,-7 0-21,-5-1-18,-7-2-34,-2 0-48,-9 0-59,-3-3-80,-6-2-147,-6 0-69,-9 1-14,-8-2 23,-8 0 44</inkml:trace>
  <inkml:trace contextRef="#ctx0" brushRef="#br0" timeOffset="2982">2875 966 117,'-12'2'296,"1"0"24,0 0 14,-3-2-86,1 2-93,-3-1-51,2 1-24,-3 1-8,-1 1 2,-2 0 9,-1 3 8,2 0 6,-3 2 1,2 3-4,0 2-7,0 1-16,3 3-12,1 1-17,2 4-10,4-1-12,4 2-9,2 3-5,4 0-2,4-1-3,2-1-1,4-1 0,2-1-3,3-2 3,2-3-3,-1-2-1,4-4 3,0-1 1,1-4-2,1-4 2,0-1 3,2-5 2,-5-3 0,3-4 2,-4-1 3,-1-3-1,-1-2 16,-7-1 22,-1 0 13,-3 3 16,-5-1 10,-1 3 6,-7 1-13,-4 1-22,-3 2-13,-4 2-17,-4 2-13,-2 4-6,-2 0-4,-1 1-4,1 2-6,5 3-27,0 2-53,5-2-65,5 1-63,7 2-70,5-3-112,5 2-71,3-4 0,6-1 37,6-3 47,3 0 65</inkml:trace>
  <inkml:trace contextRef="#ctx0" brushRef="#br0" timeOffset="3423">3206 1191 250,'2'6'334,"-4"2"18,-4-1 13,-1 2-140,-1 1-94,-2 4-57,2 0-34,-2-1-19,4-1-12,-2 2-3,5-2-5,1 0 0,2-2 2,3-1 6,2-1 11,4-2 2,1-2 6,1 0 12,5-2 10,-2-4 7,4 1 12,0-3 15,0-2 14,-1-2 11,-2-2 5,0-2 6,-5-4 5,-4 0-14,-4-2-16,-5-3-25,-9-1-44,-5-2-74,-4 1-83,-6 1-82,-6 0-151,0 2-102,-1-1-33,4 1 17,9 1 49,4 1 64</inkml:trace>
  <inkml:trace contextRef="#ctx0" brushRef="#br0" timeOffset="3834">4041 930 192,'6'6'316,"2"-3"21,3-1 11,3 1-120,2-2-95,6-1-63,0 0-52,-2-1-44,2-2-57,-7 0-106,-3-3-79,-4-2-35,-7 1-8,-2-2 14</inkml:trace>
  <inkml:trace contextRef="#ctx0" brushRef="#br0" timeOffset="3952">4080 854 12,'-20'-2'307,"2"1"46,4-2 36,3 1-16,2 1-106,4-1-80,4 2-58,4-1-41,6-1-42,4 0-41,7 0-45,5-1-55,-1-2-113,5-1-109,-1-3-52,2-2-13,2-2 15,1 0 37</inkml:trace>
  <inkml:trace contextRef="#ctx0" brushRef="#br0" timeOffset="4212">4617 338 185,'3'-5'320,"4"1"24,1 1 10,4 0-105,2 1-99,2 2-58,1 0-35,-3 3-21,0 0-12,-3 3-12,-2 2-4,-6 2-7,-3 4-1,-3 1-3,-6 3-3,-2 1-2,-4 2 1,2-1-1,-1-2 1,3-3 10,-1 0 9,3-5 12,3 1 7,3-4 5,3-1 11,3-1 7,3 1 3,11-2-7,3 0-6,3 1-16,7-2-38,2 0-48,1-1-56,0-4-115,-1-1-101,0-3-44,-5-3-5,-1-5 22,0-4 40</inkml:trace>
  <inkml:trace contextRef="#ctx0" brushRef="#br0" timeOffset="4472">5083 332 276,'6'-12'382,"-3"3"52,0 1 28,-1 4-117,0-1-103,-1 4-66,1 1-57,-1 2-34,3 5-13,-1 3-7,-1 4 3,1 1 6,-3 4 3,0 2-13,0 2-12,0-1-12,0 2-17,0 0-12,0 0-16,0-2-28,1 1-49,2-3-58,0-2-56,0-4-52,2 0-73,0-5-94,-2-4-19,2-2 25,0-8 41,4-3 46</inkml:trace>
  <inkml:trace contextRef="#ctx0" brushRef="#br0" timeOffset="4681">5230 411 23,'6'-24'322,"4"3"60,-6 3 46,1 6-6,-2 2-111,-1 2-82,0 5-56,-2 3-48,0 5-37,0 2-23,0 5-14,0 3-2,1 3-8,1 0-7,1 3-10,0 2-7,2-4-10,-1 2-6,1-1-13,-2-1-34,1-2-56,-1-1-59,-1-3-109,-1 0-123,-2-6-57,-4-4-3,-2-3 34,-2-5 53</inkml:trace>
  <inkml:trace contextRef="#ctx0" brushRef="#br0" timeOffset="4940">4885 300 198,'12'-1'288,"6"1"16,7 1-11,4 1-118,4 1-75,4 0-47,2 0-28,5-1-29,1 2-49,0-3-115,-2-1-70,2-3-38,0 0-16,-2-4 6</inkml:trace>
  <inkml:trace contextRef="#ctx0" brushRef="#br0" timeOffset="5103">5839 15 291,'3'-7'357,"-3"1"18,-5 3 14,-6 6-138,-2 4-102,-7 7-51,-3 5-23,-2 5-7,-2 8-6,1 1-6,1 7-5,4 3-7,3 1-9,9 3-9,2-2-3,9 0-2,4 0-3,6-3-5,3-4-4,1-3-2,5-3-7,-1-6-4,-1-1-29,2-7-34,-4-4-51,-4-4-121,0-4-110,-5-6-55,1-5-5,-3-7 19,-3-5 42</inkml:trace>
  <inkml:trace contextRef="#ctx0" brushRef="#br0" timeOffset="15036">6087 249 199,'-2'-12'325,"2"0"32,-1 2 42,1-1-87,-2 2-49,2 3-11,-2 0-11,2 3-13,-1 0-29,1 2-36,0 1-45,0 1-44,-2 2-33,2 3-17,-1 2-12,-1 2-5,-1 4-4,2 2-3,-2 1-5,-1-1-12,4 2-27,-1 0-54,1 0-57,0 0-64,1 2-92,3-2-126,-1-2-45,-2-1 14,5-1 37,1-5 55</inkml:trace>
  <inkml:trace contextRef="#ctx0" brushRef="#br0" timeOffset="15359">6477 195 212,'0'-13'281,"-1"-1"26,-4 1-43,2-1-59,-3 4-50,-2-1-35,-5 2-27,2 2-22,-3 1-16,-4 3-12,2 1-14,-1 4-8,-2 1 1,3 0 10,1 3 10,4 0 6,1 0 5,2 1 5,7 2 2,1 0-11,6 2-7,2 1-5,3 0-7,4 0-7,5-1-7,0 3-5,2-2-5,1 2-1,-3-1-3,0 1-1,-3-2-2,-2 1-3,-5 1 0,-5-1-4,-5-1 0,-4 2-3,-4-2-1,-7 1-2,-1-1 0,-6-1 0,-4-1 4,0 1 6,-2-2 10,1-3 13,2 0 13,3-3 20,3-2 19,2-1 15,6-3 10,1-4 10,7-1 6,3-2-10,8-4-17,6-1-26,5-3-30,5 0-45,5-1-54,4 1-50,2-2-40,4 4-35,-1-1-22,2 2-19,0 2-22,-3 3-55,-6 2-43,-2 2-4,-7 2 16,0 2 27</inkml:trace>
  <inkml:trace contextRef="#ctx0" brushRef="#br0" timeOffset="15765">6754 218 239,'3'4'279,"0"-1"19,-3 0-31,-1 0-83,-2 0-52,-1 3-26,-3-1-16,0 2-17,-1 2-11,-1 0-12,0 0-12,-1 3-13,0 0-7,3 2-6,0-1-2,2-1-3,1 0 0,4-1 2,0-1 3,0-2 1,4-1 8,0-2-3,2-2-1,2-3-2,0-2-1,0-1-6,0-3-4,2-1-3,-1-3-1,-1-1-1,2-1-3,-2-5 1,0 0-2,0 1 3,3-2-1,-1 3 3,-4 2 6,2 2 6,-2 5 1,-1 2 3,0 1 1,-2 3 1,-1 4-4,-1 2-4,-1 2-1,0 2-3,-1 2-3,1 0-2,0 2-1,0-2 2,3 1-1,2-1 1,4-1 2,-3-1 0,6-1 4,1-1-2,0-4 2,1 1-1,1-5 1,-1-2 4,-1-1 5,-2-3 9,0-1 10,0-4 19,-5-1 11,2-4 7,-2-1 3,-3-2-1,-3 1-6,-1 0-18,-4 3-18,-3 0-11,-1 3-19,-2 3-32,0 0-62,1 1-77,4 4-175,-1-2-90,6 3-42,-5-2-6,3 4 46</inkml:trace>
  <inkml:trace contextRef="#ctx0" brushRef="#br0" timeOffset="16290">7055 51 192,'14'-1'305,"-1"2"17,0 4 8,2 4-120,2 3-89,-1 4-49,1 4-21,-2 2-9,0 5-8,-2 5-4,0 1-4,-7 3-1,-1 4-8,-4 1-9,-4 1-21,-3-1-41,-11 2-134,-9-1-88,-4 0-46,-9-2-21,-3-1 4</inkml:trace>
  <inkml:trace contextRef="#ctx0" brushRef="#br0" timeOffset="16772">4914 819 63,'-17'0'273,"4"0"21,0-1 18,4 1-75,1-2-75,3 2-47,2 2-21,3-2-11,3 1-7,6-1-8,9 0-10,3 0-10,10 0-13,7 1-12,8-1-7,6 2-4,5-2 0,4 3-2,7-1-2,9 1 1,5 0-2,4 0-4,8-1-1,1 0-2,3 1 0,0-1-3,2-2 2,-1-2-4,-3-1 2,-2 0-1,-4 0-1,-8-1 1,0 1 0,-9 0 0,-4 1 4,-5 0-1,-9 1-1,-6 1 2,-3 0-5,-10-1-8,-4-1-14,-8 2-18,-7-1-34,-1-2-73,-11 1-115,-4 1-53,-1 1-21,-5-2 4,-4 4 23</inkml:trace>
  <inkml:trace contextRef="#ctx0" brushRef="#br0" timeOffset="17306">6033 890 73,'-1'-6'280,"-3"1"25,1 2 14,2-1-81,-3 2-79,0 1-49,-6 4-34,2-2-16,0 5-10,-2 2-3,-3 4-7,1 0-5,-1 3-3,1 0 2,0 0 2,2 1 1,1 2-2,2-2-1,4 1-4,0 1-5,3 0-5,0 3-4,6-1-2,-1 0-2,1 0-2,3 1 2,1-1 2,2-1-1,0-2 2,2-3 0,-1-1-1,3-3-4,-2-4-1,2 0-3,-2-4-1,2-4-1,-2-1-3,0-1-1,1-4-1,-4-2-3,1-1-1,0-4-3,-3 0 1,-5-1 11,0 1 13,-4 1 19,-4 1 14,0 1 10,-9 2 6,4 2-1,-8 2-7,-1 1-9,-3 2-9,-2 2-7,0 1-5,0 1-5,-2 1-11,4 2-6,3-1-10,1 2-25,8-1-45,1 2-46,3-1-54,10 1-92,1-1-120,5 0-40,3 0 3,4-2 29,4 0 43</inkml:trace>
  <inkml:trace contextRef="#ctx0" brushRef="#br0" timeOffset="17778">6380 1050 268,'-4'2'299,"-2"1"17,0 3-30,-3 1-107,2 1-64,1 1-35,1 1-18,-2 2-9,6 0-9,-1 0-7,4 2-10,-1-3-6,3 2-7,4-1 0,-2-3-3,6 1 2,0-4-2,5 0 0,-3-5 5,3 1 7,1-2 11,-1-3 13,-1-1 17,0-4 16,-3 1 8,-4-4 8,-3 1 5,-6-4-8,-1 1-13,-7 1-13,-5-2-17,-3 1-19,-3 2-18,-2 2-15,0 3-33,0 0-59,4 3-75,6 0-169,3 2-89,1-1-43,1 0 3,6 2 44</inkml:trace>
  <inkml:trace contextRef="#ctx0" brushRef="#br0" timeOffset="18479">7522 584 24,'-4'0'282,"2"0"28,1 1 26,2-1-42,3 0-83,5 0-58,-1-1-30,5 1-21,4-2-15,2 2-14,2-1-15,0 1-15,3 0-18,0-2-20,-2 2-37,2-2-46,-1 2-91,-2-1-122,-2-2-62,-3 2-26,-5-4 10,-3 1 28</inkml:trace>
  <inkml:trace contextRef="#ctx0" brushRef="#br0" timeOffset="18684">7616 509 275,'-9'-2'299,"9"2"12,3 2-42,4-2-105,8 3-71,5 0-49,7-2-55,0 3-131,4 0-89,1-1-42,0-3-26,2 0-4</inkml:trace>
  <inkml:trace contextRef="#ctx0" brushRef="#br0" timeOffset="26704">8304 197 97,'3'-2'257,"0"1"26,-1-2-22,1 0-44,-3-2-48,1 1-32,1-2-17,0 0 1,-2-3 10,0 0 17,2-2 22,-2-1 28,0-1 27,0 1 20,0 0 1,0 3-14,0-1-22,0 5-40,0 2-45,0 0-39,0 1-32,0 4-15,-2 2-7,-2 5-1,3 5 0,-2 4 0,-2 3 1,0 3-2,2 3-9,-1-1-11,-1 5-8,1-1-8,1 0-8,0 0-19,1 1-24,2-1-50,0-3-82,4-1-91,4-4-87,1-1-132,0-3-86,1-3-4,1-3 50,3-6 80,3-3 80</inkml:trace>
  <inkml:trace contextRef="#ctx0" brushRef="#br0" timeOffset="27103">9150 575 70,'0'-6'266,"-3"-2"23,-2-1-2,0-3-64,-2-1-78,-2-2-54,0-2-32,1-2-13,-4-2-8,2-3 4,-2 1 6,0-1 13,-1 0 10,0 2 12,-2 1 8,-6 3 1,4 3 6,-5 3-3,0 1-9,-1 5-6,0 3-6,-3 3-6,3 3-5,0 3 0,1 2 5,2 2 8,2 1 4,3 2 0,3 1-6,3-1-7,4 1-10,5-1-10,4 2-10,2-3-7,5 2-5,3-4-6,3 2-4,5-1-8,-1-2-1,5 1-3,-1 2 1,-2 0-3,1 0-1,-6 2 0,-1-1 0,-8 1-7,0 1-3,-5-2-1,-4 2 1,-1-3-2,-6 1 6,-2 0 1,-5-3 5,-2-1 5,-3-1 7,-2-2 11,-3-2 12,2-1 21,0-3 9,1-3 12,4-1-1,1-4-7,2-2-8,8-4-15,-1-1-13,11-3-19,2-3-25,10-3-41,5-3-53,9-1-53,3-1-51,4-1-48,3 3-27,0 2 0,-1 4 9,-1 4-16,-3 3-69,-4 6-15,-2 0 6,-2 5 18,-5 2 29</inkml:trace>
  <inkml:trace contextRef="#ctx0" brushRef="#br0" timeOffset="27598">9407 323 14,'7'-3'269,"-3"-2"23,0-1 13,-3-1-53,-1-1-96,-1-1-66,-3-1-34,0-2-16,-3 0 0,-2-2 9,-1 2 13,1-1 21,-5 2 18,1 1 12,-4 3 5,-1 3 1,1 1-3,-2 5-6,1 2-8,1 4-6,1 1-5,5 3-8,-1 0-1,2 1-8,5 2-5,3-1-7,2 1-2,5 1-7,2-1-9,2 0-8,5-1-8,1 1-9,2 1-6,1-1-6,0 0-1,3 0-4,-7 2-2,3-2-1,-5-1 0,-4 2-1,-1-1-1,-5 0-3,-4 0-1,-4-2 1,-2 2-1,-1-1 1,-5-3 2,-1 2 2,0-3 4,-1-1 13,0 0 12,2-4 14,1-2 15,0-2 12,5-2 8,0-2-2,1-5-2,4-2-11,3-4-13,3-2-14,6-4-16,4-4-23,2-1-42,5-4-53,3 2-61,2 3-64,1 0-64,-1 6-52,-1 3-83,0 5-66,-3 2 0,-4 5 32,0 2 50,-4 4 60</inkml:trace>
  <inkml:trace contextRef="#ctx0" brushRef="#br0" timeOffset="28062">9602 445 339,'1'4'401,"3"-3"23,-3-1 16,1 0-141,-2 0-119,0-1-84,0-1-58,1-1-59,1 0-58,4 0-83,-1 0-136,-2-1-71,0-1-26,0-1 12,-3-1 34</inkml:trace>
  <inkml:trace contextRef="#ctx0" brushRef="#br0" timeOffset="29007">9820 78 63,'0'-1'202,"0"1"1,0 0-21,2-2-31,-2 2-25,0 0-28,1 0-18,-1 0-16,2 0-8,-2 0-8,0 0-6,0 0-7,0 0-5,0 2-6,0-2-4,-2 0-4,2 0 0,0 0-2,0 0 0,0 1 3,0-1 1,0 0 2,0 0 1,0 2-1,0-2-1,0 0-2,0 0-3,0 0-3,0 0-3,0 0 0,0 0-1,0 0 0,0 0 3,0 0 2,0 0 0,0 0 4,0 0 3,0 0 0,0 0-1,0 0 1,0 0-2,0 0 1,0 0-6,0 0-1,0 0-4,0 0-1,0 0-1,0 0-4,0-2 1,0 2 0,0 0-1,0 0 1,0 0 0,0 0 0,0 0 4,0 0-1,0 0 1,0 0 1,0-1 3,0 1-3,2 0-1,-2-2 0,1 2-5,1-1 2,1-1 0,-3 2-1,1-2 0,1 1 3,-1 1-3,-1-1 2,2 1-2,-2 0 1,2-2-2,-2 2 0,0 0-1,0 0 3,0 0 2,0 0 4,0 0 3,0 0 4,0 0 4,0 0 0,0 0 4,0 0-3,0 0-1,0 0-1,0 0-3,0 0-2,0 0-2,0 0-6,0 0 0,-2 0-3,2 0 3,0 0-4,0 0 1,0 0 2,0 0 2,0 0 1,0 0 2,0 0 3,0 0 3,0 0 3,0 0 3,0 0 1,0 0 0,0 0 0,0 0-2,0 0 2,-2 0-1,2 0 4,0 0-3,0 0 0,0 0 1,0 0-1,0 0-1,0 2 1,0-2 2,0 0 1,-1 0 2,1 0 1,0 0-2,0 0-3,-2 0-5,2 0-5,0 0-5,0 0-4,0 0-2,0 0 0,0 0-1,0 1-1,0-1 1,0 0 1,0 0 1,0 0 0,0 0 1,0 0-1,0 0-1,0 0-2,0 0 1,0 0-2,0 0 2,0 0-1,-1 0 2,1 0 0,0 0 0,0 0 0,0 0-1,0 1 2,0-1 2,0 0 0,0 0 1,0 0 2,1 0 2,-1 0-3,0 0-1,0 0-1,0 0 1,0 0 0,0 0 0,0 0 2,0 0 5,0 0 4,0 0 4,0 0 0,0 0 2,0 0-4,0 0 0,0 0-4,0 0-4,0 2-2,0-2-3,0 0-1,0 0 0,0 0-4,0 0 0,0 0-1,0 0 4,0 0 2,0 0 1,0 0 5,0 0 6,2 0-1,-2 0-1,0 0-1,0 0-2,0 0-3,1 0-5,-1 0-1,0 0-5,0 0 0,0 0 1,0 0-2,0 0 0,0 0 2,0 0 0,0 0-1,0 0-1,0 0 1,0 0 0,0 0 2,0 0 2,0 0-3,0 0-2,0 0-1,0 0 1,0 0-4,0 0 1,0 0 1,0 2 1,0-2 1,0 0 0,0 0-1,0 0 1,0 0 1,0 0 0,0 0-2,0 0 2,0 0 0,0 0 2,0 0-4,0 0 4,0 0-2,0 0 1,0 0 1,0 0-1,0 0 0,0 0 0,0 0 1,0 0 0,0 0-2,0 0 1,0 0 2,0 0-1,0 0-2,0 0 0,0 0 0,-1 0 0,1 0 0,0 0-2,0 0-2,0 0 1,0 0 3,0 0-2,0 0 0,0 0 2,0 0 1,0 0 0,0 0-2,0 0-2,0 0 0,0 0-9,0 0-18,0 0-29,0 0-39,0-2-40,0 2-31,1 2-26,-1-1-14,4 1 2,-3 1 4,4 0-12,-3 0-51,-2-3-52,0 4-14,0-1 6,-2 0 20</inkml:trace>
  <inkml:trace contextRef="#ctx0" brushRef="#br0" timeOffset="30784">9882 131 111,'0'-2'209,"-2"-1"-9,0 2-24,2 1-27,0 0-21,0 0-27,0 0-20,0 1-19,0 0-7,0 3-8,-1 2-2,-2 1-4,1 2 1,0 2-2,1 1-5,1 1-3,0 0-6,0 1-6,1 1-2,4-1-3,0-1-2,1 1-1,4-2-3,1-1 0,-1 0-2,3-2-1,-1-1-1,2-1-3,-2-1 1,3-3-2,-1-1 0,-1-2-1,1-3 0,-3-1 1,1 0 4,0-3 0,-3-1 3,-1-1 0,1-2 3,-2 0 0,-4-1-1,0-2 2,1 1 1,-4 2 3,0-1 7,0 4 8,0-2 9,-2 3 3,2 1 8,-2 1 5,2 1 4,0 2-2,0-1 1,0 2-2,2-1-7,-2 2-6,2-1-14,-2 1-7,0 0-13,0 0-8,0 0-3,0 0-4,0 0-2,0 0-2,0 0 1,0 0-2,0 0-4,0 0-11,0 0-12,0 0-23,0 0-28,1 1-37,-1 1-52,-1-1-97,-3-1-67,-1 2-22,-3-1 8,-1-1 25</inkml:trace>
  <inkml:trace contextRef="#ctx0" brushRef="#br0" timeOffset="31438">9885 123 193,'1'-1'254,"-1"1"9,0-2-55,2 2-67,0 0-51,-2 2-33,0 1-19,0 1-4,0 2 3,-4 3 5,4 3 8,-1 2 12,-1 0 3,1 2 1,1 0-2,1 1-8,1-2-8,-1 1-9,3-1-9,2 0-6,-2-1-8,3-2-2,1-2-2,1 1 2,-1-1-1,2-2-2,-1-2 3,5-2-3,-1-1 0,3 0-1,0-6 0,-1 1 1,3 0 5,1-3 5,-2-1 11,1 0 12,0 0 22,0-1 24,-1 2 24,-2-1 16,0 5 14,-3-2 2,0 1-8,-2 1-12,-2 2-16,0 1-10,-2 1-9,0 1-8,-1 2-1,-4 2-4,3 0-5,-4 3-7,-2 1-12,0 1-9,-1 1-9,0 1-9,0 0-6,-2 0-7,-1 0-1,0-1-7,1 1-5,-3-2-1,-3-1-2,1 2-9,-1-1-4,-4-2-11,-2-1-20,-1-1-39,-4-1-59,1-1-63,0-2-69,1-3-52,2-2-69,-5-2-95,1-4-15,2-4 31,-3-3 53,6-3 57</inkml:trace>
  <inkml:trace contextRef="#ctx0" brushRef="#br0" timeOffset="31916">9905 204 174,'13'-4'316,"3"1"18,0-2 14,6 1-101,0 0-88,4 2-45,1-1-17,-1 0 4,3 0 6,-3-2 3,3 2-7,-2 0-10,-1 0-17,1 0-22,-4 0-22,-1 2-22,-2-2-36,-2 1-42,0-1-53,3 3-79,-11 0-134,1 1-68,-2 1-10,-8 0 20,6 1 37</inkml:trace>
  <inkml:trace contextRef="#ctx0" brushRef="#br0" timeOffset="32238">10555 294 154,'7'-6'301,"2"0"18,0 0 9,-1 3-109,5 0-83,-4 0-46,4 2-15,0 1 4,-2 0 13,0 3 9,1 0 2,0 1-5,-4 2-13,1 2-18,-3 1-17,-1 0-16,-2 1-11,-1 1-6,-2 1-9,-2-1-2,-1 2-7,-2-1-4,-1-1-3,-2 2-4,2-3 1,-2 1-2,0-4 2,0 1 4,2-2 1,3-2 4,-2-1 2,3 0 2,1-1 6,1-2 0,0-2 2,3-2-1,0-2-1,2-3-1,0-3 0,4-3-3,-1-4-3,2 0-3,0-2-12,1-1-22,2-2-29,3 1-28,0-1-22,1 3-25,2 3-26,-1 3-54,-4 3-71,-3 3-26,0 3-3,-2 3 11,1 3 31</inkml:trace>
  <inkml:trace contextRef="#ctx0" brushRef="#br0" timeOffset="32601">10987 393 102,'3'5'173,"2"-4"-26,0-1-29,1 0-17,-2-1-14,4-4-5,-1 2-11,2-3-14,-1-1-14,2-1-13,-2-1-13,1-1-10,0-2-2,0 0-2,-2-2-2,-1 1 6,-1 1 9,-2 1 9,1 2 10,-4 1 5,0 3 6,-4 2 0,0 3 7,-4 1 6,-3 5 7,-4 2 10,0 1 11,0 3 6,0 0-6,-1 1-9,-1 2-10,2 0-10,1 0-11,5-2-9,0 1-3,2-3-4,4 1-4,1-2-5,2-1-2,2-1-5,-1-2-5,7-1-4,-3 0-3,1-2-2,2-1-1,1-2 0,1-2 1,1-1-1,2-2 0,-2 0 0,0-1 0,0-1 6,-3 2 15,0 0 14,-3 1 9,1 2 11,-6 2 0,0 0 5,0 0-7,0 0-9,1 5-5,1 1-8,-2-2 0,0 4-8,1-2-5,-1-2-6,4 2-8,0 2-4,1-4-4,2 2-15,2-3-35,-1 2-41,2-4-48,2-1-51,1 0-81,1 0-101,-1-3-34,-2-1 7,3-3 32,2-1 44</inkml:trace>
  <inkml:trace contextRef="#ctx0" brushRef="#br0" timeOffset="33067">11338 201 226,'7'-10'300,"-2"1"14,0 3-14,-2 3-110,-3 3-68,4 3-31,-3 1-16,1 4 0,-2 2 0,1 2 3,-1 3-1,0 0-8,0 2-3,-1 1-7,1 0-11,-3 0-10,3 0-12,0 0-9,0 0-8,0 0-7,0-2-2,0-1-7,0-2-9,0 0-14,0-3-12,0-2-16,1-3-14,1 0-7,-2-5-7,0 0-1,0 0 1,1-1 5,1-5 7,1-3 7,-2-2 14,1-3 13,-2 3 16,0-4 15,-2 1 13,1-1 7,-4 3 12,4 0 5,-4 3 6,2 0 0,-2 5 2,-2-1 0,3 2 1,-5 5 4,0 1 8,0 3 8,-2 1 11,3 4 2,0 1 2,2 1-3,-2 1-8,5-1-8,-2 1-11,3 0-9,1 0-7,2-2-6,-1 0-8,4 0-7,1-3-5,-1 2-11,4-4-18,0-2-26,-2 1-23,4-5-25,2 1-21,0-4-17,0-2-10,1-4-1,-2-1-2,1-3 9,0-1 19,2-4 27,-3 1 42,0-2 54,1 1 45,-4 2 39,1 3 31,-2 3 14,-1 2-3,-2 2-11,-1 2-2,-3 3 11,0 0 12,0 8 12,-3 1 8,-2 3 5,-3 1-10,2 2-24,-4 2-32,1 1-25,-4 0-22,0 0-19,1 1-15,1 1-20,-2-1-30,1 1-45,-1-1-45,0-1-51,4 1-58,1 1-88,1-3-63,1-2-11,3-3 22,5-5 38</inkml:trace>
  <inkml:trace contextRef="#ctx0" brushRef="#br0" timeOffset="33698">11513 569 187,'4'-3'251,"-4"3"18,0 0-46,0 0-66,-5 1-40,-2 4-13,1-1-7,-3 5 3,2 0 7,1 0 5,-1 1 2,3 3 1,-2-3-5,4 2-7,1 2-12,-1-2-15,2 0-16,2 1-15,-1 1-5,2-1-5,2 2-5,-2 0-4,-2 0-4,-1-1-5,2-1-16,-4-2-27,2 0-41,-3-1-51,-3-2-66,-3 0-120,-3 0-87,-3-1-30,0-2 8,5-1 36</inkml:trace>
  <inkml:trace contextRef="#ctx0" brushRef="#br0" timeOffset="33922">11425 881 156,'6'3'297,"0"-2"-4,1-1-120,-4-3-193,-6-3-143,-10-4-80,-8-7-40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9:17:51.57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1663 218 208,'-11'-2'294,"0"1"23,4 1-1,1 0-80,1 0-44,2-2-22,3 2-15,2 0-8,2 2-7,4-2-12,5 1-16,6-1-18,5 2-8,2-2-15,6 0-19,0 0-21,1-2-27,0 1-41,-1-1-50,-4 1-57,-1-2-52,-6-2-78,-5-1-111,-8-1-32,-7-1 11,-6-2 34,-3-2 44</inkml:trace>
  <inkml:trace contextRef="#ctx0" brushRef="#br0" timeOffset="206">1560 38 95,'-32'-2'337,"9"0"29,4 1 13,9 0-51,7 1-133,8 0-89,12 0-58,7-2-51,11 1-53,7-2-126,4 0-100,8-3-49,0-2-22,6-1 5</inkml:trace>
  <inkml:trace contextRef="#ctx0" brushRef="#br0" timeOffset="5692">50 954 69,'-9'-10'296,"1"-3"47,1 2 47,1 2-34,0 0-33,1 0-17,2 3-10,1 0-14,-1 3-27,3 0-46,-1 1-48,2 2-49,-1 2-43,3 2-28,2 5-16,0 5-9,1 2-4,0 7-3,1 2 3,-1 2-4,-1 2-1,1 1-4,-1-2 0,-2 1 3,2-1-2,-2-2-2,0-2 0,-1-2 1,1-2 0,1-2-6,-2-5 3,0-3 4,-1-2-2,-1-2 2,2-3 1,-2-6 3,0-1-4,0-7 2,0-5-2,-2-6 0,2-3-2,3-3 2,1-4 0,4 2 0,4 2 2,1 1 4,1 4 2,3 5-1,2 3-1,-1 5-1,-1 3-3,1 6-2,-1 4-4,-1 5 0,-2 5 0,-1 4-2,-1 2-1,-1 2 0,-1 0-3,1 3 0,-2 0-5,1-1-3,-1-2-5,-1 0 2,0-3 0,-3-3-2,3-2 6,-5-4 6,2-1 6,-2-4 1,0-4 2,2-3 3,0-1-2,1-7 1,2-1-4,0-3 0,3-3 0,3 0 5,2 0 5,4 0 5,4 3 5,0 3 8,-2 3 6,3 3-2,-1 5-5,-4 4 0,-4 4-1,0 2-11,-5 6-7,-3 2-2,0 1-11,-3 3-14,-2 1-18,-2 2-29,-1 1-42,2 3-57,-2 0-60,2 2-47,1 0-40,0 0-34,5 0-37,1-3-33,2-7 0,4-4 27,2-5 37,5-5 54</inkml:trace>
  <inkml:trace contextRef="#ctx0" brushRef="#br0" timeOffset="6310">1081 1326 171,'17'-22'269,"-4"-2"24,-2 1-33,-3-1-67,-2 0-48,-6 0-24,-3 0-12,-2 1-2,-4 4 5,-1 1 3,-2 3-2,-4 5-6,-3 2-10,0 7-12,-5 4-13,-1 4-5,3 4-6,-2 4-2,0 1-3,4 2-2,7 0-6,2 2-7,3-2-8,5-2-7,5 1-7,1-2-7,6-3-1,1 0-5,4-5 1,2-1 2,1-1 2,2-5-1,2-3 1,-2-2 4,3-1 19,-3-1 14,-3 1 17,-1 1 10,-2 1 12,-2 1 1,-3 3-5,-3 3-5,0 1-15,-2 5-6,-3 5-8,0 2-4,-2 4-7,-3 4-7,2 1-4,-2 4-3,-1 2 3,0 1-6,1 1-5,-1-2-2,-2 2-4,-3-1-3,1-1-2,-1-2-2,-1-1 0,-1-2-1,-4-4 0,2-2 1,-2-5-2,3-5 1,-2-5-2,2-7 0,0-6 3,1-5-1,3-6-5,1-7-2,3-4-5,1-4-5,5-4-5,5 1-2,1-2-5,8 3-3,2 3-9,3 2-19,4 5-46,0 3-72,2 4-71,2 4-73,-2 2-109,0 6-94,-4 1-13,-2 0 43,0 3 59,0 3 71</inkml:trace>
  <inkml:trace contextRef="#ctx0" brushRef="#br0" timeOffset="6858">1353 1391 264,'6'6'362,"-1"-4"21,0 2 14,1-3-124,0-1-113,4 0-71,2-1-38,3-1-25,5-1-18,1 0-21,6 0-30,-2-1-46,2-1-103,-4 1-102,-3-2-49,-5-2-16,-3 2 9,-6-1 38</inkml:trace>
  <inkml:trace contextRef="#ctx0" brushRef="#br0" timeOffset="7014">1441 1343 338,'-17'1'396,"4"0"24,5 1 16,1-2-135,8 0-128,5-2-79,7 2-56,4-1-55,6-2-68,4 2-132,1-2-112,5 0-55,-1 0-16,8 0 14,2-1 45</inkml:trace>
  <inkml:trace contextRef="#ctx0" brushRef="#br0" timeOffset="7500">2678 1269 95,'6'-6'273,"-2"-1"26,-1-1-4,-2-2-70,1 1-70,-2-2-54,0 2-39,-2-1-23,1 1-18,-1 0-9,-1 1-3,0 1 3,-1 1 1,3 1 5,-1 2 4,-1-1 6,1 2 1,-1-1 2,0 2 2,0-1 2,0 0-1,0 1-1,1 1-4,-1-3-1,1 3-6,1-1-6,-1 1-2,2-2-2,-1 1 1,1 1 7,0 0 5,0 0 7,0 0 4,0 0 1,0 0-3,0 0-2,0 0-10,0 0-4,0 0-7,0-2-5,0 2 2,0 0-5,0 0-1,0 0 0,0 0 4,0 0-1,0 0 3,0 0-2,1 0 2,-1 0-2,0 0-1,0 0-2,0 0-1,2 0-1,-2 0-1,0 0 0,1 0 0,-1 0 0,0 0 0,0 0 4,2 0 3,-2 0 8,0-1 6,0 1 7,0 0 4,0 0 3,0 0-5,-2 0-5,2 0-6,-1 0-9,1 0-5,0 0-3,0 0-2,0 0 0,0 0-1,0 0-1,0 0 0,0 1-1,0-1 0,0 0-1,0 0 2,0 0 0,0 0 0,0 0 2,0 0 0,0 0 0,0 0 2,0 0 0,0 0 1,0 0-1,0 0 0,0 0 0,0 0-1,0 0-1,0 0 0,0 0 1,0 0 0,0 0-1,0 0 0,0 0 0,0 0 0,0 0 0,0 0-3,0 0 2,0 0 2,0 0-1,0 0 0,0 0 0,0 0 1,0 0-1,0 0-2,0 0 1,0 0 1,0 0 0,0 0 0,0 0 0,0 0 0,0 0 0,1 0 0,-1 0 0,0 0 3,0 0-1,2 0 0,-2 0-1,0 0-1,0 0-1,0 0-2,0 0 0,0 0 1,0 0-1,0 2 0,0-2 1,0 0 0,0 1 1,0 1 2,0-2 3,0 1 1,0 1 4,0-1 0,0 0 3,0-1 2,0 2-1,0-2-1,0 2 1,0-2-1,0 0 2,0 1-1,0-1-3,0 0 0,0 0 0,0 2-1,2-1 2,-1 1 2,-1-1 4,0 1 3,2-2 3,-2 1 2,0-1 3,0 0-1,0 0 0,0 0-1,0 0-2,0 0-4,0 0 2,0 0-1,0 0 2,0 0 2,0 0 3,0 0 0,0 0 0,0 0-2,0 0-3,0 0-1,0 0-7,0 0-2,0 0-6,0 0 1,0 0-3,0 0 0,0 0 0,0 0 9,0 0 9,0 0 9,0 0 9,0-1 8,0 1 7,0 0 0,0 0 0,0 0-4,-2-2-1,2 1-7,0 1-1,-3 0-8,3-2-4,-2 1-3,1-2-7,-1-1-4,1 0-3,1 3 0,-2-4-2,2 2-2,-2 2 1,2-1-1,0 0 0,0 1 0,0 1-3,0 0-1,0 0 1,0 0-3,0 0-1,0 1-3,0 3 2,0 0-2,0 2 3,2 5-1,0 0 5,-1 5 3,-1-1 2,3 3 3,-1-2 3,1 4 5,-1 1-2,0 0 1,-1-2-1,2 3 4,0 1-5,0 0 0,0-1-5,-1-2-4,1 1-5,-1-2 0,-1-2-6,1-1-3,1-2 0,-1-2-9,1-3-18,-3-2-26,2-1-42,-1-1-72,1-1-87,2-2-80,1-1-82,-2-4-138,2-1-41,0-5 29,0-3 62,2-2 78</inkml:trace>
  <inkml:trace contextRef="#ctx0" brushRef="#br0" timeOffset="8920">2877 1359 57,'6'2'375,"1"-1"56,-4-1 50,0 0 26,-1 0-109,-1-1-95,-1 1-70,0-2-57,0 2-65,0-1-89,0-2-94,2 1-89,3 1-76,2-2-107,-2-1-107,2 0-29,-1-2 20,2 0 46,4 0 56</inkml:trace>
  <inkml:trace contextRef="#ctx0" brushRef="#br0" timeOffset="9063">3024 1256 182,'11'-12'322,"-5"-2"31,1 1 23,-1 1-90,1-2-85,0 4-53,3 2-27,0 1-14,2 4-10,1 1-7,2 5-10,-2 3-10,0 3-8,1 3-14,-6 3-15,0 3-13,-5 2-7,-3 1-5,-3 1-8,-5 2-5,-5 2-2,-2-2 1,-3 0 3,2-2 14,0-4 23,2-3 26,5-3 24,2-3 17,1-4 9,3-1-12,6-2-23,6-4-41,4-2-60,6-4-91,8-2-95,-1-4-135,0-1-125,3-1-52,-6-2 9,1 1 49,0 1 71</inkml:trace>
  <inkml:trace contextRef="#ctx0" brushRef="#br0" timeOffset="9521">2446 944 256,'-5'-13'298,"0"3"28,0 1-48,-1 3-69,-2 2-56,0 2-36,-1 4-18,-1 5-6,-2 5 3,0 6 9,3 8 10,-4 2 15,2 8 3,-3 3-1,4 2-11,2 2-16,4 2-18,2 2-27,5-1-18,5 1-15,5-1-8,6-1-6,4-1-8,6-1-10,4-4-23,5-1-33,2-7-39,7-2-50,1-7-47,4-5-72,0-7-121,0-5-42,2-8-2,-2-8 28,3-5 41</inkml:trace>
  <inkml:trace contextRef="#ctx0" brushRef="#br0" timeOffset="9787">3491 1020 306,'25'-22'373,"-1"4"26,1 7 24,0 10-116,2 5-91,3 8-49,0 9-21,-1 6-16,-2 6-18,-2 5-27,-3 4-26,-6 4-21,-1 4-17,-5 1-8,-5 1-8,-2 1-19,-4-2-24,-6-2-28,-1-2-21,-3-3-23,-2-4-11,-1-6 7,2-5 20,0-5 17,6-9 6,0-5-13,8-7-25,4-9-54,2-6-83,1-7-68,4-7-22,-1-8 13,6-7 25</inkml:trace>
  <inkml:trace contextRef="#ctx0" brushRef="#br0" timeOffset="10021">4020 972 182,'8'-49'310,"-2"7"24,-4 9 15,-5 7-121,-4 10-84,-3 11-46,-3 10-31,-3 8-14,3 13-5,2 8 0,-1 7 1,5 4-2,4 4 0,3 0-8,3 0-6,5-1-9,5-2-7,0-2-7,5-4-5,0-2-5,4-5-16,0-2-29,3-4-32,1-6-56,-1-5-99,0-3-92,1-8-32,-3-5 1,3-5 19</inkml:trace>
  <inkml:trace contextRef="#ctx0" brushRef="#br0" timeOffset="10261">4534 1229 100,'5'-5'272,"-2"1"16,-3 1 11,0-2-95,-3-1-83,-2 2-47,0-3-22,1 0-13,-1 0-5,-2-1-7,1-2-3,0-2-4,1-1-3,-3-1-7,3-3-1,-4 1-3,3-2 1,-1 0 6,-1 3 3,-1 1 8,1 4 6,-2 5 5,-3 2 9,-2 6 3,0 5 4,0 4 5,-4 2 5,3 4-1,1 2 1,2 1-4,0 0-6,5 2-7,0-2-8,5-3-8,3 1-5,3-2-4,2-2-3,5-2 1,2-2 0,1-3 2,4-1 0,1-4-2,1-3 0,-2-2-1,2-2-4,0-1 1,-3-1 6,-2 0 14,-3 0 11,-3 3 6,1-1 4,-4 4 3,-2 0-1,-1 3-5,-2 1-4,0 4-7,0 1-2,-3 1-7,-1 2-8,1 2-9,-1 1-8,1-2-10,1 0-30,-1 1-50,3 1-65,0-1-76,-2-1-144,-1-1-94,0-1-29,0-2 24,4-2 46,3-2 68</inkml:trace>
  <inkml:trace contextRef="#ctx0" brushRef="#br0" timeOffset="10724">4686 1337 287,'8'-6'370,"-2"-2"23,-3 2 15,-3 0-133,0 0-114,-3 0-89,3 0-64,-2 0-59,4 0-85,-2-1-133,0-1-71,5 1-19,0-1 2,6-1 28</inkml:trace>
  <inkml:trace contextRef="#ctx0" brushRef="#br0" timeOffset="10900">5004 1065 66,'3'-10'276,"-3"-4"23,-3 2 21,1-1-66,-1 1-75,0 1-40,1 1-23,-3 1-8,-1 0-10,0 3-12,-2 0-11,-2 3-14,-1 0-11,-3 3-9,3 0-11,-3 3-5,3 1-5,1 1-3,1 2-5,1-1-3,3 2 0,0-1-1,5-1-1,0 2 1,2-3 2,1 3 2,5 0 7,1 1 1,1 0 4,1 1-1,3 2 0,-1 0-3,-2 2-7,2 1-5,-4 1-2,-2-1 0,-1 2-2,-5-2-2,-4 1-3,-3-1-4,-4 0-4,-7 0-3,0-1-1,-4-1 2,2-2 8,-3-4 13,3-2 21,1-4 20,1-4 19,1-3 11,4-1 2,2-5-7,7-3-14,3-3-21,3-2-29,7-2-36,5-2-33,3-3-33,6 0-25,1 0-15,5 1 1,0 2 15,0 5 24,-2 2 26,-1 3 26,-1 4 22,-4 1 16,-3 5 20,-5 1 19,-1 1 22,-4 5 23,-2 3 21,-3 2 20,-2 5 15,-2 2 15,-2 4 10,-1 3-1,0 2-11,0 1-14,0 1-23,1 1-29,0-2-28,1 1-21,1-1-17,1-1-25,-1-1-40,2-1-55,0-2-66,1-2-67,0-2-61,2-5-50,0-4-85,1-2-55,-2-8 8,-4-3 37,2-5 46,-2-2 56</inkml:trace>
  <inkml:trace contextRef="#ctx0" brushRef="#br0" timeOffset="11479">5127 963 216,'11'-27'314,"-3"6"17,6 8 16,-1 4-118,4 7-70,2 10-21,3 5 15,3 10 22,4 7 23,4 6 15,5 4 5,0 4-14,5 4-32,-2 0-34,0 2-39,-3 2-36,-6-3-21,-4-1-25,-7-1-29,-10-4-36,-7-4-37,-5-1-41,-10-5-41,-2-3-37,-6-2-25,-1-1-17,2-3-33,-2-1-91,2-2-31,4-6 5,5-3 23,5-6 35</inkml:trace>
  <inkml:trace contextRef="#ctx0" brushRef="#br0" timeOffset="11744">5846 1472 331,'13'-3'420,"1"-2"27,-3 2 18,-1-2-126,4 1-123,-1 0-91,4 1-53,-1-2-28,3 2-17,1-1-10,1 1-11,1-2-14,0 2-29,-3 0-38,2 0-39,-4-1-46,-1-1-82,-5-1-105,-5 2-39,-6-4 7,-6 2 21,-3 3 37</inkml:trace>
  <inkml:trace contextRef="#ctx0" brushRef="#br0" timeOffset="11881">6057 1370 114,'-21'-2'306,"-1"-1"45,1-1 36,1-1-38,1-1-103,6 1-73,4 1-49,1 0-39,8-2-36,6-1-35,5 2-43,5-1-49,10-1-74,0 2-136,3-3-69,4 2-27,5-1 5,8 1 29</inkml:trace>
  <inkml:trace contextRef="#ctx0" brushRef="#br0" timeOffset="12157">6638 1370 23,'-10'6'281,"0"1"23,3-2 11,0-1-47,2-1-105,2 0-71,1 0-40,4-1-18,1-1-10,5 1-3,1-1-2,4-1 1,4 2-1,3-2 0,3 0 1,6 0 0,4 0-5,8-2 2,3 2-3,8 0-1,4 2 0,10-2-1,2 0 3,8 0 1,6 0 4,7 0 2,4 0 4,3 0 0,1-2 2,3 1 6,1 1 0,0-2 2,0 2 4,6 0 1,-2 0 1,2 0 1,-4 2 1,0 1 1,-5 1 0,-3-1 1,-6 1 1,-4 1 3,-6-2 3,-5 0 12,-6-1 13,-4-2 9,-7 1 12,-5-1 2,-6 0-2,-4 0-18,-6 0-17,-4 2-17,-5-1-18,-4 0-17,-5 3-16,-2-3-18,-7 2-24,-1-1-33,0 1-59,-5 0-71,-4 1-127,-9 1-117,-1-1-47,-9-1-3,-1-4 39,-9-2 62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0:37.72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2 527 85,'0'0'178,"0"1"-1,-2-1-46,2 0-38,0 1-15,0 1-2,2-2-5,-2 0-1,1 0-13,1 0-12,-2 0-14,0 0-10,2 0-6,-1 0-5,-1 0-3,0 0-4,2 0-3,-2 0 0,0 0 1,1 0 0,1 0 0,-2 0 1,0 0 0,2 0-1,-2 0 1,1 0 0,1 2 0,0-1-1,1 1 1,-2 2 2,5 1 2,-3 1-3,2 1 1,0 2 0,0 2-3,0-1-1,2 4-1,0 1 1,-1 1 3,-1 2-3,0 2 2,1-1 4,-2 1-1,1 1-4,0-3 2,0-2 2,1 1-3,2-4 2,-2-2 2,-1-2 4,3-3 3,3-2 6,3-4 6,7-3 8,7-7-1,10-7 1,10-8-2,14-8-3,13-8-8,9-8-5,12-5-6,9-6-7,5-5 1,6-4-6,6 2-10,4-1-15,2 8-42,-3 5-115,-5 8-67,-9 7-29,-10 5-11,-12 8 11</inkml:trace>
  <inkml:trace contextRef="#ctx0" brushRef="#br0" timeOffset="1506">962 2057 15,'-5'3'218,"0"1"11,-1-3 3,1 1-87,-1 1-65,4-3-28,-1 3-15,1-3-3,-1 2-1,3-2 1,0 1 3,0 1-4,0-2-1,3 0-7,2 0-3,5 0-4,7-3-6,7 1-4,9-2 0,13-2-2,9 0 2,13 0-2,11-1 1,8 2 1,6 0-3,4-1 0,-1 3-4,1-1-1,-5 2 0,-4 1-4,-4 1-8,-8 0-6,-5 0-8,-6 0-7,-5-2-15,-6 2-23,-7 0-74,-7-1-57,-9-2-31,-6 1-10,-9-2 6</inkml:trace>
  <inkml:trace contextRef="#ctx0" brushRef="#br0" timeOffset="1912">635 2285 113,'-5'4'195,"11"-2"14,13-2-57,13-3-56,10-3-23,15-2-8,10-1-3,10 0-4,11-3-2,9 0-6,9 0-10,6 2-7,5-2-10,3 1-15,0 0-13,-2 3-38,0-2-113,-4 2-59,-6-3-32,-9 1-10,-9-4-1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0:43.38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0 314 191,'2'-3'225,"-2"0"10,2 1-65,-1 0-56,-1 1-29,4 1-18,-3 0-6,2 1-6,3 1-9,-3 1-12,2 0-8,0 3-7,2 3-3,2 5-3,-3 2-5,0 6-2,3 6-3,-5 1 1,4 2-3,-2 0 1,2 0-1,-1-5 4,2-2 2,1-6 7,-1-3 9,8-7 9,-1-4 3,11-7-1,5-7-5,10-7-4,6-7-11,10-7-7,7-5-10,13-6-5,3-5-10,7-2-8,5-4-9,7-2-24,2-1-72,1 1-90,0 2-45,-4 4-20,-7 5-3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0:46.35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24 426 105,'-3'0'261,"-2"0"16,-1 0 6,3 1-107,1 1-80,-1-1-42,3 2-25,-2 2-10,2-1-2,2 4 2,0 2 3,1 4 2,2 2 5,4 5-1,-1 1-3,1 6-2,4-1-7,-2 1-2,3 2-6,-1-1-4,0-2 0,2-3 0,-2-5 3,4-2 5,1-7 12,7-5 8,7-7 5,7-7 0,10-9-2,11-6-5,13-9-16,16-9-20,13-7-22,17-10-20,9-8-32,11-7-39,8-5-112,5-2-52,1-2-18,-3 4 1,-5 1 20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0:52.63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72 204 139,'2'2'250,"0"1"17,0-2-39,-2 1-61,2-1-43,-2-1-32,0 2-17,0-1-11,0-1-4,0 2 0,0-2 0,1 1 6,2-1 12,-1 1 9,4 1 6,1 0 2,0-1-4,1 1-12,-1 1-19,-1-2-15,-3 1-16,2-2-12,-2 1-8,-1 1-6,-2-1 0,0 0-4,0 1 0,0 0 0,-2-2 1,-1 3-1,-2-3 1,2 1 0,-3 1 0,-2-2 0,-3 0 1,1 0 3,-1-3-1,-1 0 1,2-2-1,-3-1 0,1-1 1,2-2 1,2 0 0,1-2 2,2 0 7,2 0 2,3-3 6,1 2 11,1-1 3,4-1 1,2 3-3,0 1-3,3 1-5,5 2-5,0 1 0,4 1 3,2 3 3,-1 2 3,4 4 1,-1 3-3,3 2-4,-4 5-2,0 2-8,-1 4-4,-3 2-3,-3 2-2,-2 3 0,-5 0-2,-4 2 1,-2-1 0,-6-1 4,-2 0-2,-3 0 3,-6-1 1,0-3 1,-5 0 2,0-3-2,-2 1-1,-2-6-2,-1 1-6,3-4-2,-2-1 0,1-4 0,2-1 2,3-3 2,2-3 5,3 0 5,4-3 6,2 0 11,4 0 11,2-1 6,2 1 1,1-2 0,5 2-5,0 0-13,6 2-12,-1 1-7,6 3-7,-2 1-9,4 2-10,2 2-20,0 2-33,2 1-49,2 2-55,1 1-57,2-1-46,-1 2-58,-2-1-93,-2-2-20,-3-3 23,0 0 38,2-3 50</inkml:trace>
  <inkml:trace contextRef="#ctx0" brushRef="#br0" timeOffset="1365">780 246 146,'8'-9'292,"-2"0"14,2 0 9,-1-1-111,0-2-90,-2-1-49,0 0-27,-2 0-5,-1-2 4,-4-1 11,-1 2 11,0-3 10,-4 4 0,-2-2 3,1 1-4,-5 1-11,-1 2-9,-2 2-9,-3 0-5,1 3-11,-2 3-8,2 0-3,0 3-1,2 3-3,0 0 2,2 3 2,5 2 2,-2 1 1,6 1 2,2 2 2,3 2 5,6 1 7,3 1 6,6 5 5,4 2 4,4 0 7,3 5 0,4 1-7,0 2-6,2-1-4,-5-2-10,-4 1-13,-4-4-7,-5-1-5,-7-2-5,-6 0-1,-4-1-2,-5-3 0,-9 1 0,-2-1 0,-5-1 2,-4-3-1,-1-1 6,1-3 5,1-2 4,3-5 6,0-2 4,4-2 13,4-2 10,2-5 9,6-2 11,6-4 6,4-1 4,6-6-6,6-1-6,5-4-16,8-1-20,3-1-21,5-1-25,1 1-40,5-1-52,0 1-59,1 1-60,-2 1-68,-6 1-126,-6 2-40,-7 1 5,-2 2 43,-2 4 50</inkml:trace>
  <inkml:trace contextRef="#ctx0" brushRef="#br0" timeOffset="1877">1052 44 320,'-5'-3'357,"2"0"16,-2 1 8,4 7-155,-1 1-103,2 6-55,0 3-26,0 3-13,3 4-7,2 2-3,3 1-5,3 3-2,0-3-3,2 1-2,3-2-4,0-3 0,1-2-1,-3-4 1,2-3 1,0-3 4,-2-4 4,0-4 2,2-4 5,-2-3 4,2-4 7,-2-4 7,2-2 6,-1-4 11,0-2 18,-2-2 24,-1 1 25,-2 2 32,-2 3 27,-2 3 14,0 3-10,-3 5-18,-1 1-30,1 6-32,-1 4-27,-2 6-22,0 7-13,0 7-4,-2 2-11,2 4-11,-3 1-10,1 2-12,-1 2-24,-3 1-49,3-2-89,0 2-91,0-1-87,-2-2-121,-2 0-98,3-5-15,-4-2 57,5-5 75,3-5 79</inkml:trace>
  <inkml:trace contextRef="#ctx0" brushRef="#br0" timeOffset="2292">1835 188 119,'-2'-18'351,"-6"3"22,0 4 12,-3 7-40,-6 5-161,-1 8-91,-5 4-44,-3 7-18,0 3-8,-1 4-3,4 1-1,1 2-1,2 2-3,7-1-2,2-2-1,5 1-4,6-5 1,2-1 6,4-3 10,3-3 7,4-3 10,2-4 14,3-5 10,4-5 6,-1-2 2,1-8-5,2-2-5,-1-7-11,-1-4-13,-1-6-15,-2-3-13,-5-3-9,0-2-7,-4 0-9,-2 1-15,-2 4-24,-3 4-34,-1 3-45,1 6-56,-5 3-115,1 6-84,1 1-30,0 8 10,5 0 30,3 0 54</inkml:trace>
  <inkml:trace contextRef="#ctx0" brushRef="#br0" timeOffset="2612">2126 237 1,'1'1'386,"-1"1"59,0 0 33,-1-2 14,-1 3-143,-1 1-134,1 2-94,-3 6-57,-1 2-32,0 0-12,-2 4-5,2 2-8,-2 1-3,0 0-5,3-1-3,0-2-9,1-4-13,0-1-9,1-4-14,0-3-8,3-2-14,-3-2-11,3-4-8,-1-4 2,1-4 5,0-2 6,1-3 14,2-3 19,0-3 17,2 0 16,0-2 15,1 2 15,2 2 19,1 1 25,-1 2 16,4 5 11,3 1 12,0 5 8,5 3 0,2 4-5,-1 2-2,4 7-5,0 0-17,2 6-18,-2 1-16,2 3-18,-3 0-14,2 2-13,-3-2-8,1 0-12,-5-3-19,0-3-24,-5-2-23,0-4-17,-1-4-13,-1-3-11,-2-4 5,-2-4 15,1-5 16,-1-4 15,-1-3 16,-2-6 16,-1-1 16,-2-7 12,2-1 13,-2-3 7,1-1 12,-3-1 8,-3 2 17,1 3 18,-2 2 35,-1 5 19,0 5 10,1 5 1,0 5-8,-1 5-20,1 6-29,-4 8-25,2 5-15,-1 8-12,4 5-10,1 5-12,2 2-20,2 2-29,1 1-42,4-3-55,-1-2-81,-1 1-142,-1-7-66,-4-4-17,0-4 20,3-5 48</inkml:trace>
  <inkml:trace contextRef="#ctx0" brushRef="#br0" timeOffset="3187">2690 445 75,'0'7'402,"0"0"38,0 1 15,0-2 10,0 0-196,3 1-206,-1-1-230,-4 0-146,-5-2-76,-8-2-41,-12-5-5,-4-6 56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1:17.45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0 246 45,'3'-2'151,"-3"1"-19,2 0-31,-1-1-30,1 1-25,-2-1-20,2 1-15,-1 1-10,-1-3-4,2 3 2,0-2 2,-1-1 7,1 0 9,-1 0 10,1 0 7,1-1 3,-2 1-2,2-1-4,-1 2-6,1 0-10,-1-1-10,-1 2-7,1-2-6,-2 3-4,2-2-1,-1 1 0,-1-1 3,0-1 1,0 0 3,2-1 6,-2-1 6,0-1 3,3 0 4,-3 0 4,0 0 1,2 0 1,-1 2-3,-1-2 1,0 1 3,0-1 7,2 0 17,-2 0 14,0-1 14,4-1 13,-4-1 5,3 0 5,-3 0-3,0 2 1,0-2 2,0 1 3,-3 0 11,3 1 9,-4 1 8,2 0 7,2 0 13,-1 2 8,-1 1 4,2 0 0,0 1-10,-1 0-16,-1 1-28,2 1-23,0 0-27,0 1-21,0 4-9,2 3-3,-1 4-1,1 4 0,-1 4 2,-1 4 6,0 0-2,0 3-2,0 0-6,0-1-4,-1 2 0,-1 0-8,2-2-2,0 1-1,-1-2-2,-1 1-7,2-4-8,0 0-24,0-2-38,2-2-53,-1-3-70,2-1-67,3-2-73,-4-3-128,-1-3-44,1-3 13,3-3 46,5-6 59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5:25.7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278 147 224,'0'-12'287,"-3"0"21,-2 0-8,2 0-93,-2 1-53,-1 2-22,-1 0-11,1 2 0,-2-1-6,2 3-1,0 1 2,-1 1-2,1 2-8,-2 1-17,0 1-15,-3 5-20,0 6-15,-3 5-7,-3 7-8,-1 4 2,-1 5-3,0 4-3,0 4-2,0 1-5,1 0-5,5 1 0,3 0-1,5-1 0,5-3 0,3-2-6,4-4-6,4-3-21,3-4-26,2-5-36,3-5-52,3-3-49,3-6-59,-2-6-93,0-5-61,2-4-11,-3-6 26,-1-2 39</inkml:trace>
  <inkml:trace contextRef="#ctx0" brushRef="#br0" timeOffset="275">316 420 153,'3'-15'313,"-3"1"35,3 1 34,-1 1-80,4 3-80,0 0-43,2 3-21,2 0-22,2 2-16,4 3-18,0 2-18,2 4-18,2 3-13,0 2-15,-2 3-13,1 3-10,0 3-5,-2 1-5,-2 0-9,-1 2-14,-5-1-12,-4-2-17,-3 2-10,-2-3-9,-5-1 3,0-3 13,0-3 26,-1-4 26,-3-2 27,2-2 21,-1-6 16,2-2 11,-2-3-4,2-6-7,3-2-10,1-7-17,2-4-26,2-1-33,3-2-34,2-2-46,4 1-46,-1 2-48,5 5-60,-2 2-112,3 4-42,-2 2 1,2 6 23,0 6 42</inkml:trace>
  <inkml:trace contextRef="#ctx0" brushRef="#br0" timeOffset="599">804 466 119,'7'21'271,"-2"-3"18,-1-1 13,2-5-101,1 0-75,-1-3-40,1-2-17,-1-1-11,5-4-6,-3-1-7,3-2-6,1-4-6,-2-4-8,1-1-6,-2-4-7,-1-5-5,-1-2-5,-2-3-4,1-2-1,-5-1-4,-2 0 4,-2 0 5,-2 5 16,-1 2 22,-1 4 20,-1 4 11,-1 3 6,-2 4-2,0 5-9,-3 5-19,1 4-10,-3 3-8,3 4-2,-2 5 1,2 3-1,3 2-2,0-1-1,3 1-4,4-1-5,1-1-1,4-1-4,3-2-3,1-3 1,3-3-4,1-3 2,1-3-4,3-4 4,-1-1 2,1-4 6,-3-6 8,0-2 6,0-4 10,-1-3 11,-2-3 23,-2-2 39,2 2 32,-5 2 26,2 3 16,-4 2-1,1 2-13,-2 5-37,0 0-42,0 3-33,-3 2-26,1 3-14,-1 3-16,0 2-6,1 2-9,2 1-16,2 0-31,1 1-59,2-1-91,3-1-86,3-4-87,0 1-126,2-5-70,2-3 13,-2-2 62,3-4 77</inkml:trace>
  <inkml:trace contextRef="#ctx0" brushRef="#br0" timeOffset="1074">1103 402 119,'5'-9'323,"1"2"35,-4 3 22,1 1-64,-1 3-104,-1 0-65,-1 5-42,0 2-28,0 2-18,0 2-14,0 1-13,2 3-13,0-2-5,-1 2-6,1 0-3,1-1 0,-3-1-3,3-3 1,-2 1 1,-1-5 6,-1 0 24,-2-3 15,0-3 10,0-1 8,-1-6 6,1 0 9,0-4-1,1-2 1,2-2 4,3-1 6,4-2 7,1-2 5,4 4-8,1-1-7,4 4-3,-1 2-8,3 4-8,2 1-13,-2 6-11,1 1-12,1 5-8,-4 3-4,-1 5-6,-2 2-7,-1 2-1,-4 3-3,-1 2-11,-3-1-21,0 2-39,-2-1-69,-3-1-85,0-2-80,0-1-80,-3-2-131,3-2-41,0-6 29,0-4 62,4-1 70</inkml:trace>
  <inkml:trace contextRef="#ctx0" brushRef="#br0" timeOffset="1463">1508 316 279,'1'-25'358,"-1"2"44,0 2 43,0 6-123,0 5-83,0 1-46,0 4-29,2 4-6,1 5-4,0 5-2,2 5 1,0 5-2,-2 5-8,3 2-31,-4 2-40,1 2-50,-3 2-76,2 0-100,-1 0-98,1-2-114,-2-1-141,3-4-55,0-5 16,4-4 66,2-4 80</inkml:trace>
  <inkml:trace contextRef="#ctx0" brushRef="#br0" timeOffset="1670">1701 352 60,'3'-24'312,"0"3"33,-1 2 21,-2 5-32,0 4-124,-2 2-74,-1 2-44,0 3-32,-4 5-18,1 1-15,-3 2-9,1 3-3,-2 1 0,1 2 2,1 2-3,-2 2 2,1 2-4,1-1-3,2 1-2,-1-2-3,1-2 2,4-2 15,-2-1 25,4-2 33,4-1 31,-2-1 32,4 2 22,2-1 0,2 1-19,2 1-23,3 1-29,0 2-31,3 0-23,1 2-17,3 2-23,-1-1-65,2 2-94,1 1-103,1-4-173,2 2-93,0-3-32,0 1 32,3-2 76</inkml:trace>
  <inkml:trace contextRef="#ctx0" brushRef="#br0" timeOffset="1998">2216 311 90,'-6'-41'396,"3"6"63,-2 2 53,4 6 44,-1 3-176,2 6-98,0 5-63,0 5-40,3 7-26,2 8-16,4 7-11,1 8-10,0 8-9,0 4-16,0 5-28,1 4-23,0 0-28,-3 4-48,-2-1-103,2 1-125,-3-2-174,1-3-138,-1-3-65,1-3 1,7-6 77,-2-5 111</inkml:trace>
  <inkml:trace contextRef="#ctx0" brushRef="#br0" timeOffset="2233">2702 684 174,'3'-2'492,"-6"2"51,3 0 23,-2 0 14,2-1-206,0-1-177,0 2-79,2 0-35,1-1-19,-2-2-8,2 0-2,1-3-6,-1 1-15,3-2-11,-1-2-3,-2-3-7,3-2-5,-3-1-9,1-4-16,-3-2-16,-1-3-13,0-2-5,-3-1 0,0-1 3,-3 2 18,1 4 23,0 1 25,-1 6 13,1 3 7,0 4-1,-1 5 1,-2 6-2,2 3-4,-2 6 9,-1 6 11,-1 5 7,2 1 5,0 4-7,1 2-7,2 0-15,1-1-17,4 1-6,4-4-2,2 2-10,3-3-20,4-3-24,3-2-43,1-5-61,4-3-70,2-6-52,1-3-38,3-6-14,0-6 11,-2-3 32,-3-6 47,-1-4 39,0-6 39,-7-3 45,2-2 48,-5-1 50,0 2 52,-5 4 57,0 4 57,-4 4 42,1 5 17,-3 5-6,0 1-22,0 6-27,-1 3-40,-1 4-41,0 5-25,1 3-16,-1 3-4,2 3-3,2 0-6,-1 2-5,3-2-4,-3-2-3,4-1-3,-2-1-2,0-4-2,2-2-2,-2-3-1,2-3-1,3-4 0,1-2-1,2-6 0,2-4 0,1-2 0,2-5 0,0-2-1,0 2 4,-1 3 9,-3 2 12,-2 4 6,-2 3 7,-3 3 12,-2 4 10,1 5 5,-3 6 0,1 1 1,-1 4-1,3 1-10,2 2-11,0-1-12,2-1-13,2-1-7,2-2-5,4-2 0,0-2-2,1-4-3,-1-2 2,3-4-2,-5-2 0,-1-4-2,1-1-4,-3-4 3,0-5-1,-3 0-3,-3-5 4,-4 2 0,1 0 1,-2 2 6,-2 2 7,2 4 0,-1 4 1,1 2-2,0 6 0,1 2 0,1 7 0,3 2 10,1 7 10,5 3 13,0 2 12,3 4 6,1 1 2,0 3 2,0 0-3,0 1-8,-2 2-13,-3-1-6,-3-1-8,-5-1-8,-5 2-10,-8-4-5,-4-1-9,-6-1-30,-5-2-43,0-5-56,0-2-63,7-4-72,2-5-75,9-2-105,3-8-71,8-4-5,7-8 31,9-4 58,6-5 74</inkml:trace>
  <inkml:trace contextRef="#ctx0" brushRef="#br0" timeOffset="3179">3761 349 182,'8'-38'416,"-2"4"83,-1 4 74,-2 3-2,0 5-127,-3 6-83,0 3-74,0 4-77,0 6-69,-1 5-51,-1 7-29,2 5-19,0 8-3,-3 5 0,3 3-4,0 6-6,-1 3-7,-1 1-6,2 2-5,0 0-11,-2 0-19,2 0-40,-1-3-95,1-1-112,3-4-113,0-5-169,3-5-78,-3-7-7,-1-4 64,-4-8 99</inkml:trace>
  <inkml:trace contextRef="#ctx0" brushRef="#br0" timeOffset="3428">3622 588 33,'9'-6'254,"4"-1"12,7 0 10,6 1-70,-1-1-95,4-1-53,1-1-19,0 0-12,-2-2-3,-2-2-3,-3 0-2,-2-4-3,-1 1 0,-4-4-2,-3-1 3,-4 0 7,2 0 17,-4 2 27,-3 1 35,1 3 38,-3 2 31,1 3 17,0 2-8,-3 3-24,3 2-29,0 3-28,2 4-22,-2 5-9,2 4 4,0 6 6,0 5-3,-2 1-8,3 7-11,-3-1-15,0 2-16,-1-1-13,0-3-14,-1 0-14,2-2-10,-1-4-1,0-5-4,-1-5 8,2-4 9,-1-3 10,2-3 7,1-7 8,3-4 14,3-5 11,3-2 22,2-3 23,3-2 24,2 2 15,-2 2 6,3 4-5,0 4-16,-1 4-18,-1 4-20,2 6-22,-6 4-16,1 7-11,-4 4-7,-5 3-17,0 4-26,-7 2-65,-1 3-148,-3 0-199,-4 2-158,-1-2-70,-4-3-24,0-6 42,4-1 133</inkml:trace>
  <inkml:trace contextRef="#ctx0" brushRef="#br0" timeOffset="4221">4944 443 239,'-10'-18'320,"2"-1"25,-1-1 32,3 2-114,1 2-38,0 3 8,2 2 6,-2 4-2,3 1-21,-2 2-30,1 4-33,1 7-34,1 2-27,-1 4-14,0 5-9,-1 5-4,0 1-21,1 3-42,-1 0-62,1 1-78,1-2-78,-1-3-72,2-1-91,-4-6-110,2-4-20,-1-6 31,0-5 55,3-1 60</inkml:trace>
  <inkml:trace contextRef="#ctx0" brushRef="#br0" timeOffset="4445">4866 402 217,'5'-11'301,"3"2"14,4 0 4,3 0-139,4 0-80,2 2-42,2-1-24,4 0-10,0 3 1,-1-3 4,3 2 6,-3-1 11,-1-1 13,-3 2 14,-2-1 11,-4 2 6,-2 0 10,-4 3 4,-4-1 1,-2 1-8,-3 2-7,-4 5-5,-5 1-8,-2 3-5,-5 4 1,-3 4 4,-1 2 2,-3 4 1,3 1-8,0 1-5,2 2-14,4-2-9,7 3-7,2-4-7,4-1 0,7-1-4,3-3-3,5-3 1,3 0-2,2-6-13,2-1-27,-1-4-57,-1-5-85,2-3-82,-4-3-110,1-5-137,-5-1-50,-3-4 13,-1-2 57,-4-2 72</inkml:trace>
  <inkml:trace contextRef="#ctx0" brushRef="#br0" timeOffset="4879">4691 48 161,'-15'-12'287,"-2"1"24,3 4 13,0 1-120,1 3-76,2 4-38,-2 7-17,2 4 0,0 7 9,0 7 20,0 4 24,2 6 26,-1 3 15,4 1 4,-2 5-9,6 0-20,2 3-24,5 0-30,6 2-28,2-1-23,7-2-20,2-2-20,7-3-34,2-5-37,4-4-42,3-6-54,5-6-57,-1-7-110,1-8-85,1-9-27,-4-6 12,1-9 34,-1-8 55</inkml:trace>
  <inkml:trace contextRef="#ctx0" brushRef="#br0" timeOffset="5148">5323 36 271,'13'-17'327,"1"5"20,3 6 18,5 6-139,4 8-73,-1 5-23,4 7 6,1 4 8,-2 7 0,1 5-2,-2 3-11,-4 3-22,-2 3-25,-2 2-25,-8-1-17,-3 1-16,-7-3-20,-6 0-43,-9-3-56,-3-4-64,-7-2-67,-4-4-135,-4-4-79,2-3-12,0-4 29,10-5 45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1:18.06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77 15 174,'0'-9'290,"0"3"12,-4 5 8,-1 2-123,-1 5-86,-4 5-44,1 5-15,-1 2 0,2 5 9,0 2 18,2 2 17,2 0 13,0 3 1,3-1-2,-1 1-13,2-2-22,0-1-23,0 0-17,0 0-18,2-3-19,-2-1-28,1-2-30,-1-2-35,2-2-41,1-2-82,-3-5-85,3-2-28,-1-4 2,2-4 17,1-4 39</inkml:trace>
  <inkml:trace contextRef="#ctx0" brushRef="#br0" timeOffset="245">329 389 362,'11'-4'454,"-3"0"38,0 0-7,-4-2-154,1 2-148,-2 2-117,-1-1-82,0 0-60,-1 0-37,-1 1-45,0 1-92,0-2-89,0-2-39,0 1-7,5-4 29</inkml:trace>
  <inkml:trace contextRef="#ctx0" brushRef="#br0" timeOffset="425">710 101 178,'3'-14'318,"-3"1"14,0 1 5,2 4-106,1 2-109,0 3-60,3 0-29,1 3-6,1 2 6,3 2 13,1 4 12,3 2 19,-1 4 15,0 4 19,0 4 6,-1 4 2,-1 4 1,-2 3-8,-2 1-9,-2 2-20,-1 0-16,-2 2-18,-1-2-14,-4-2-15,-2 1-12,0-4-6,-2-1-3,-4-4-7,0-4-24,-2-1-38,-4-7-51,1-4-55,0-2-67,-3-7-137,-3-4-57,3-5-1,1-5 29,4-5 42</inkml:trace>
  <inkml:trace contextRef="#ctx0" brushRef="#br0" timeOffset="707">700 396 236,'10'-7'394,"1"-1"26,6 1 10,2 2-83,2 1-151,4 1-98,1 1-51,-1 2-31,-3-1-25,4 1-30,-1 1-33,0-1-37,0 0-50,-4-1-123,1-2-57,-2-3-15,-4-5 10,5-2 26</inkml:trace>
  <inkml:trace contextRef="#ctx0" brushRef="#br0" timeOffset="852">1192 113 199,'7'-15'305,"1"2"16,0 5 8,2 2-124,3 4-74,1 4-36,-1 2-7,3 2 13,-2 5 24,2 4 19,-2 4 9,2 4 1,-2 5-3,3 2-17,-4 2-25,0 4-30,-1-2-18,-4 2-23,0-1-19,-4-1-16,-2-1-14,-4-3-38,-2-1-47,-4-4-46,-1-3-52,-4 0-67,1-6-130,-6-4-38,1-5 2,-2-5 27,1-2 43</inkml:trace>
  <inkml:trace contextRef="#ctx0" brushRef="#br0" timeOffset="1085">1306 483 89,'6'-7'334,"-1"1"36,3-2 17,2 2-62,2 2-103,1-1-89,4 2-62,-1-1-32,1 2-18,1-1-12,2 2-12,1-1-24,-2 1-31,5-1-47,-6-1-107,-1 0-91,0-3-43,-3 0-4,2-4 17</inkml:trace>
  <inkml:trace contextRef="#ctx0" brushRef="#br0" timeOffset="1247">1735 228 276,'15'-16'336,"3"2"15,2 2 9,4 3-144,1 5-89,-1 2-36,2 4-11,-5 2 8,3 7 12,-5 4 10,-1 4-5,-4 7-14,-3 4-16,-8 4-28,-6 5-27,-8 2-29,-3-1-18,-8-1-9,-4-4-4,-1-4 3,2-5 16,0-5 18,4-5 16,7-4 9,5-1 6,15-6-1,8 0-4,16-2-10,16-1-23,11-2-49,9 1-102,7 2-151,6-3-76,-2-3-41,5-6-8,-7-7 32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5:49.17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577 212 7,'6'0'245,"0"-1"17,-1-1 15,-4 2-65,3-3-71,-3 2-42,2-2-19,-3 0-11,2 0-4,0-1-3,-1 2-4,-1-1-2,0 1-2,-1-1-6,-1 2-2,0-2-8,-2 1-6,0 0-10,-5 1-8,1-2-6,0 2-4,-3-1 0,-1 2-1,-1 0-1,-3 0 0,0 0 0,-1 3 1,-1 0 1,-1 2 2,1 1 0,-2 1 4,0 5 4,0 0 5,-1 3 2,-1 2 2,0 2 4,1 2 7,0 0 6,0 3 4,3 3 5,-1 0 2,0 2 1,5 1-3,-1-1-5,3 3-11,1 0-7,3 1-4,-1 1-8,4-1-5,-2 2-3,6-2-2,1 0 1,0 1-1,1-1 2,6 2 1,-1-2 3,2-1 0,1 0 2,1 1 1,2-1 0,1-2 0,2 0 1,0-1 3,4 2 1,0-1 0,6 0 1,2 0 2,2-2-4,2-1-1,3-3-4,-1 0 1,2-3-2,0-1-2,-1-4-2,4-1 4,-2 0-2,2-3 0,-1 0-3,-1-1-1,2-2-1,-2 0-4,-1-2 0,3-1 0,0-1 0,3-2-1,0 0-1,5-3 2,0-3 0,3-2-3,0-1 1,2-1-1,1-3 2,-3-1 0,1 0-2,0-2 3,-1-2 0,-1-2-2,-3-2-3,-1-2 4,-1-4-3,-5-1 3,-2-5-2,-1-1 0,-2-1 1,-1-5-1,-2-1 3,-2-1-3,-1-5 3,-3-2 3,-2-2-1,-8-3 3,-1 0-1,-7-3 1,-4-2 3,-7-2-4,-4-2 2,-4-2-3,-8-2-1,-3 1-4,-6 1 2,-9 1-3,-10 5 3,-13 4 3,-17 6 2,-17 6-1,-23 8-5,-19 6-34,-20 9-64,-15 11-105,-16 8-163,-6 11-85,-3 8-41,3 4 9,3 4 49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1:26.92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38 160 33,'-2'-11'290,"-1"5"24,0 0 11,1 3-45,1 1-123,-1 2-71,-1 5-41,0 1-16,2 1 4,-1 7 21,0 3 33,2 4 30,2 6 28,0 3 28,-1 1 11,2 5-9,-1 2-20,-1 1-27,-1 0-27,2 1-30,-2 2-25,0-1-21,0-2-9,-2 0-10,1-3-9,-4-2-18,2-4-26,0-5-27,-2-2-35,2-5-35,1-4-26,1-5-18,-1-6-10,2-3 1,0-8 7,2-4 19,-1-6 13,1-6 22,1-9 22,2-4 26,0-10 24,1-5 24,-2-5 22,3-5 21,-1-1 28,2-2 23,-2 4 19,1 3 12,-1 5 14,-1 8 7,0 6-1,4 8-7,-3 5-12,2 7-16,5 4-16,1 7-13,2 6-13,1 7-5,5 7-1,-4 5-4,2 6 2,-1 6-4,-3 3-2,-2 2-3,-4-1-5,-4 0 2,-2-3-2,-6-1-3,-5-2 1,-2-2-3,-5-2-4,-2-2-8,-3-3-14,-3-3-17,1 0-23,-4-2-23,3 1-29,0-1-41,1-1-75,2-1-52,5-2-18,3 0 5,8-2 19</inkml:trace>
  <inkml:trace contextRef="#ctx0" brushRef="#br0" timeOffset="510">438 560 56,'17'0'320,"-4"0"35,-2-3 21,-2 2-38,-4-1-121,0 1-78,-2-1-40,-1 2-19,-2 2-7,0-1 5,-2 2 14,2 3 14,0 2 7,-1 2 0,-1 5-7,2 2-6,0 1-19,0 1-22,0 1-20,0-1-23,0 2-24,0-3-36,0 0-41,0-3-43,3-1-45,-1-3-44,1 0-42,-1-3-65,1-6-55,-3-2-7,-3-4 20,3-3 35</inkml:trace>
  <inkml:trace contextRef="#ctx0" brushRef="#br0" timeOffset="759">435 325 323,'3'-18'363,"2"1"15,4 4 0,1 1-175,1 3-122,6 3-81,-1 1-56,5 2-43,-1 3-37,1 1-52,-1 3-68,2 2-23,-1 0-1,4 0 16</inkml:trace>
  <inkml:trace contextRef="#ctx0" brushRef="#br0" timeOffset="891">892 329 108,'0'3'304,"-5"0"26,-4 0 12,1 0-77,-5 2-104,-1 1-64,1 1-41,-2 2-25,0 0-11,1 2-8,3-1 1,1 2-1,1 0 0,3 2 2,2 2-6,3 2 2,4 3-5,2 2-3,4 1-2,2 1 2,4 2 1,0-1-1,1-2 2,1 0-2,-2-2 1,-1-2-2,-4-2-1,-4-2 0,-3-2 0,-6-2 0,-3 0 0,-6-2-2,-3-2 0,-3-1-4,-2-1-7,2-1-11,-1-1-16,4-2-21,5-1-38,2-1-73,0-3-84,6-4-41,4-4-6,6-3 4</inkml:trace>
  <inkml:trace contextRef="#ctx0" brushRef="#br0" timeOffset="1174">1050 442 105,'20'-20'319,"-7"5"43,-3 1 25,-3 4-72,0 2-101,-4 4-65,0 1-50,0 3-24,-3 3 6,0 5 16,0 5 17,0 4 13,0 2 5,2 3-16,-2 6-27,3 1-30,0 3-26,3 1-25,-4 0-35,1 0-41,0 0-44,-1 0-53,1-3-55,-3 0-95,-3-4-85,0-2-20,-4-6 11,1-7 35,0-1 48</inkml:trace>
  <inkml:trace contextRef="#ctx0" brushRef="#br0" timeOffset="1384">1045 718 18,'0'-9'350,"5"1"31,1 0 18,7 1-3,3 0-174,7 1-124,7 1-65,4 1-33,2 1-14,-1-1-3,0 2 6,0-1 3,-3 1 4,-3-1 2,-3 0-2,-5 2 2,-3-1 2,-7 2 3,-1 2 4,-6-2 6,-2 4 12,-2 2 11,-5 2 11,-3 4 1,-2 1 1,-2 2-4,1 2-12,1-1-6,0 0-8,3 1-5,2 0-3,2-2 1,1-2-3,4-1-1,1-1 1,4-4 3,1-2 1,2-2 1,3-3 0,1-3 2,2-2-3,0-2-4,-2-3-2,2 0 0,0 1 4,-2-1 4,0 2 5,-1 2 2,0 0 3,-2 3-4,-2 0-4,2 3-4,-3 3-6,2 2-5,-1 1-3,-1 1 0,-1 1-2,-1 0 0,0 0 0,-1 0-1,-2-2 2,0-2 1,-3-1 2,2 0 3,-1-4 2,-1-2 0,0-5 3,0-4-1,0-3-2,2-3 5,1 0 8,2-1 24,2-1 20,2 4 15,0 0 8,5 5 3,-1 2-10,1 3-17,2 4-18,1 4-14,-1 5-9,0 4-8,-2 4-10,-1 3-17,-2 1-35,-3 5-40,0 1-50,-2 3-58,0-1-57,-4 1-117,-2-1-69,3-1-14,-1-2 22,7-6 40,7-3 57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1:28.90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3 543 242,'0'5'391,"0"-4"11,1 1-10,-1 1-95,2 0-175,-1 1-99,1-1-46,0-1-12,-1 1 8,4-3 14,4 0 7,1-3-1,1-1-7,5-3-7,1-2-10,2-4-8,0-4-1,0-2 0,0-7 6,1-4 7,-2-1 11,-1-4 9,-2 1 12,-3 2 15,-4 2 15,-5 6 24,-3 5 16,-3 2 8,-5 7 9,-6 4 3,-4 6 12,-4 6 8,-3 4 13,0 5 15,-2 5 8,3 2 5,2 3-11,3 3-21,3 2-24,2 0-23,6 1-26,5 0-19,3 1-13,5 0-19,4-4-20,7 1-28,6-4-35,5-3-39,9-4-44,2-4-36,4-6-30,3-5-27,1-10-39,1-4-75,1-12-18,-1-5 16,-2-7 25,2-7 42</inkml:trace>
  <inkml:trace contextRef="#ctx0" brushRef="#br0" timeOffset="350">749 129 255,'6'-33'315,"-4"5"25,-2 4-17,0 6-107,-3 4-70,1 7-48,-3 2-28,2 6-4,-2 9 8,-1 5 25,0 6 26,0 4 19,-1 5 8,2 6-4,0 3-16,2 3-27,-1 3-32,2 2-25,2 1-16,2-2-15,-2 0-8,4 0-11,-4-4-23,0-2-41,-4-4-48,2-3-51,-4-3-55,1-4-84,-1-7-100,-2-8-26,-3-4 10,0-7 34,-2-3 45</inkml:trace>
  <inkml:trace contextRef="#ctx0" brushRef="#br0" timeOffset="580">528 611 42,'-9'-6'387,"6"3"50,3-2 15,5 2-2,3 0-181,8 2-137,3-1-88,6-1-58,4 2-32,2-1-16,2-1-15,4 0-25,1-3-33,4-2-46,-2-3-85,1-6-48,0-5-9,-3-5 8,-1-7 28</inkml:trace>
  <inkml:trace contextRef="#ctx0" brushRef="#br0" timeOffset="708">1144 218 97,'8'-32'275,"-5"4"33,-4 1 25,-4 3-77,-1 4-75,-1 4-42,-2 4-30,1 4-15,-2 5-3,1 6 7,-2 6 18,3 6 24,1 6 23,0 6 13,2 3-1,2 4-10,3 4-25,0 3-33,2 2-29,1 2-28,4 0-19,0 2-18,2-2-23,-1-2-37,3 2-52,-3-5-58,0 0-62,-3-6-62,-7-4-110,-2-4-74,-6-7-2,-4-5 25,1-7 46,0-5 59</inkml:trace>
  <inkml:trace contextRef="#ctx0" brushRef="#br0" timeOffset="955">999 639 66,'11'-9'296,"1"2"19,7-2 10,4 1-57,5-1-126,7 2-71,3-1-48,1-1-28,3-3-24,0 2-17,1-5-16,-2-2-22,1-1-10,-2 0 3,-3-3 19,-4 0 28,-5 0 28,-3 3 42,-6 0 36,-9 3 27,-4 1 11,-4 3 4,-5 2-4,-4 3-5,-4 1-10,-5 5-7,-1 5-2,-2 3-3,-3 5-2,4 2-7,-2 3-5,4 0-10,3 1-11,5 2-8,-1-1-11,6-1-5,3-1-8,2-1-4,4-4-1,0-1 3,5-1 1,2-5 1,1-2 2,3-4 2,1-3 0,1-1 0,0-4 8,0-1 18,-2 0 28,-3 2 37,-1 1 30,-2 3 19,-1 0 6,-4 1-5,3 2-24,-4 3-27,0 2-29,1 2-20,-1 4-14,0-1-14,-1 4-11,-1 1-18,-1 0-34,-2 1-47,0 0-56,-2-2-50,2 0-41,2-4-27,-2-1 3,3-4 16,-1-2 25,3-6 26,0-3 37,1-4 31,3-4 30,-1-3 30,3-4 38,3 0 32,1-1 24,2-1 20,-1 1 15,1 1 12,-1 6 8,0 1 7,0 2 5,-4 6 0,1 2-6,-1 2-9,-2 5-7,0 3-14,-1 3-15,-4 5-10,-2 2-8,-3 4-6,0 4-5,-3 0-3,-2 1-3,1 4-2,-1-4-2,2 1-2,-1-1 2,4-4-2,-1-3-4,2-1-3,1-5-12,3-2-24,4-6-38,2-2-41,8-4-51,0-5-94,5-5-79,4-4-26,1-4 14,1-4 26</inkml:trace>
  <inkml:trace contextRef="#ctx0" brushRef="#br0" timeOffset="1606">2374 308 343,'13'-15'394,"-4"6"27,-2 4 39,-1 8-105,-3 6-61,-1 8-26,-4 2-8,1 2-4,-4 5-19,2 1-40,-2 1-45,0 2-49,-1 2-29,3-1-30,1 1-17,-1 1-20,0-1-34,3 0-64,-2-2-98,2-1-96,0-5-124,-1-5-139,-1-5-55,0-8 19,2-6 72,0-8 86</inkml:trace>
  <inkml:trace contextRef="#ctx0" brushRef="#br0" timeOffset="1800">2355 615 159,'2'-3'454,"4"0"48,2 0 25,3 2 11,6-1-222,1 1-151,4 1-122,0-2-108,3 1-109,-4-2-175,3-2-94,-2-2-39,-4-4 12,0-7 48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1:31.73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360 498 76,'0'-15'257,"0"-2"26,-2-4 15,2 2-89,-3-4-60,3 0-36,-3 3-13,3 0-3,-3 5 10,2 2 17,-1 4 13,2 1 3,0 4-7,-2 2-10,2 2 2,0 6 3,2 5 4,-2 5 10,3 5 7,0 5 1,0 2-17,0 4-28,2 2-30,-2 2-25,1 2-19,-1-2-14,0 3-10,3-3-8,-3 0-22,-3-2-37,2 1-52,-2-2-62,1-5-69,1-1-59,1-1-57,0-8-101,-1-5-17,-2-6 24,0-7 45,0 0 55</inkml:trace>
  <inkml:trace contextRef="#ctx0" brushRef="#br0" timeOffset="313">398 436 60,'0'-19'260,"-2"-1"16,2 2 12,2-1-84,1 2-77,1-1-41,3 2-20,1 1-6,0-2 6,5 4 1,1-1-2,0 2-5,5 0-9,2 3-7,-1 2-11,4 1-11,0 1-6,1 4-7,-1 1-15,3 1-22,-2 4-29,0 3-54,-6 3-118,-3 1-71,0 2-31,-7-1-1,1 1 19</inkml:trace>
  <inkml:trace contextRef="#ctx0" brushRef="#br0" timeOffset="563">403 651 18,'-5'9'218,"3"-2"10,4-1 10,3 0-79,1-1-55,5-2-22,2 1-16,2-1-6,3-1-8,4 1-14,5-2-17,1 0-19,7 1-41,-3 0-102,1-2-73,2-4-35,-2 0-20,2-2 0</inkml:trace>
  <inkml:trace contextRef="#ctx0" brushRef="#br0" timeOffset="1017">267 39 91,'-11'-15'251,"3"3"9,0 4 7,0 4-109,-3 4-72,3 6-41,-3 7-10,-3 7-2,1 3 5,-1 9 11,1 6 10,-2 2 13,0 8 5,-4 6 7,0 6 4,2 5-3,-1 2 0,-1 4-10,7 1-11,1 1-13,6 0-13,8 2-16,5-1-11,6-2-16,8-3-20,2-2-24,11-5-22,3-6-25,3-8-31,6-8-51,3-13-98,2-7-37,1-13-9,1-11 6,0-11 28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1:33.04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35 265,'20'-21'379,"2"11"26,3 5 15,3 11-108,9 11-133,3 6-77,2 9-39,2 10-25,-2 6-11,0 8-5,-4 7 0,-3 3-1,-2 4 1,-4 1-3,-6 1 2,-7-2-4,-5-4-3,-11-4-3,-6-5-9,-12-6-2,-5-6-9,-9-5-14,-1-5-12,-3-5-25,-1-5-29,4-2-42,3-4-73,3-5-108,7-4-49,3-5-10,8-5 16,6-5 35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1:33.32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0 131 209,'28'3'305,"-1"-2"16,3 0 6,0-1-134,3 2-89,2 0-49,-1-1-28,-1-1-14,0-1-22,-1-1-35,-1-2-65,-7-2-104,-4-4-56,-8 2-28,-8-6-5,-4 2 24</inkml:trace>
  <inkml:trace contextRef="#ctx0" brushRef="#br0" timeOffset="147">155 9 187,'-8'3'303,"2"-1"18,12 1 8,5 0-122,6 0-95,6 0-64,5 0-67,4-3-151,0 0-78,-2-5-44,-2-5-19,-3-4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1:34.09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215 278 77,'-17'-17'274,"1"-1"25,1 2 16,-1-1-83,0 2-66,3 2-33,-1-1-7,5 4 12,-1 2 27,1 1 33,2 4 16,3 0-4,0 0-19,1 3-31,1 0-44,1 4-41,-1 5-21,2 3-15,0 8-6,0 4 1,0 3-4,0 5 0,0 4-8,0 2-8,0 1-5,0 0-5,0 2-10,2-2-27,-1 1-39,1-1-45,0 0-52,1-3-48,0 0-39,-1-3-28,-1-4-48,-1-5-63,-3-7-5,-2-3 20,0-5 31,-2-7 42</inkml:trace>
  <inkml:trace contextRef="#ctx0" brushRef="#br0" timeOffset="329">62 275 185,'0'-23'300,"3"1"14,2 1 6,5-1-123,2 2-92,1-1-44,4 0-22,-1 1 0,1 1 9,1 1 4,1 1 2,1 3-3,1 3-6,3 0-14,1 4-16,2 1-6,1 4-8,-1 2-9,-1 3-17,-1 3-15,-1 4-25,-4 4-33,-4 6-38,-6 2-80,-3 1-62,-5 4-20,-5 0 2,-5 4 21</inkml:trace>
  <inkml:trace contextRef="#ctx0" brushRef="#br0" timeOffset="566">9 573 51,'-7'6'255,"5"-1"14,4-2 6,6-2-79,3-1-89,5 2-51,4-2-26,3 0-16,4 0-8,3 1-2,3 1-3,3 1-8,5 1-19,4 1-43,0-1-102,1 2-53,1-1-26,-2 1-11,4 1 12</inkml:trace>
  <inkml:trace contextRef="#ctx0" brushRef="#br0" timeOffset="849">790 827 73,'7'-24'154,"0"0"-28,-1-3-35,-1 1-18,0 1-9,-4 1 13,-1 2 16,-1 4 13,-4 7 7,0 0-4,-5 5-6,-2 6-12,-1 2-12,-4 4-7,1 4-3,-3 2-3,2 4-4,-2 1-7,2 3-7,2-1-10,2 2-8,4 0-7,3-1-3,3-1-5,4 1-1,2-4-3,5-1-2,3-3-2,4-1-3,2-4-3,2-2-1,3-4-2,0-4-2,-1-4-2,1-2 2,-2-2-1,-2-1 5,-1 0 9,-4 2 10,1-1 24,-6 1 27,0 2 27,-2 1 23,-3 2 8,-1 1 1,-1 4-1,-1 0 3,2 6 5,-2 4 6,2 5 9,-1 6 7,2 5-9,-1 5-22,0 4-30,-1 5-23,-1 4-24,0 5-16,-1 2-13,-3 5-7,0-2-8,-1 0-3,-3-2-1,0-1-6,-3-6 4,-5-3-3,0-4 2,-1-7 1,-2-5 0,-1-7 2,-2-5-2,1-7 0,-3-5 1,2-7-2,0-4 0,4-7-3,1-4 1,8-4-3,2-6-1,7-4 2,7-4-3,2-4-3,10-3-8,3-1-8,5-4-18,6 4-24,0 1-26,5 4-29,0 8-41,0 3-51,2 6-43,-1 6-34,1 3-53,-2 5-92,1 2-19,-4 2 23,1 2 43,1 1 46</inkml:trace>
  <inkml:trace contextRef="#ctx0" brushRef="#br0" timeOffset="1456">1428 854 46,'2'-11'241,"0"1"13,1-4 5,-2-1-94,5 0-76,-2-1-45,-3-1-24,2 1-14,-3-1-1,0 1 1,-3 2 6,2 4 8,-5 0 9,1 3 6,-2 4 7,-1 2 5,-2 1 5,-2 3 3,-2 1 5,-3 4 5,-2 2 7,-2 4 1,-1 1 4,-2 1-1,4 2-2,-6 2-6,6-1-2,-2 2-5,4 0-8,3 2-6,2 1-5,3 0-8,3 0-8,4 1-6,4-1-6,5-1-3,2 1-4,5-5-2,2-1-4,3-1-1,4-7-3,0-2-4,-1-5-7,4-3-6,0-6-6,-1-3-9,1-5-6,-4-2 1,1-4 3,-1-2 5,-4-1 8,-1 1 9,-3-1 9,-4 5 12,0 2 12,-4 5 9,-3 1 10,-2 3 4,-2 6 6,-3 1 9,-1 5 8,-2 2 9,0 5 4,0 2 7,5 1-1,0 1-10,1 2-16,4 0-13,1 0-12,2-1-11,1-2-9,4-2-9,1-1-9,0-1-19,3-5-25,0-2-36,1-4-35,2-4-35,0-4-23,-2-5 0,0-4 8,-2-4 29,0-3 37,-1-4 34,-2-4 32,1-4 27,0 1 24,-3 1 25,0 3 23,0 4 32,-4 4 27,0 6 11,-3 6-3,1 2-10,-1 4-5,1 5-4,0 6-6,-1 3 5,3 5 13,-1 4 13,0 3-4,4 3-11,1 1-12,2 4-14,1 0-14,2 3-13,2 3-9,3 1-11,1 1-10,-3 1-9,-1-2-9,-5-2-7,-3-2-9,-6-7-7,-6-1-9,-6-4-16,-5-5-30,-3-4-50,-3-1-57,-1-4-70,-1-4-57,1 0-73,5-5-109,5-3-25,2-3 21,10-4 53,5-1 54</inkml:trace>
  <inkml:trace contextRef="#ctx0" brushRef="#br0" timeOffset="2304">2314 758 143,'6'3'272,"2"-2"21,3-1-15,0 0-82,0 0-63,5 0-41,0-1-19,6-1-13,0 1-1,3 1-6,-1-2-5,3 2-12,0 0-9,0 0-22,0 2-33,-2-1-64,-4 1-133,-1-1-70,-3-1-34,-1-1-8,1-1 12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1:36.94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22 234 131,'-4'-25'267,"1"-1"24,0 4 6,1 1-96,0 6-56,-1 1-22,3 2-18,-1 5-14,1 1-7,0 4 1,0 7 10,1 4 13,1 6 17,1 7 13,0 4 9,0 5-4,-1 2-19,4 5-29,-3-1-28,2 2-20,0 0-18,0 0-13,-1 0-12,1-2-15,0 1-31,-4-5-37,-1-1-46,0-5-42,0-5-47,0-2-57,0-5-104,0-6-35,0-6 7,-3-6 27,-3-5 39</inkml:trace>
  <inkml:trace contextRef="#ctx0" brushRef="#br0" timeOffset="273">27 299 84,'3'-21'292,"2"0"17,-2 0 6,2 1-68,3-1-116,1 1-66,1 1-31,1-1-13,2 1-5,0 1 1,2 0-4,1 0 0,1 3-1,1 2-3,2-1-6,-1 5-4,2 3-2,-1 2-6,-1 2-10,-1 4-11,-1 3-25,-2 5-40,-5 3-111,-5 2-54,-2 3-26,-6 1-3,1 6 19</inkml:trace>
  <inkml:trace contextRef="#ctx0" brushRef="#br0" timeOffset="496">8 482 133,'-6'7'213,"4"-3"8,2 1-59,5 0-66,3-4-37,5 2-22,1-3-9,6 2 0,4-1-2,2 0 0,5 1-6,5 1-8,4-1-23,1 1-56,2-2-87,-2 1-47,0-2-27,0-2-7</inkml:trace>
  <inkml:trace contextRef="#ctx0" brushRef="#br0" timeOffset="673">713 491 244,'-1'-5'342,"-2"1"25,1-1 14,0 2-124,1 0-102,-1 3-51,2 0-12,0 2 15,2 4 21,-2 1 18,1 5 6,-1 3-5,2 3-21,0 3-36,-1 2-35,1 2-33,-1 2-38,1 0-50,1 2-53,1-1-52,0-1-52,1-1-81,-1-1-96,-2-4-19,0 0 15,-2-4 31,-4-2 43</inkml:trace>
  <inkml:trace contextRef="#ctx0" brushRef="#br0" timeOffset="902">576 917 85,'-3'1'278,"7"-1"17,1 0 12,3 0-85,2 0-86,2 0-54,4 0-27,1 0-17,1 2-10,2-1-10,1 1-18,-3-2-23,-1 0-34,-3-2-63,-5-1-101,-4-3-52,-5-2-17,-2-2 2,-2-3 21</inkml:trace>
  <inkml:trace contextRef="#ctx0" brushRef="#br0" timeOffset="1084">590 567 261,'3'-10'322,"2"-1"11,8 4 5,-1-1-153,4 1-88,3 1-48,2 1-26,2 2-13,-2 2-12,4 1-15,4 1-23,-1 0-50,1 3-120,-1-3-60,2 2-29,-2 0-7,7-1 15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1:38.59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0 299 15,'3'1'238,"4"-1"20,3 0 17,3-1-72,5 1-59,-1-2-33,4 1-11,2 1 0,1-3-4,3 3-1,3 0-11,2 0-14,1 0-15,0 3-19,3 0-17,1 0-8,-1 1-15,1-1-19,-3 2-31,1-1-42,-5-1-77,-6 0-101,-4-3-51,-7 0-9,-1-1 13,-5-1 33</inkml:trace>
  <inkml:trace contextRef="#ctx0" brushRef="#br0" timeOffset="260">343 95 242,'0'-5'364,"-1"-1"27,1 2 14,0-1-109,0 4-123,1 1-68,1 3-23,0 4 1,-1 2 16,2 8 13,2 1 7,-4 4-1,1 5-18,-1 2-26,1 1-26,1 3-20,0 0-19,2 3-22,-1-2-37,0 1-35,4 1-47,0-3-44,2-2-51,-1-1-83,0-6-75,-1-4-14,4-5 12,3-6 29,1-3 47</inkml:trace>
  <inkml:trace contextRef="#ctx0" brushRef="#br0" timeOffset="519">885 180 293,'7'-13'339,"-2"1"15,0 3 4,2 4-154,-1 5-94,-1 5-50,0 2-25,0 4-6,-2 2 1,0 5-5,2 1 2,-4 4-1,2 0-6,-1 1-4,0-1-6,-1 2-7,-1-4-5,0 0-5,0-3-6,-1-5-4,-1-2 1,0-4 4,1-2 1,-1-4 4,1-5 3,-4-4 4,4-5 3,1-4-1,1-4 4,4-3-1,1-4 2,4-2 0,4-3-3,0-2-1,3-1 0,1 2 6,2 2 9,1 2 9,0 6 10,-1 6 5,-1 3 4,0 5-2,1 5-4,-3 7-7,0 2-7,-3 6-3,-1 7-2,-4 2-5,-1 6-2,0 0-4,-2 2-3,-1 2-5,-2-3-2,2 2-3,0-4-5,-2-2-5,0-4-2,0-1-5,-1-7 4,-2-1 1,0-4 3,0-5 5,0-3 2,-2-5 5,2-4 5,0-5 3,2-2 1,1-3 2,2-2-1,3-4 2,4 0 2,1 3 1,1 1 4,2 3 9,0 4 9,1 4 10,-2 5 2,2 4 1,-2 4-3,1 6-6,-3 6-9,1 4-9,-2 5-10,-2 6-14,-2 3-27,-3 0-28,0 4-38,-3 0-39,-1 0-38,-1 1-46,-1 1-111,-1-5-47,4-1-6,2-5 18,7-3 28</inkml:trace>
  <inkml:trace contextRef="#ctx0" brushRef="#br0" timeOffset="1139">2214 108 257,'0'-26'329,"-2"3"20,-3 2 8,-2 6-148,-5 3-88,0 4-51,-9 5-30,-1 5-14,0 5-6,-4 4 1,3 5-1,-1 4 2,2 2-2,5 2-3,-1 3-4,7-1-3,3-1-1,6 1-2,4-2-1,5-2-1,2-3 3,5-1-2,4-1 2,2-5-1,5-3-1,-1-3-3,0-3 1,3-3 0,-2-1 3,2-4 3,-2-1 7,2-1 7,-3-3 15,0 2 17,-4-2 21,-1 3 21,-5 1 15,-2 1 6,-2 3-6,-5 0-7,2 5-8,-4 2-5,-2 7-6,3 4-2,-4 7 6,-4 4 1,1 6-3,0 6-12,-2 3-15,-1 3-8,0 3-15,-2 3-7,1 2-14,-2 2-6,-2-3-3,0-2-4,-2-2-5,-1-6-4,-2-7-7,0-4-7,-1-8-5,-1-7 2,0-7 3,-2-9 1,-3-6 8,-1-11 4,-3-10 5,2-9-2,1-6-1,0-6 3,7-5-2,6 0-3,9-3-3,7 2-5,10 0-4,8 3-12,11 5-9,5 2-17,5 4-29,7 4-41,1 4-56,2 4-66,-4 4-127,1 3-101,-1 0-30,-10-1 15,1 0 43,-13-2 67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5:31.2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121 198 320,'4'6'382,"3"-3"40,2-2 28,3 1-136,5-2-106,2 1-70,1-1-41,4-1-38,1 1-30,0-2-32,-2-1-41,2-1-48,-3-1-47,0-1-79,-4-4-123,-4-2-47,-8-2-1,-4 1 22,-9-2 37</inkml:trace>
  <inkml:trace contextRef="#ctx0" brushRef="#br0" timeOffset="184">4 49 298,'-6'2'348,"7"-2"16,8 0 8,4-2-155,8 2-119,2-3-90,1 1-127,2-2-123,0 0-67,-2-6-30,3-1 0,-5-4 22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1:41.08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0 122 260,'5'2'289,"5"-2"12,2-2-38,4 2-95,6-1-58,5 1-32,1 0-18,6 0-9,0 0-9,1 0-15,0 0-27,-5 1-41,-3-1-64,-5-1-118,-8 0-64,-3-4-27,-8-1-2,-6 0 23</inkml:trace>
  <inkml:trace contextRef="#ctx0" brushRef="#br0" timeOffset="164">78 9 186,'-16'-2'310,"6"-1"15,9 2 9,5 1-118,11-2-96,7 2-60,8 2-33,8-2-36,0 3-83,4-2-118,1-1-63,-3 0-31,2-3-14,1-1 11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1:45.13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46 384 221,'-1'-8'290,"-2"2"27,3 0-17,-2 2-95,0-1-38,2 2-2,0 0 8,0 2 21,0-1 24,0 1 10,0-1-12,-1 2-26,1 0-36,-2 3-35,2 2-37,-2 4-23,1 1-15,-1 4-8,-1 0-4,1 3-9,2 1-9,0 0-3,2 0-2,1-1-3,2-2-1,2-2 0,2-1 3,0-3 2,-1-1 0,2-5 4,2-2 2,0-2 2,1-2 0,2-3-1,0-3 0,3 0-2,-1-1 2,1 2 1,1-2 3,-2 3 4,1 1 6,0 3 1,-3 1 1,0 4-6,-2 1-5,1 5-2,-4-1-4,1 5-4,-2 3-3,-2 2-2,-4 1-2,-1 1-3,-4 1-2,-3 1 0,-6-3-3,-3 1-2,-5-2-4,0-2-5,-5-2-16,-1-1-37,-2-5-57,0 0-84,-1-6-82,4-1-86,-5-3-141,4-3-49,0-4 16,3-5 62,9-3 75</inkml:trace>
  <inkml:trace contextRef="#ctx0" brushRef="#br0" timeOffset="472">0 286 251,'5'-3'326,"1"0"14,7 2 8,1 1-143,8 0-94,5 0-51,3 3-28,5-2-15,1 4-6,4-2-4,2 3-7,3-2-12,2 0-22,-2 0-37,0-1-63,-5-2-106,-2-1-50,-5-1-20,0-2 4,-1-3 27</inkml:trace>
  <inkml:trace contextRef="#ctx0" brushRef="#br0" timeOffset="630">762 214 171,'0'-7'338,"-3"1"47,1-2 36,-4 4-88,3 1-86,2 0-53,-1 3-26,0 0 1,-1 1 14,0 4 13,1 4 10,-1 3 2,2 4-18,-1 5-40,0 2-46,0 5-32,0 2-27,0 2-16,-1 1-19,2 3-20,-3-2-26,3 1-44,-1-3-70,2 0-78,3-5-68,2-1-58,4-7-92,-1-5-65,4-7 12,2-4 47,0-6 58,6-4 66</inkml:trace>
  <inkml:trace contextRef="#ctx0" brushRef="#br0" timeOffset="887">1012 283 294,'0'-7'349,"0"1"18,-2 6-3,-2 3-122,-4 4-81,-2 5-42,2 5-5,-4-1 9,2 4 14,2 1 2,0 0-7,-1 1-12,6 1-24,1-2-28,4 1-27,1-1-16,6-3-11,4 0-8,3-3 0,3-4-4,1-4-1,1-4 0,1-3 2,0-4 2,-4-5 1,1-5 3,-4-2 2,-2-4-1,-5-2 2,-3-2 2,-3-2 5,-4 4 6,-4-2 0,-4 3 3,0 1-8,-4 4-12,3 1-21,-3 3-34,5 3-44,-1 1-61,2 4-54,8 1-55,0 1-88,9 1-79,1 1-12,7 0 26,6 1 42,5 1 55</inkml:trace>
  <inkml:trace contextRef="#ctx0" brushRef="#br0" timeOffset="1232">1437 198 306,'-6'-5'366,"3"-1"21,-2 2 10,2 2-151,0 1-103,-2 2-63,2 4-36,-2 0-11,-1 5-1,5 0 5,-1 2 9,2 3 8,2 2 5,1 1 4,3 0-3,0-2 1,2 2 3,3-2 1,3 1 3,-1-2-2,4 2 1,1-2 4,1 0 5,0 1 6,1-1 8,-1 0 9,2 0 5,-4 0 1,0-2-7,-4 1-13,0 0-13,-4-3-17,-1 2-11,-3 0-12,-2-1-12,-3 0-8,0 0-8,-6 0-11,1 0-13,-5 0-17,-2-3-35,-1 0-46,-4-1-69,1-2-66,-1-4-73,-2 0-127,-2-2-68,2-6-4,0-1 41,7-7 59,1-1 72</inkml:trace>
  <inkml:trace contextRef="#ctx0" brushRef="#br0" timeOffset="1587">1488 291 158,'9'-17'319,"1"4"23,3-1 8,4 2-92,2 3-116,5 2-65,1 2-40,0 2-31,2 2-29,1-1-36,-3 4-85,1-2-102,0 1-50,-1-1-19,0 0 5,2 2 24</inkml:trace>
  <inkml:trace contextRef="#ctx0" brushRef="#br0" timeOffset="2495">2326 538 139,'-5'-1'255,"2"-1"18,-2 1-28,-1-1-74,0-1-55,-2 3-32,0-1-10,-2-1-2,2 1 9,-1 1 9,3-2 11,1 2 11,0 0 16,2-1 10,1 1 3,4-2-2,1 1-7,2 1-14,5-2-21,5 1-19,8 1-15,7 0-9,9 0-6,5 0 3,8 0-2,4 0-1,5 1-4,1 1-11,0-2-8,-2 1-19,-5 1-25,-6-1-33,-9 1-49,-7-1-55,-6 1-61,-7-2-60,-8 1-125,-2-1-58,-5 1 3,-5-1 30,3-1 48</inkml:trace>
  <inkml:trace contextRef="#ctx0" brushRef="#br0" timeOffset="4874">3452 283 153,'1'3'249,"1"0"16,-2 0-43,0-1-68,2 1-44,-2-2-28,1 1-16,-1-1-9,0 1-4,2-1 0,-2 0 1,1 1-5,-1-2-3,0 2-3,0-1-3,0-1-3,0 2-4,0-1-1,-1 1-4,-2-2 2,1 1 0,-1-1-1,0 2 4,-1-2 3,0 0 4,-2 0-1,1 0 3,0-2 2,0 1 0,0-2 3,0-2-1,1-1 0,-1 0 3,2-1 3,2-2 3,-3-2 3,4 1-1,4-2 5,-3 0 4,2 0 0,5 1-7,0 1-7,3 0-8,3 2-10,1 2-9,3 0-5,0 1-5,4 4 4,-3 1 7,-1 1 4,0 4 2,-3 1 1,-1 3 4,-3 1-6,1 4-3,-4 1-4,-3 3-5,0 0-3,0 3-3,-4 1-4,-1 1-2,-1-1-2,-4 1-5,0-2-1,-4 0-2,-4-2-3,-1-1-2,-3-1-4,-3-2-2,1-2-2,1-2 0,2-2 1,2-3 6,2-2 15,4-1 12,4 0 14,-1-1 12,5-2 7,0 1-4,6-1-2,2 2-8,3-2-9,5 1-7,3 4-9,7-2 1,-1 1-8,3 2-12,2 0-38,2 0-73,1-1-84,0-1-80,2-1-102,-2-3-125,-3-1-39,-4-2 30,-3-5 64,-1 1 68</inkml:trace>
  <inkml:trace contextRef="#ctx0" brushRef="#br0" timeOffset="5725">4198 323 51,'2'2'266,"-2"1"22,0-1 13,0 1-78,0-3-80,0 1-51,0 1-29,0-1-13,0-1-6,0 0-2,0 0-2,0 0-1,0 0 1,0 0 5,0 0 5,0 0 5,0-1 1,0-1-5,1-2-6,-1 1-12,0-3-10,2-2-10,0-1-6,0-1-3,-2-4-1,4-1-2,-4 0-1,0-3 0,1-3 0,-1-1-1,0-2 1,-1 0 1,1-2 4,-4 2 7,-2 3 11,3 2 10,-2 4 8,-1 2 7,-2 5 1,-3 0-5,2 2-3,-7 5-4,0 2-5,-3 2-1,1 3 0,-2 2 2,1 2 1,5 1 0,1 2 5,2 1-4,3 0 3,7 3-2,1 0-2,1-1-5,7 4-3,6-1-2,1 2 0,3 0-1,3 2 4,5-1 10,0 1 9,1 1 7,2 1 5,-3-1 2,0 2-4,-6-1-9,-1 1-10,-3-2-11,-2 0-7,-4 0-7,-5-2-3,-2-1-3,-5-1-1,-2-1-2,-6-2-2,-1-2 1,-5 0-1,2-4-1,-5-1-1,0-4-1,5-2 2,-5-4-4,4-3 1,1-3 0,2-5-4,3 0-4,0-6-5,5-2-4,0-2-14,4-5-20,4-1-24,5-2-31,0 0-35,6 0-40,2 2-31,3 3-34,-4 3-80,2 5-70,-4 4-15,-3 2 13,6 3 31,-4 4 46</inkml:trace>
  <inkml:trace contextRef="#ctx0" brushRef="#br0" timeOffset="6931">4562 97 71,'-3'-10'272,"-1"-4"28,1 2 19,1 2-70,-1 0-63,2 3-27,-4 1-7,5 0 1,-1 3-12,-1 0-10,1 2-23,-1 1-22,0 4-25,2 2-21,-1 5-9,1 4-4,1 0-6,1 6-1,1-2-6,2 4-3,2 1-5,2 0 0,0 0-3,3-2-2,0-1-3,-1 0-4,1-4-2,0-4 2,-3-3 0,4-2 1,-4-5 4,4-3 4,-2-3 7,0-5 3,3-2 6,1-3 5,-3-4 12,-1-2 7,2-2 17,-1-2 16,-2 1 17,0 1 17,-1 0 16,-3 1 16,1 4 2,-3 4-7,-2 1-14,1 4-23,2 2-28,-4 2-24,2 5-20,1 4-11,0 4-6,1 5-2,0 6 3,1 2 3,0 5-2,-1 2-2,2 3-3,-2 0-6,-1 3-3,2-1-15,-1-1-13,-2 1-31,2-1-51,2-4-78,-1-1-74,3-4-66,2-2-64,2-7-107,0-4-36,1-4 33,3-7 54,4-4 61</inkml:trace>
  <inkml:trace contextRef="#ctx0" brushRef="#br0" timeOffset="7409">5287 219 118,'5'-18'322,"-2"4"29,-3 4 13,0 1-67,-3 6-123,-2 3-72,-4 4-35,-1 7-18,-4 4-3,-2 3 2,2 3 5,-2 3-3,4 1-1,-1 2-9,5 0-7,5 0-6,1 0-2,7-3 1,3 0 2,5-3 2,4-1 2,5-4 0,2-4 3,3-3 10,-3-4 14,3-5 17,-2-6 13,0-3 7,-1-8 3,-3-4-12,-1-4-14,-3-7-22,-6-1-17,-3-3-19,-4 2-17,-6 1-33,-5 3-43,-5 4-58,-9 5-58,-9 6-90,-8 6-135,-7 3-53,-14 3 3,-4 0 32,-12-1 49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1:53.98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8 182 63,'-4'1'254,"2"2"24,0 0 7,2-1-79,0 1-67,0-2-43,0 1-20,4-2-11,-3 0-3,8 0 5,3 1 8,2-1 12,6 2 6,7-2 7,5 0 2,4 1-1,2 1-6,3-1-10,0 0-14,2 3-15,1-1-12,-6-2-19,0 2-21,-6 0-26,-2 0-29,-3 0-32,-7-1-36,-2 1-28,-2-2-35,-5 1-54,-4-1-85,-3-1-29,-4 0 4,-4-1 17,0-2 33</inkml:trace>
  <inkml:trace contextRef="#ctx0" brushRef="#br0" timeOffset="264">416 68 202,'-12'-15'340,"2"1"46,0 1 35,1 2-92,4 4-77,1 2-38,-3 2 1,4 3 16,0 5 6,-2 5 1,2 7-7,2 5-18,1 7-43,1 4-56,7 4-44,-2 4-30,5 2-27,1 2-54,5 2-96,2-1-122,-3 2-155,2 0-149,-1-4-67,-4-4-3,-3-5 69,-7-7 104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1:56.34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8 197 60,'0'-8'275,"1"-1"20,-1 0 13,0-3-61,3 0-80,-1-1-41,-2-2-13,1 0 4,-1 1 29,0 2 24,2 2 25,-1 1 12,-1 3 8,0 1-2,0 1-25,0-1-35,0 5-35,-1 0-27,-1 3-17,2 6-13,-1 4-3,-1 7-6,-1 3 2,0 4-6,1 1-7,1 4-11,-1-1-9,2 1-10,0 0-7,0 0-1,3 0-3,-1 1-9,1-2-10,3-1-24,-3 0-48,1-3-69,0-3-74,0-3-60,1-3-56,-1-4-91,2-6-58,1-4 9,1-4 41,0-6 51,4-5 62</inkml:trace>
  <inkml:trace contextRef="#ctx0" brushRef="#br0" timeOffset="335">346 84 12,'8'-24'331,"-7"5"30,2 2 18,-1 5 8,0 3-170,-2 6-96,0 5-41,0 2-7,-2 8 11,0 5 20,2 2 19,-1 5 11,-1 5-3,2-1-17,2 4-26,-1-1-24,3 1-23,-3-1-21,2-1-30,2 0-37,-2-1-48,2-1-50,1-1-56,1-1-88,-3-5-105,1-3-34,0-6 10,3-2 29,1-4 46</inkml:trace>
  <inkml:trace contextRef="#ctx0" brushRef="#br0" timeOffset="549">569 413 203,'6'-6'349,"-3"-1"26,-1 2 14,-1 0-97,1 1-120,-2 2-77,0-1-48,0 0-41,2 2-37,-1 1-43,1-2-78,1-1-115,0-1-58,2-1-20,1-1 5,2-1 30</inkml:trace>
  <inkml:trace contextRef="#ctx0" brushRef="#br0" timeOffset="716">823 95 136,'5'-20'292,"0"2"20,0 3 12,2 2-104,1 4-80,4 1-38,1 3-14,4 5-1,1 5 7,4 3 14,4 5 13,1 4 11,1 4 1,-1 4-7,-2 4-10,-3 1-15,-1 3-18,-5 1-19,-3 4-21,-7-1-14,0 1-11,-4-2-10,-4 0-20,-4 0-26,0-5-30,-2 1-41,-4-4-45,-2-4-48,1-1-75,-2-7-102,0-2-31,-2-5 5,1-6 26,1-2 43</inkml:trace>
  <inkml:trace contextRef="#ctx0" brushRef="#br0" timeOffset="984">1003 422 161,'4'-6'305,"-3"0"20,4 0 7,3 1-105,3 1-100,0-1-57,5 2-31,1 0-17,5 0-12,5 0-17,2 2-33,2-4-72,2-3-111,2-2-55,-5-2-29,2-3-6,0-1 22</inkml:trace>
  <inkml:trace contextRef="#ctx0" brushRef="#br0" timeOffset="1142">1588 114 199,'5'-12'321,"0"0"26,2 2 17,-3 1-115,4 1-92,0 2-41,2 2-11,3 2-3,-1 2 7,3 5 15,5 5 16,-2 5 1,0 6-9,1 3-15,0 6-17,-5 3-18,2 3-26,-4 2-19,-2-1-19,-1 2-23,-2-1-27,-4-2-40,-3-3-47,-3-2-51,-4-2-55,-5-4-91,-3-2-95,-3-5-27,-4-5 15,-1-5 34,1-2 48</inkml:trace>
  <inkml:trace contextRef="#ctx0" brushRef="#br0" timeOffset="1402">1668 425 118,'10'-8'295,"0"4"20,1-2 7,5-1-84,0 3-111,1 0-58,4 1-41,-2-2-42,1 1-65,1-2-121,-5-2-61,2-1-34,0-3-9,4-1 13</inkml:trace>
  <inkml:trace contextRef="#ctx0" brushRef="#br0" timeOffset="1536">2155 117 129,'14'-10'276,"0"2"19,-1 4 11,3 2-103,1 5-76,-3 5-31,5 5-9,-5 4-3,4 5 0,-4 4-5,0 4-6,-4 3-9,-2 1-18,-3 2-14,-5 2-11,-2-2-10,-1-2-4,-2-2-4,-2-2-1,3-6 4,-4-2 3,3-5 9,0-4 19,2-2 17,3-4 21,3-2 8,7-2 3,6-3-8,7-2-22,6-2-52,1-4-83,0-1-184,-6-3-117,-9-6-60,-7-3-26,-11-6 14,-2-4 55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1:59.58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169 280 110,'-5'-1'212,"1"-1"18,0 2-34,0-1-43,-1 1-19,4 0 0,-1 0 6,0 0 7,2 1-1,0-1-6,2 0-7,0 0-6,2 0-10,1 0-19,1-1-20,7-1-19,4 0-18,5 1-15,7 0-11,2 1-3,4 0-4,2 0 1,2 0-1,-1 0-6,3-2-12,-4 2-20,-3 0-31,-4-1-32,-3-2-31,-2 0-36,-4 0-45,-5-1-109,-5-1-37,-2-1-5,-5-1 15,-1 0 29</inkml:trace>
  <inkml:trace contextRef="#ctx0" brushRef="#br0" timeOffset="302">54 10 69,'-26'-3'406,"7"0"25,10 2 13,7-1 6,10 2-177,8 0-138,10 0-71,5 2-2,8-1 5,7 1 2,8 1 2,4 1-10,4 1-56,6-1-97,4 1-169,-4-4-127,-1-1-67,-11-3-26,-12-7 26,-12-5 63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2:09.60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79 488 52,'-5'0'231,"2"0"13,-3 0-9,-2 0-69,0-3-59,0 0-33,-3-1-8,3-1-2,0-1 5,3-4 2,1 0 2,-1-2 5,5-3 0,0 0 8,3-4 4,0 1 9,4-4 10,-3 0 10,5 3 7,1-1 4,0 2-1,0 4-4,2 1-9,-2 4-14,2 0-12,1 5-17,0-1-10,2 5-12,0 3-8,3 3-3,-1 3-5,1 3-4,3 5-7,-4 4 2,-1 4-3,-2 2-7,0 4-3,-4 3-6,-2 0-4,-3 1-4,-4-2-10,-1-1-9,-4 0-6,-8-3-1,-2-1-3,-2-1 2,-2-4 6,-2-2 6,0-3 8,3-3 3,2-2 7,1-4 8,6-1 12,3-2 8,2-3 5,3 0 5,3 0 2,5-2-4,3 2-7,5 0-11,6 0-1,3 0-8,4 2-9,1-1-20,0-1-44,2 2-59,-2-4-74,0 1-61,0-4-71,-8-1-126,2-4-46,-2-4 18,-5-4 45,4-3 51</inkml:trace>
  <inkml:trace contextRef="#ctx0" brushRef="#br0" timeOffset="497">693 192 4,'0'-22'329,"1"2"30,1 4 15,1 3 9,2 2-161,1 3-98,7 2-50,0 2-17,4 4-6,0 0-4,5 4-2,0 5-3,0 2-7,-1 4-12,-4 4-10,-1 4-6,-3 4-7,-7 3-6,-3 3-8,-4 1-6,-2 2-4,-5 0-6,-6 0-3,-2-2 2,-3-2 5,-2-3 10,2-4 16,0-2 19,3-5 16,2-3 19,3-3 20,3-2 21,2-2 15,5-2 11,1-2 1,7 2-4,4-1-15,8-1-23,4-1-42,7 0-62,1 0-75,2-4-76,5-2-106,-2-5-137,-1-4-58,2-3-1,-6-3 38,3-4 56</inkml:trace>
  <inkml:trace contextRef="#ctx0" brushRef="#br0" timeOffset="871">1213 86 5,'-7'-9'291,"3"0"27,2 4 13,2-1-22,5 3-128,1-1-79,4 2-40,4 0-18,2 1-11,4 0-4,3-1-6,0 2-1,2 0-7,2-1-5,0 1-1,-3-2 6,-2 1 9,-1 1 14,-4-2 13,-1 2 11,-5 0 13,-2 2 11,-1 1 16,-1 1 9,-2 5 18,-2 3 18,3 5 19,-5 3 10,-1 5 2,0 3-7,0 5-19,-1 3-22,-1 3-23,-1 3-25,2 3-25,-1-1-18,1-2-13,-1-2-13,0-3-16,1 0-23,1-4-45,-2-3-73,0-5-88,1-1-86,-2-5-128,-4-3-109,0-4-24,-5-6 32,1-6 73,-1-5 77</inkml:trace>
  <inkml:trace contextRef="#ctx0" brushRef="#br0" timeOffset="1210">1334 480 237,'2'-10'350,"3"-1"19,5 1 9,3-1-113,5 2-122,6 1-66,4 1-35,5 3-21,4-1-20,2 2-30,1 0-57,-1 0-143,-2-1-77,-6-2-38,0-3-10,-6-4 11</inkml:trace>
  <inkml:trace contextRef="#ctx0" brushRef="#br0" timeOffset="1409">2122 68 20,'-5'-14'316,"2"1"27,-2-1 18,-1 4-4,1 2-143,-1 1-85,0 4-36,-1 4 2,-2 4 7,-4 4 16,-1 7 17,-3 5 18,0 5 6,2 2-11,0 4-18,2 1-15,1 1-24,3 2-21,0-1-23,4 2-12,3-1-13,4 0-9,1-3-6,3-1-1,7-3-4,-2-1-2,3-6-4,-1-2-3,2-4 1,-2-2-3,-2-4 4,3-4 0,-2-3 1,2-4 0,-3-4 1,2-5 0,-3-2-3,-2-3 0,-3 0-1,0-2 6,-5 2 2,-1 0 2,-6 3 4,-1 2-1,-6 1 0,-4 3-6,-2 3-8,-4 3-23,2 3-36,-2 1-45,2 2-50,6 2-49,4 1-47,4-2-87,5 2-74,3-3-16,6 0 19,7-3 37,6-2 46</inkml:trace>
  <inkml:trace contextRef="#ctx0" brushRef="#br0" timeOffset="1814">2440 477 55,'4'-3'392,"-4"0"41,0-1 23,-1 1 19,1-2-165,0 2-122,0 2-76,0-2-49,0 1-56,1 1-65,3-1-78,-3 2-120,4-1-118,0-4-53,0 1-2,1-4 34,-2-1 50</inkml:trace>
  <inkml:trace contextRef="#ctx0" brushRef="#br0" timeOffset="8048">2581 92 58,'0'-5'278,"1"-1"16,2 2 14,3-1-68,1 1-98,1 0-50,3 0-17,3 0-5,0 1 6,4 0 5,-1-1 5,4 3 8,-1 1-1,4 1-1,-3 3-4,2 2-1,1 2-1,-3 5-5,1 3-2,-2 5-7,-2 6-8,0 3-4,-5 5-11,1 4-9,-6 1-11,0 3-9,-2 1-7,-3 0-10,-3-4-10,0 0-13,-3-4-17,2-1-18,-7-5-27,3-3-27,-1-1-30,-2-5-21,-1-3-19,1-5-22,-2-1-60,-1-6-65,2-1-18,-3-5 6,2-2 18</inkml:trace>
  <inkml:trace contextRef="#ctx0" brushRef="#br0" timeOffset="8381">2734 447 223,'-2'-6'338,"2"-1"18,4 1 3,0-1-116,7 3-118,2 0-66,6 1-32,2 0-15,2 1-7,7 2-6,2 0-19,3 0-27,1 0-60,-1-4-123,-2-1-62,-2-4-30,-4-4-1,-3-2 16</inkml:trace>
  <inkml:trace contextRef="#ctx0" brushRef="#br0" timeOffset="8546">3321 123 126,'13'-10'303,"-1"0"20,-1 6 8,1 1-82,1 6-111,4 3-52,-4 3-22,3 5-5,-2 4 1,-1 4 0,-2 5-1,-1 3-7,-1 5-15,-1 4-10,-5 1-17,-2 2-18,-1-2-20,-3 0-25,-3-3-38,-5-4-76,0-3-107,-5-4-49,-1-7-16,-5-4 8,2-4 24</inkml:trace>
  <inkml:trace contextRef="#ctx0" brushRef="#br0" timeOffset="8759">3319 432 275,'11'-18'330,"2"0"14,1 0 5,6 4-149,4 1-96,4 3-53,2 1-25,4 1-15,1 4-22,-1 1-38,1 1-125,2 2-86,-3 2-47,-2-4-19,1 1 0</inkml:trace>
  <inkml:trace contextRef="#ctx0" brushRef="#br0" timeOffset="8949">4171 246 21,'-12'-9'469,"4"0"62,0-3 21,1 2 2,2 4-112,1 0-233,1 3-126,0 3-65,-4 4-16,1 2-3,-2 6 2,-5 5 0,5 4-1,0 1-7,-2 4-20,1-1-21,3 2-25,0-3-23,0-1-22,-1-4-16,4-2 1,0-5 12,1-5 14,1-4 17,1-4 17,-2-5 24,2-6 14,0-5 14,0-2 13,0-4 12,2 1 21,-2-4 14,3-1 16,2 2 24,0 0 20,4 3 21,-1 3 7,1 3 4,1 5 2,6 3-7,1 2-3,0 6-1,5 5 0,4 2-5,-1 5-4,5 5-15,0 2-23,5 3-25,-1 3-16,1 2-13,0 0-12,-2-2-10,-3-1-12,-3-3-10,-2-3-18,-4-4-14,-3-2-14,-6-6-14,2-6-7,-2-5-7,-3-4 4,0-8 9,-4-3 9,0-6 18,-2-4 16,-1-1 17,-2-1 17,-2-1 18,-1 2 17,0 4 19,0 4 17,-1 4 6,1 4 3,2 4-9,-4 4-11,5 5-16,-1 5-10,1 5-5,0 5-3,4 8 2,2 6-2,4 5-13,4 5-37,0 4-66,4 1-84,-7 2-139,-1 0-142,-1-3-68,-1-5-8,5-8 43,4-5 70</inkml:trace>
  <inkml:trace contextRef="#ctx0" brushRef="#br0" timeOffset="9504">4871 680 172,'2'4'354,"1"-2"-5,-1-1-44,-6 1-195,-3-2-233,-4-2-136,-10-3-68,-1-3-6</inkml:trace>
  <inkml:trace contextRef="#ctx0" brushRef="#br0" timeOffset="10275">2551 438 46,'-5'-1'234,"2"-2"25,1 1-7,0 1-57,2 1-47,-1 0-36,1 1-24,0-1-16,0 2-15,0-2-15,-2 0-7,2 1-7,-2-1-8,-1 0-1,2 2-1,-4-2 1,1 1-5,-1-1 3,1 1 0,0 1-4,-3 0 1,1-2-2,2 0 0,0 1 5,3 1 3,-3-2 11,3 0 9,-2-2 14,1 1 10,0 1 9,1-2 11,1-1 9,-2-1 3,2 1 0,2-2-1,-2 2-5,3-1-9,0-1-14,0 2-14,2 0-15,0 2-11,3-1-12,-4 2-8,4 3-6,1 0-2,-3 2-2,1 2-1,-2 1 0,0-1 0,-2 4 0,1-1 0,-4-1-3,0-1 0,-2-2-1,0 0 2,1-2 0,-2 0 5,-1 0 3,1-4 6,0 1-1,1-1-2,1 0-13,-2 0-37,6-1-59,0-3-73,-2 2-127,8-3-113,0 1-49,7-4 3,3-2 39,1-5 61</inkml:trace>
  <inkml:trace contextRef="#ctx0" brushRef="#br0" timeOffset="13654">2474 421 156,'2'-2'213,"0"-3"-18,-1 4-28,1-2-44,-1 3-39,-1-2-24,2 2-19,0 0-10,1 0-9,2 2 3,1-2 3,0 1 5,0 1 6,1-1 7,-1-1 3,2 2 0,-3-1-4,1-1-2,-3 2-5,2-2-9,-2 1-8,-1-1-8,1 0-3,-3 1-3,0 1-2,0-2 1,-5 2 5,2-2 4,2 1 5,-3 1 7,0-2 4,0 0 4,-1 0 5,1 0 3,-2 0 8,1-2 8,2 1 11,-1-1 7,3 2 5,-1-2 2,4 1-7,-1 1-13,3-1-14,-1-1-21,2 2-17,-2-1-14,3 1-16,0 0-22,2 0-24,-1 0-27,3 1-48,0 2-130,-3-3-87,-1 0-34,-2 0 0,-5-4 16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2:51.73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104 325 20,'0'-9'256,"1"0"18,-1 2 14,-1 1-52,1 1-91,-4 0-49,4 3-29,-1 0-12,-1 2-12,1 0-9,1 3 0,-3 0 4,1 5 9,2 0 16,0 3 18,0 3 20,0 2 12,0 4 4,0 4-2,0 1-6,0 2-10,-1 4-13,-2 1-12,1 1-5,-1 2-6,1 1-5,-1 0-6,1-1-8,-1 1-10,1 1-11,1-1-5,-1-3-5,2-3-7,3-2-1,-1-1-2,1-4-13,0-2-28,1-3-43,1-3-47,4-2-53,-1-4-53,0 0-73,-2-4-91,3-2-22,-1-2 18,-4-1 31,-1 2 46</inkml:trace>
  <inkml:trace contextRef="#ctx0" brushRef="#br0" timeOffset="352">67 1086 203,'-1'4'321,"-4"-1"26,5-1 21,0-1-83,0-1-52,0 2-26,3-2-9,0 0-14,2-2-17,3 2-32,3-1-33,7 1-31,2-2-17,6 1-3,4-1 9,1 2 5,5 0 2,1 0-4,1 0-7,-3 0-14,-1 2-15,-3-1-13,-1 1-22,-5-1-25,-3 2-32,-5-1-35,-3-2-39,-1 3-36,-4-3-22,-1 1-19,-1-1-20,-2 0-60,-2-1-68,-2-4-24,-4 1 8,-5-4 23,-1 2 39</inkml:trace>
  <inkml:trace contextRef="#ctx0" brushRef="#br0" timeOffset="724">120 361 113,'-8'-19'263,"1"1"30,2 1 3,5 4-79,0 2-59,5 2-41,7 2-27,1 1-24,8 3-19,5 0-13,5 1-3,3 4-6,0-2-3,2 3-3,-1-3-6,-2 1-4,-3-1-2,0 0-1,-3 0-1,-4 0-4,0 0-1,-2-1 0,-5 1 1,-1 0 1,0-2 9,-1 1 9,-5 1 10,0 0 9,1 0 6,-2 0 2,0 0-1,0 3 6,3 1 6,-1 2 9,-1 2 6,0 2 9,0 2 4,-3 3 2,0 3-10,0 5-6,1 0-1,-6 8-4,-1 2-5,0 3-3,-5 3-3,1 3-6,-4 1-7,2 2-9,-4 0-6,1 2-6,-1-2-6,2-3-3,0-2-4,1-1-1,0-6-2,1-1-4,3-2 2,-2-6-2,3 0-1,-1-5-1,0-2-1,2-2-21,1-5-32,-2-1-52,2-3-65,2-3-82,-1-3-168,4-4-75,-4-5-13,-4-5 22,-3-5 53</inkml:trace>
  <inkml:trace contextRef="#ctx0" brushRef="#br0" timeOffset="1353">333 563 18,'8'-1'224,"-2"-2"19,-1 2 14,0-2-69,0 3-51,-2-2-29,0 2-21,-1 0-16,0 0-17,-2 0-17,2 2-11,0 1-6,-2 0-1,0-1-3,-2 5 0,0-1 0,2-2-5,-2 2 0,-2 0-5,1-1 2,0-2-1,0-1 4,-2 0 6,2-2 5,-2-2 4,2 1 7,-2-2 5,1-1 1,0-4-5,3 1-2,-2-4-3,3 2-7,0-1-6,3 1-5,-2 0-3,4 0-1,0 3-2,1 1-4,-1 2-2,0 2-3,1 1 2,0 1-4,0 4 1,-1-1 2,-2 4 3,1 1 0,-3 1 0,-1 1 0,0-1 0,-1 1 0,-3-3-2,0 2 2,-6-4 0,4-2 2,-4 1 0,1-2 1,-4-3 0,4 0 1,-4-3-1,4 0 3,1-1-2,0-1-1,2-1 5,1-1-1,3 0 7,2 1 3,0 0 1,4 2-3,0 1-1,2 0-5,1 1-6,1 2-1,-2 2-1,5 1 2,-3 1-2,0 1 2,-2 1-1,0 1 1,-1 2-3,-3 0 4,-2-1 0,0 1-1,-4-2-1,1 1 3,-4-2-2,0-2 3,-1-1-3,0-1 3,-1-2 1,3-2 0,-2-1 2,1 0 0,0-3-3,4 0-6,1-1-19,5-2-36,6 0-57,3 0-151,5 0-78,-1 3-36,-1-2-4,-3 5 21</inkml:trace>
  <inkml:trace contextRef="#ctx0" brushRef="#br0" timeOffset="3045">200 429 97,'-1'-8'204,"1"0"0,-2 1-24,0 0-34,2-1-24,0 1-17,0-1-11,0 2-11,2 0-10,0 0-10,-2 2-8,0-1-1,1 1-1,-1-1-4,0 1 1,0-1-3,0 2 5,0 0-3,0 2-8,0-1-6,0 2-7,0 0-9,0 0-12,0 0-7,0 3-2,-1-1 0,-3 4-1,3 0 3,-2 0 0,-1 3 0,-2 1 2,3 1-2,-2 1 0,2 0 0,-2 1-2,1 2 2,0 0 0,-2 2 2,3-1-2,0 1-2,0-1 2,-2 2 0,2 0 0,-1 0 0,1 0 0,-3 0 0,3 0 0,0 0 2,0 0-2,-4 0 0,6 2 0,-4-2 0,2 1 1,-2 1-1,4-1 0,-2 2 0,-1-3 2,3 2-2,-1-4 0,-1 1 0,1-2 2,-1-2-2,1-1 2,-1-1-1,2-2 1,-4 0 0,5-3-9,-1 1-3,1-1-6,-2-1-5,2-1-5,0-1-7,0-1-2,2-2-11,-1 0-20,4-2-35,-1-2-68,-2-4-86,1 0-42,-1-2-11,1-3 14</inkml:trace>
  <inkml:trace contextRef="#ctx0" brushRef="#br0" timeOffset="3657">173 399 172,'0'-12'237,"-1"1"24,-1 2-50,1 0-55,1 0-31,0 3-20,0 0-8,0 0-14,0 2-11,0 2-11,0-1-13,0 1-11,0 1-13,0 1-10,0 1-8,-4 4-6,3 3-1,-6 2 0,1 5-1,0 4 2,-2 4 2,1 1-1,-2 3 2,3 2-2,0 2 1,-1 2-2,1 0 0,0 3 0,3 2-2,-2-1 4,0 2-2,2 0 1,-2-1 1,2-2-2,-3-3-5,3-2-6,1-1-9,0-4-12,2-4-13,0-2-18,0-5-16,2-5-36,0-2-83,-2-8-55,0-3-22,3-3 0,-2-3 13</inkml:trace>
  <inkml:trace contextRef="#ctx0" brushRef="#br0" timeOffset="4041">177 466 139,'-4'-9'239,"3"-1"13,-2 2-28,1 1-69,0 1-43,1 1-22,1 1-18,0 0-11,0 3-16,-2 1-15,1 1-12,-1 6-7,-2 2-4,0 3-3,1 4 1,-2 2 1,2 3 1,-2 5-4,0 2 2,2 2 0,-3 3-2,3 2 0,-2 2-1,4 1 1,-2-2-3,-1 1 0,3-2-1,-3-3-1,1-3 2,2-2-2,-4-4-3,1-4-12,0-3-13,3-2-29,-3-5-45,1 0-94,0-3-54,1-1-19,-1-2-4,3-3 19</inkml:trace>
  <inkml:trace contextRef="#ctx0" brushRef="#br0" timeOffset="4536">175 502 145,'-2'-14'231,"1"3"16,1 0-42,-3 4-62,3 0-36,0 3-25,0 1-17,-2 2-16,0 2-14,2 2-14,-1 6-9,-2 0-2,-3 5-1,2 2 1,1 4 1,2 2-1,-3 2 0,1 5-1,-2 2 1,2 5-4,-2 0 2,-2 3-4,0 0-1,3-1-3,-1-1 1,0-1-1,2-3 0,-3-1 0,3-3 2,-2-1-1,0-4-1,2-3 1,-1-2-1,0-1-4,-1-4-9,4-1-15,-2-4-24,3 0-49,-4-1-99,4-5-50,0-3-19,0 0-1,4-2 17</inkml:trace>
  <inkml:trace contextRef="#ctx0" brushRef="#br0" timeOffset="4917">0 1181 38,'0'2'238,"0"0"11,1-1 10,2-1-81,-1 2-70,-1-1-41,1 1-18,-1-1-10,3 1-9,-1 1-5,2-2-7,-1 2-1,6 0-2,-2 0 1,5 0-1,2 0-2,4 2-3,3-1-2,5 1-3,3-1 1,3 2-1,1 2 1,2 1-1,-1 0 0,-1 0-2,-4-2-9,-2 1-15,-6-2-22,-2-2-57,-5-2-100,-5-2-51,-2-2-21,-1-4-1,1 2 16</inkml:trace>
  <inkml:trace contextRef="#ctx0" brushRef="#br0" timeOffset="5429">210 372 56,'-2'-5'202,"1"1"15,-1-1-26,0 1-64,2-1-35,0 1-16,-1 1-3,1 1-4,1-1-3,-1 2-4,5-1-10,0 2-9,6 0-11,0 0-11,6 0-8,3 2 0,5 1-3,2 0-1,1 0-1,5 1-1,2 1 0,2-2-3,-1 1 2,5-1-2,-5 0 2,1 0 0,-2-1 0,-5-1 0,-4-1-1,0 2 0,-8-2-1,-2 0-1,-3 0 1,0-2 0,-7 2 0,0 0 1,-2 0-2,-3 0 2,-1 2 2,-1 0 7,-3 6 0,0 1 6,-3 3 2,1 2 2,-3 2-2,1 5-1,-2 0 2,0 3-4,0 1 2,0 6-3,0-1-3,0 2-1,2 3-5,-2 4-3,2-1-2,0 0-2,3 2 1,1-3-1,-1-1 0,2-3 0,-2 0 0,2-5-1,0 0-5,0-6-13,-1-4-17,3-3-30,-1-3-58,2-4-120,-1-5-57,-3-3-22,1-8 1,-3-2 20</inkml:trace>
  <inkml:trace contextRef="#ctx0" brushRef="#br0" timeOffset="6851">382 634 6,'-2'-3'217,"2"-1"15,-1 1 6,1 1-62,0-1-54,0 2-30,1-1-17,1 2-10,0 0-10,1 0-14,0 0-10,0 3-5,2-2-5,1 3-6,-1 0-1,0 1-2,-1-1 0,0 2 0,-3 0-5,-1 0-2,0 2-1,-1-2 2,-1 1-1,-3-1 0,2-1 1,-3-1-1,-2-1 2,2 0-2,-2-3 0,1 0-1,0-2 1,0 1-2,2-3 2,2 1 3,2-3-1,1 0 4,3 0-2,0-2-1,2 1-1,2 1-4,0 0-4,-1 2-4,1 2-3,-1 2-2,2 1-6,-4 2-6,1 2-17,0 4-31,-2-2-68,1 2-88,-1 0-44,-3-1-15,1-1 4</inkml:trace>
  <inkml:trace contextRef="#ctx0" brushRef="#br0" timeOffset="7606">358 604 21,'0'0'188,"0"0"6,0-2-30,0 2-33,0-1-28,2 1-18,-2 0-12,2 0-11,-2 0-9,1 0-10,1 0-12,-2 0-9,1 0-5,-1 0-3,0 0-4,0 0-2,0 0-2,0 0-1,0 0-2,0 0-3,0 0 0,2 0 0,0 0-2,-2 0 1,0 0-3,2 1 3,0-1-3,0 2-2,-1-2 2,1 0 1,-2 2-2,1-2 4,-1 1 0,0-1 2,0 0 0,0 0 7,0 0 4,0 0 4,0 2 10,0-2 5,0 0 5,0 0 1,0 0-4,0 0-4,2 0-4,0 3-5,-1-3-5,2 3-5,2-2 1,-2 2-2,2 0-2,1 0-1,-1 0 4,-2 2 0,2-2 7,-2-1 3,1 0 2,-3 1 0,1-1 0,-1-1-3,4 1-5,-5-1-3,1-1-4,1 2-3,-1-2-2,1 1-2,0 1 0,-1-2 0,-1 0 0,3 1 0,-3 1-2,0-1 2,4 0 0,-4 1 2,1 0-2,-1-2 0,0 1 1,2-1-1,0 2 0,-2-2 2,0 0-1,0 0-4,0 0 2,0 0 1,0 0-7,0 1-7,0-1-11,0 2-10,1-1-20,1 1-32,-1 1-39,4-1-78,-4 0-58,2 0-20,-3-2 1,5 0 22</inkml:trace>
  <inkml:trace contextRef="#ctx0" brushRef="#br0" timeOffset="8318">410 619 107,'0'0'215,"0"-1"4,0-1-39,0 1-47,0-1-42,0 1-25,0-1-18,0 1-12,0 1-10,0-2-1,0 2-7,2 0-2,-2 0-3,2 0-3,-1 2-2,1-2-2,1 3 0,0-2-3,2 2 1,-2 1-3,3 1 1,1 1 0,-4 1-2,2 1 0,-2 1 1,2 0 0,-4 0 1,5 3-2,-3-2 5,-1 0-2,1 0 3,0 1-1,1-3 1,-3 2-3,3 0 3,-1-2-3,0 2 2,1-1-3,-1 0 1,2 2-1,-1-1-2,-1 1 2,2-1 2,-4-1-1,4 3-2,-1-3-1,1 2 2,-2-1-1,4 1-1,-2-1 0,-1 1 0,0-1 1,2 1 2,-3-1 1,2 2-3,-4-1 4,2-1-3,1 1 0,-1-1 0,-2 1-2,3-1 0,-3 1 0,4-2 0,-4 1 0,2 1 2,1-3-2,-3 2 0,4 0 0,-2-1 0,2 2 1,1-2-1,-1 1 2,-2-1-1,0 0 2,0 2-3,1-2 1,1 0 0,-2 1 0,3 1-1,-2-1-1,1 1 1,2-1-1,-1-1 1,2 2 0,-2-1 0,1-1 0,-3 0 0,1-1 1,3-1-1,-4 2-1,0-1 0,1-1 1,-2 1-7,0-1-7,0 1-9,0-1-17,1-1-34,0 2-85,1-2-57,0-2-29,-2-1-5,3 0 6</inkml:trace>
  <inkml:trace contextRef="#ctx0" brushRef="#br0" timeOffset="10394">352 584 125,'-2'-2'168,"2"0"-31,-1 1-45,-1-1-34,-1 1-21,1-1-1,-2 1 9,1-1 14,1-1 13,1 3 13,1-3 8,0 1-5,0 0-8,0-1-11,0 0-5,0 1-11,0-1-6,0 2-3,1-3-6,-1 3-9,2 1-9,-1-1-5,-1 1-9,2 0-3,2 1-6,-2 0 3,-1 3-4,3 0 2,-1 1 2,2 0 2,-2 3-1,0 1 2,2 0-3,1 3 1,-1 0 1,1 2-1,1-1-1,-1 4 0,3-1 1,-2 1-1,1 1 0,-2-3 2,2 3-1,0-2-1,0-1 0,0 1-1,-1 0-1,1-1 2,0-2-2,0 0 2,1 3 0,1-3 0,-2 1 1,3 0 0,-1 0-1,-1 0 2,2 1-1,-1-2-1,-2 1 0,0-2 0,2-1 0,-2 2 0,1-1 0,1 0 1,-2 0 1,0 0-1,5 0 1,-4 1 1,3 2-2,1 0 1,0 1-2,1 1 1,1 0-1,-4-1 0,1-1 0,-2 0 3,0-3-2,-1-1-1,-3-1-4,1-4-9,-4 2-16,0-7-36,-1 2-82,-2-3-88,-4-4-46,0-4-13,-4-1 2</inkml:trace>
  <inkml:trace contextRef="#ctx0" brushRef="#br0" timeOffset="11331">409 638 198,'-2'-1'229,"2"1"-13,0 0-35,0 0-31,2 0-22,-2 0-24,1 0-20,-1 0-24,0 1-16,2 1-17,-2-2-12,2 3-7,-2 2-4,0-1-3,-2 2 2,0 2 0,-1-1-1,0 2 0,-3 0-1,1 0 2,-3-1-3,3-3 4,-3 0-1,1 0-1,-1-2 2,1-3-2,-1 0 0,-1-3 2,3 0 1,-1-2-3,2-1 3,1-1-3,1-1 1,1-2 1,7-1-3,-4 1 2,4-2 0,2 3-1,-3 0 3,4 0-4,0 3 3,0 1-2,0 1 1,0 2 1,1 2-3,-2 0 1,1 2-2,-4-1 1,1 2 0,1 2-1,-3 1 1,-3 1-1,0 2 1,0 0 3,-1 0 0,-2 2 2,-2-4-3,0 1 1,1-1 3,-4-3-1,1 0 1,-2-3 3,1 1 1,0-4 0,0-1 0,-1 0-2,2-1 0,-1-2-2,3-2 0,1 1-2,-2-3 0,4 0 3,2-1 1,3 0 0,2 0 0,-1-1 2,1 2 2,2-1-1,-2 4 1,1-1-3,1 3 1,2 4-5,-3 1-5,0 1-1,4 4-1,-2 3-2,0 2 1,-2 2 1,2 2 1,-4 1-2,-2 1 2,0 0 0,-2 1 0,-2-2 0,0-1 0,-2-2 0,-4-3 0,2-2 2,-6-1-1,2-3 1,0-1 1,-1-5 0,-2 0 1,4-2-1,1-2-1,0-2 2,0 0 1,7-4-3,1 0-1,1 0 2,4-1-3,4 1 0,1-2-2,1 3 0,1 1 0,0 4-1,2 1 0,-3 4-2,0 2 2,1 3-3,-4 3 3,-1 2 2,-2 2 1,-4 4 0,2-1 0,-6 1 3,2 1 0,-4-3-1,0-1 0,-3-1 1,-3-3 1,0-1-2,-3-3 3,-2-1-2,0-5 2,-1 0 0,1-3-3,2-2 2,2-1-1,3-1 3,3-1-3,4-3 3,2 3 0,5-3 0,4 2-2,1-1 0,4 2-4,4 2-2,0 3-1,2 3-1,2 2-1,-5 2 1,2 5 2,-2 2 0,-2 2 1,-6 2 1,0 0 0,-2 3 0,-4 0 0,-1 0 0,-4 2 3,-1-2-1,-2-2 2,-1-2 0,-3-1-2,-3-2 4,1-4-4,-1-1 1,-3-3 0,1-2 1,0-2-1,1-2 1,2-2-1,1 0 2,3-3-2,2 1 0,4-2-1,1 0-2,1 0 0,4 0 0,2 1 0,2 1-1,-3 2-3,2 2-2,1 3 0,-2 2-1,1 1-1,-2 2 3,2 5 2,-5 0 1,0 4 2,-1-1 0,-2 2-2,-2 2 0,0-4 1,2 2-2,-3-2 0,2-2 1,-5-2 2,2-1 2,0-3 1,-3-2 3,2-1-2,-1-2 3,-2-1 1,4-4 2,-1-1 1,2-1 5,1-1 5,2-1-1,2 2 0,1-1-5,2 4-5,-2-1-10,2 4-12,4 1-23,-3 3-29,-1 4-92,0 1-115,0 2-58,-1-1-24,1-2 2,0 0 20</inkml:trace>
  <inkml:trace contextRef="#ctx0" brushRef="#br0" timeOffset="13230">380 630 16,'0'1'189,"4"1"8,-4-2-32,0 1-53,0 1-37,0-2-19,0 0-5,0 0 5,0 0 8,0 0 8,0 0 4,0 0 4,0 0-1,0 0-8,1 0-7,2 0-13,1-2-12,0 1-13,6-1-9,-2-1-8,3 0-2,4 0-4,0-1 2,4-2-4,-2 0 3,4-2-3,1-1 2,-3 0-2,5-3 2,-1 2 0,4-3 1,1 2 1,1-1 1,2-1 1,1 3-1,1 1 0,-1-1 1,1 0-4,1 2 0,-1 0-3,2 2 2,-1-1 1,1 0 0,4 3 4,0 0 1,0 1 1,-1 0-1,5 1-2,-5 1 2,0-1-4,-1 2 0,0 0-1,-6 2-3,-1-2 1,-3 1-1,-3-1 0,-2 0 0,-1 0 0,-5 0 0,-1 0 0,-3 0 2,-3 0 1,0 0-3,-4 0 0,-2 0-2,1 0-5,-6-1-4,-1-3-5,-2 2-2,-1-4 0,-4-2 3,-1-1 1,2-2 8,-4 1 2,0 0 4,1-2 4,1 3 3,1 0 7,-1 0 4,3 3 7,4 1 3,0 0-2,3 3-4,-1 0-3,2 2-7,2 0-6,-1 0-5,3 0 1,4 3-2,-2 0 0,5 2 0,2 1 0,1 1 4,2 1-4,-1 2 1,0-1-1,2 1 0,-1 1 0,-1 1-1,0 0 2,-1 0-1,-3 0 0,-3 2 1,-5-2 2,-1 1 1,-4 0 2,-4 1 1,-2 0-1,-2-1-2,-2 2-8,1-1-9,-2-1-19,4 1-17,-3-1-31,6-2-49,-2 0-109,4-1-52,4-3-19,4-2 1,9-2 21</inkml:trace>
  <inkml:trace contextRef="#ctx0" brushRef="#br0" timeOffset="14099">2110 358 135,'3'-3'205,"1"0"14,0-1-53,0-1-46,0-1-27,-1 0-9,0 0-1,1-1-8,-3-2-6,2 0-8,1 0-1,-3-2-6,2-1-4,-3 0-5,0 0-4,-1 0-8,-2 2-2,-1-1-10,-2 2-4,-2 2-6,-4 2-5,-1 4-2,-6 1-2,0 1 0,-3 4 0,-2 2 3,1 0 3,2 4 2,2 0-1,2-1 0,4 4 0,2-2-2,1 1-2,6 1 1,2-1 0,4-1 2,2 0-2,6-1 1,1-1 2,3-4 2,3 0 3,4-3 1,0-3 7,1-3 5,0-2 4,0 0 9,-5-4 11,4 0 14,-7 0 21,2 1 26,-5 1 27,-3 1 10,0 1-6,-4 2-14,0 0-28,-1 2-40,-2 2-32,3 2-21,-3 3-7,3 3-1,-1 5 1,1 4 4,1 4 5,-4 2 0,4 5-1,-2 1-2,1 1-1,-1 2 0,-1 2-2,-1-1 0,-1 1 1,-1-2-5,-3-3-5,-4-2-5,2-4-2,-6-3-7,-1-3-3,-1-4 0,-1-5 3,0-5 2,2-2-4,-2-5-3,1-3-4,1-3-1,0-5-2,3-1-1,2-3 10,2 0 2,4-3 4,4-1 0,2-2-3,4 0-1,4-2-3,5 1 0,-1 1-8,4-1-6,1 3-17,-1 1-19,2 2-22,-1 1-22,-2 0-19,0 1-8,1 2-2,-2 0 1,1 0 11,-3-1 16,1-1 20,-3 2 21,0-2 27,-4 3 26,0-1 28,-1 0 18,-3 0 15,-1 1 10,-2 2 4,1 2 1,-1 1-1,-3 1 0,1 2-2,1 2-7,1 1-9,-3 1-5,1 1-9,-1 2-12,0 1-1,2 4-4,-1 1 3,-1 2 3,-1 1 3,-1 3 4,1 2 1,-4-2-2,5 2 4,-1 0-5,1 2 1,1-2-2,4 0-3,-1-2 2,3 2-4,3-1 3,2-1-2,2-1 0,0-3-2,2-1 1,-2-4-1,1-1 1,-1-4-3,2-4 4,-2-1-1,2-5-1,-3 0 1,2-4 0,-3-2-2,0-1-1,-2 2-1,-2-1 3,-4 2 12,2 2 11,-3 4 6,-3 1 1,0 2 0,0 3-7,-3 1-13,-3 4-11,2 3-5,-4 1-3,-2 3-3,1 1 0,1 4 2,1-1 1,2 1 0,4 1 1,-2-2 3,3 2 0,3 0 3,2-1 0,-1-4-2,5 1-16,1-2-29,5-3-43,0-2-88,5-4-119,-2-3-60,2-4-20,2-5 12,-2-2 32</inkml:trace>
  <inkml:trace contextRef="#ctx0" brushRef="#br0" timeOffset="15199">2962 79 81,'7'-20'305,"-1"4"23,-1 3 12,0 1-53,-4 4-128,4 2-67,-5 3-39,1 2-22,-1 3-4,0 5 0,0 3 0,0 5-2,0 5 6,0 1 2,2 3-1,-2 3 0,1-1-1,3 2-3,1 0-2,-2 1-3,2 1-4,-2 0-7,3-2-3,-3-2-3,0-4-1,-1-1-5,-1-6-5,1-3-1,-2-3-2,0-5-7,0-2-12,0-5 0,-2-3-2,-1-4-4,0-4 4,-3-2 5,1-2 12,-1 0 4,-4-3 7,-1 1 2,0 1 3,0 4 2,-1-2 4,-1 7 1,-1-1-1,2 4-2,0 2 0,-4 4-1,3 2-2,-2 2 1,2 5 4,-1-1 3,1 4 2,2 1 0,2 0 2,0 0 0,5 1 2,0-1-1,4 2 7,4-1 5,2 1 1,4-2 1,4 1-3,2-2-1,6-1-8,3-1-4,2-3-1,3-1-5,0-4-2,1-2-1,1-2-7,0-4-5,-1 0-12,1-4-10,-2 1-3,0-3-6,-2 0 4,-1 0 0,-3 1 8,0-2 10,-4 3 5,-3 0 7,-2-1 5,-4 3 15,-3 0 8,-3 3 8,-2-1 6,-5 2-2,-2-1-1,-2 2-10,-6 1-9,-3 0-4,-5 3-4,0 1 2,0 1 2,-1 2 0,-1 2 1,0 0-1,2 0-1,0 3-5,1-1-2,5 0-2,1 2-4,2-2-1,5 2-3,3 0-1,3-1 3,3 0 2,3 0 2,7 0 3,3-3 4,4 2 0,1-5-2,1-1 1,0 0-2,-2-4 1,0 1-1,-3-2 1,-4 0 7,-1 0 12,-2-1 17,-2 2 17,-3-1 9,-2 3 3,-2-1-4,4-1-12,-4 2-18,1 2-22,-2-1-10,0 2-7,0 3-1,1 3 2,-1 3 2,0 3 5,0 2 2,0 2 3,-1 4-2,-2 1 0,-3-1-2,-1 3-2,1 1 2,-1 0-3,-2 0 1,1-1 1,-1-2-1,-1-3 2,-1-2 1,2-4 0,-1-4 4,-1-4-1,2-2 2,0-5-5,-1-3-3,2-4-4,1-1-7,2-5-7,4 0-7,1 0-6,1-5-9,4 0-12,3 0-5,2-3-3,2 1-7,1 1-7,3-1-6,0 2-5,3 0-2,-2 0 4,4 0 2,-1 2 7,1-1 7,3-1 9,1 0 5,2 0 7,-2-1 10,-3 1 4,2 0 8,-5-1 6,-5 3 2,-2 1 2,-7 0-2,-2 2 4,-3-1 4,-3 2-2,-3 0 5,-3 0 4,-3 3 1,3 0 2,-5 2-1,3 2-1,-3 4 0,1 1 1,-2 4 2,3 7 4,1 2 12,-2 5 8,7 3 13,3 5 6,3 2 3,5 4-2,5-1-6,5 2-6,2-1-13,2-2-30,3-3-55,2-5-74,-3-4-166,1-7-91,-4-4-45,-3-8-2,-1-5 34</inkml:trace>
  <inkml:trace contextRef="#ctx0" brushRef="#br0" timeOffset="17581">3792 298 38,'-1'-12'242,"-4"2"22,1-1 17,-1 4-77,-2-1-70,1 5-38,-2 0-22,0 3-15,-1 3-13,-4 2-12,4 2-5,-1 2-6,-1 3-8,3 2-2,0 1-4,2 0-2,-2 1-1,7-1-2,-3 2-1,6-2 2,1 1-3,5-1-1,-2-1 0,2-2 1,5-2 1,-2-4 1,-1-1 4,2-4 1,-3-2 5,3-5 4,-2-2 0,2-2 3,-3-5 0,4-3-1,0-2 2,0-1 0,0-1 8,1 2 9,-2 4 4,0 1 7,-1 3 0,-1 4-4,1 2-14,0 5-9,-2 2-9,3 4-7,-3 2-5,-1 4-1,-2 0 1,1 3 0,-1 0-2,-2 1 2,1 1-1,0-2-1,-2-1 0,1-1 1,-1-3 3,-2-3 2,1-1 8,1-2 8,-3-5 3,1-2 6,2-5 10,-1-2 10,0-4 10,1-1 2,0-4 9,2-1 7,0 0 10,2 3 2,0 0-1,1 3-2,-2 3-8,2 5-15,5 0-20,-4 6-17,5 1-16,-1 5-8,3 2-5,-4 4 1,1 2 0,-2 4 1,-1 1-2,-2 1-13,-1 2-27,1 1-40,-1 3-45,-2-1-50,-1 0-42,6 1-38,-4-4-56,0-1-78,2-4-18,5-4 15,-4-6 31,4-1 43</inkml:trace>
  <inkml:trace contextRef="#ctx0" brushRef="#br0" timeOffset="18169">4518 264 150,'13'-32'288,"-5"2"25,0 6 22,-2 5-109,-1 4-75,1 4-41,-3 5-32,0 5-17,2 2-15,0 8-5,1 3 1,2 5 1,2 4-1,-2 2-3,0 3-9,2 3-9,-3-1-7,-1 0-13,-1 3-24,-2-5-32,0 2-52,-7-3-93,-1-7-100,-3-3-49,-2-8-4,-2-5 17,1-6 39</inkml:trace>
  <inkml:trace contextRef="#ctx0" brushRef="#br0" timeOffset="18357">4525 262 63,'1'-36'273,"8"2"21,1-1 14,3 5-68,6 3-92,-1 3-43,2 6-24,-1 5-12,-2 5-4,0 4-6,1 5-9,-4 5-12,-4 5-10,-1 2-5,-8 4-6,-4 1-4,-6 1-1,-4 1-6,-5-1-7,-3-1-15,-3 0-13,-1 0-16,-2-2-13,3 0-12,3-1-10,4-3-17,8-2-33,4 1-94,5-4-44,6-1-17,7-1 0,8-2 21</inkml:trace>
  <inkml:trace contextRef="#ctx0" brushRef="#br0" timeOffset="18578">4762 298 93,'18'-3'312,"-1"-1"39,-7 1 29,0 1-46,-4 0-79,1 1-43,-4 1-28,-1 0-19,-1 0-28,-1 1-27,0 3-31,0 2-31,0 2-23,0 5-12,-1 2-1,1 1 0,0 4-5,0 1-3,-2 0-31,2 0-50,0-2-59,0-1-82,0-3-147,-2-1-75,1-5-12,-2-6 27,-1-2 42</inkml:trace>
  <inkml:trace contextRef="#ctx0" brushRef="#br0" timeOffset="18814">4904 180 80,'1'-15'343,"1"1"7,3 4-2,0 3-21,3 3-189,2 4-104,-1 0-65,0 4-30,3 3-31,-2 0-39,1 4-49,2 2-28,-4 1 19,3-1 48,-5 2 61,0 0 63,-1 0 73,-3 0 54,2-1 12,-3 1-14,2-2-20,-2 1-16,-2-2-16,0 0-13,-2-3-11,-1 1-6,2-2-7,-3-2-2,1-1 3,2 0 14,-3-3 12,3-1 12,1-2 8,-2-2 8,2-3 7,2-3 3,-1-3 3,3-2 7,0-2 15,4-1 26,0-1 17,2 2 7,-1 1 6,4 1 0,0 2-13,0 3-26,4 2-26,1 4-24,-2 3-25,3 1-18,-4 5-11,0 3-11,-4 3-5,-3 2-17,-5 4-42,-1 3-74,-4 3-83,-4 3-113,0 4-142,-2 1-66,0 1 3,1-4 49,7 0 69</inkml:trace>
  <inkml:trace contextRef="#ctx0" brushRef="#br0" timeOffset="19208">5355 649 336,'12'2'365,"-2"-4"16,-1 1-1,5-2-202,-4-2-271,-4 1-145,-6-7-78,-8-5-38,-3-9-12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2:45.72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69 0 87,'-14'2'200,"2"1"15,2-2-45,0 1-49,2-1-26,2 0-12,1-1-3,2 2 3,2 0-4,1-2-4,0 1-11,3 2-4,-2 0-12,4 0-8,-1 3-7,4 2-6,-1-1-2,1 1-6,3 2-1,-2 1-3,4-1 0,0 4-1,-2-2-1,3 3 5,0 1 4,3 2 3,-1 0 5,2 1 2,-2 3-3,2 0 2,3 1-5,0 2-3,1 1-3,1 1-3,3 3-3,-1 1 1,5 2-2,0 2 1,2 1-1,2 3 0,0 1 2,0 2 3,1 0-2,2 3-3,-2 0-1,-1 0-1,0 0-5,2 2-4,-3 1 1,-2 0-1,4 3-1,0-2 1,2 2-2,-2 0 0,4 0 0,-3 0 0,1 0-3,-3 0 3,1 1-1,-1 0 2,-1-1-1,-2 1 1,-1-2 2,2-1 0,-4 2-3,1-3 0,-2 2 2,1-3-2,-1 0 0,0 0 0,0-1 2,-3-2-2,3-1-2,-2-1 0,-3 0-1,0-1 2,-1-1 2,-3-1 1,0 0 1,-1-3 0,-2 1 2,0 1-3,-3-2 0,3 2-2,0-1 1,-2 1-1,4 0-1,0 0-1,-1 3 0,1-4 2,-1 2 0,3-3 0,-2 0 0,-1-1 0,3 1 0,-5-3 0,3 0-2,0 1 1,0 0 0,-1 1 1,-1 0 0,3-1-1,-1 1 3,0-2-2,-1 0 1,2-2-1,-2-1 1,-1 2-1,0-4 0,-1 1 0,-1-1 0,-1 0 0,1 3 0,-2-3 0,1 2-1,0 0 1,-3-1 0,4-2-2,-2 0 1,-2-4 1,1-1 1,-4-3 0,-1-4-4,-2-3-14,-3-3-28,0-3-55,0-6-156,0 0-84,-2-3-37,-2-4-10,-1 1 17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2:42.56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2189 60 78,'2'-10'268,"0"0"26,-2 2 25,1-2-72,3 5-57,-3-1-30,1 1-18,-1 1-21,3 2-21,-3 2-24,2 3-30,2 3-21,-1 5-14,0 5-4,1 6-3,-1 6-2,1 6-11,4 5-24,1 5-38,1 4-56,2 1-138,-2-1-74,-2 3-27,-4-1 2,-5-2 23</inkml:trace>
  <inkml:trace contextRef="#ctx0" brushRef="#br0" timeOffset="664">2371 513 73,'-1'-1'266,"-4"-1"16,4-1 18,-6 2-81,6-2-80,-4 0-47,2 0-28,-1 3-15,4 0-14,-3 3-14,3 3-5,-1 1-5,1 5 0,-5 5 2,5 2 0,-1 5 1,-1 6 1,-1 3 0,0 8-10,-4 3-17,1 8-38,-7 6-99,1 5-96,-2 2-51,-2 2-20,-2-4-1</inkml:trace>
  <inkml:trace contextRef="#ctx0" brushRef="#br0" timeOffset="962">2144 1602 196,'3'-3'306,"0"2"13,2 1 9,-4 1-122,2 2-89,1 3-45,-3 3-23,2 2-9,1 4-8,-3 3-7,3 1-7,-4 2-21,0 3-26,0 0-45,-4 2-104,1-2-88,-2 0-42,0 0-12,2-2 8</inkml:trace>
  <inkml:trace contextRef="#ctx0" brushRef="#br0" timeOffset="1534">2258 978 131,'-10'-18'285,"-1"3"24,2 2 16,-1 1-111,2 4-74,4 4-46,-1 2-24,0 7-14,2 4-5,1 6 7,0 7 8,4 5 4,1 8-1,1 4-5,0 4-13,1 5-14,-2 3-27,2 5-41,-5 5-43,0 4-78,-5 2-131,1 3-68,-8 1-25,-2 0 11,0-1 30</inkml:trace>
  <inkml:trace contextRef="#ctx0" brushRef="#br0" timeOffset="1771">2061 2287 195,'4'14'316,"-1"-2"20,2 0 6,3 2-110,-4 1-102,6 0-51,-6 1-22,1 2-10,0 2-6,-2 1-3,0 1-6,-3 2-9,0 3-8,-1 2-18,-1 4-22,-1 4-26,1 2-32,1 5-48,-2 2-94,1 2-69,0 2-20,-1-1 2,2 1 19</inkml:trace>
  <inkml:trace contextRef="#ctx0" brushRef="#br0" timeOffset="1949">2079 3306 268,'-3'31'332,"0"0"14,1-1 10,2 2-148,2 2-94,1 2-53,0 0-28,0 1-17,2 4-8,3-1-7,0 0-2,1 3-13,4 0-15,-1 0-18,0-2-13,-2 1-22,-2-1-24,1-2-41,-6 0-63,-3-2-42,-3 2-14,-4 0 2,1 0 20</inkml:trace>
  <inkml:trace contextRef="#ctx0" brushRef="#br0" timeOffset="2100">2129 4347 136,'-10'44'304,"0"-4"47,-1 1 40,-3-2-61,-1 0-92,-2 1-71,-1 0-85,0 4-100,-4 3-194,2 2-107,-5 4-55,2 1-30,-3-1 14</inkml:trace>
  <inkml:trace contextRef="#ctx0" brushRef="#br0" timeOffset="4334">4376 3717 3,'2'-3'234,"-1"1"16,1 0 7,0 0-69,1 1-81,-2 1-43,1 0-21,-2 1-4,0 1 7,-2 2 4,-2 2 5,-1 2 3,-2-1 4,-3 2-2,0 0-8,-1 2-2,-2-1-2,0 1-6,-4 1 1,0 1 5,-7 2 6,-3 2 5,-4-1 6,-4 2 6,-8 0 2,0 2-4,1-1-5,-6 2-7,1-2-9,-4 2-12,-1-1-8,3 1-5,-1 0 1,-2 2-1,2-1 2,0-1 3,1 2 0,1-4 1,-1 2-7,2-1 0,-2-1 0,3 1-1,-5-1 0,4-1-1,-1-1 0,6-1-5,-2 2-2,4-2-4,2 0 0,0 0-3,5-1 1,1 0-3,2-2-2,2 1-1,1 0 0,1-3-1,0 0-1,0 0 1,1-2 1,2 0 0,0-2 1,0 0-2,1 1 0,1-2 0,-1 1 0,1 0 1,2-1-1,-1 1 0,-1 1 1,4-1 1,-2 1-2,0-2-2,1 1 2,0-1 0,1 2-2,0-3 2,1 3-2,1-2 1,0 0 1,0 2-1,0-2 2,0 0 0,0 0 2,1-2 0,0 0-2,0 1 0,3-2-1,-1 2 0,0-2 0,1 1-2,-2-1 0,4 2 1,-3-1-2,0-1 3,-1 1 2,4 1-1,-4 0 0,4-2-3,1 0-22,2-2-47,2 0-64,3 1-102,1-2-143,5-2-73,5-3-19,8-4 23,6-5 52</inkml:trace>
  <inkml:trace contextRef="#ctx0" brushRef="#br0" timeOffset="5743">4456 3782 95,'0'0'276,"1"-2"20,-1-1 16,0 2-88,-1-2-83,1-1-51,-4-1-26,3 0-8,-3-1-7,1 0-10,2 0-5,-3 0-2,3 1-9,-4-2-19,1 1-25,0-1-33,0-2-76,-1-3-112,0-2-58,-1-1-22,0-1 2,-1-2 22</inkml:trace>
  <inkml:trace contextRef="#ctx0" brushRef="#br0" timeOffset="5939">4237 3369 133,'-27'-21'283,"-3"-1"15,-4-4 4,-1 1-105,-5-4-92,-2 1-52,2-1-32,0-2-14,2 1-12,2 0-4,5 1-6,1 4-14,5 0-34,4 3-88,2 0-70,1-1-33,3-1-15,2 0 0</inkml:trace>
  <inkml:trace contextRef="#ctx0" brushRef="#br0" timeOffset="6100">3532 2727 246,'-27'-15'323,"2"-1"13,-4 1 10,-1-4-145,-2 3-96,-2 0-70,-2-1-64,-6-1-107,1-1-102,-4-2-53,-3 0-26,1-2 4</inkml:trace>
  <inkml:trace contextRef="#ctx0" brushRef="#br0" timeOffset="6264">2481 2326 51,'-29'-5'251,"-1"-3"16,2-1 9,-1 0-92,-1-1-75,3 1-47,-3 0-31,0-2-13,-3 2-12,-2-1-7,1 1-6,-1-2-3,-2 4-2,1-2-4,-1 1 1,0-1 3,2 1-1,0 3-1,2-3 1,-2 3-11,2 1-23,-4 0-35,0 1-27,0 1-16,-1 1 0,-2 1 19,1 1 44,0 2 64,-3 0 65,3 0 50,-5 0 35,2 0 22,-2-1 7,2-1-12,3-1-23,3 2-26,2-1-28,4 1-32,2 1-39,1 2-35,1 3-43,0 4-57,0 3-120,1 3-66,-1 4-21,4 4 3,3 4 18</inkml:trace>
  <inkml:trace contextRef="#ctx0" brushRef="#br0" timeOffset="6624">738 2973 168,'-27'32'275,"-1"-2"13,-6 1 2,1 2-133,-3 0-78,1 0-42,-1 0-22,1 2-22,0 1-12,5 1-20,2 4-52,3 1-95,1 4-45,3 2-21,1 3-6</inkml:trace>
  <inkml:trace contextRef="#ctx0" brushRef="#br0" timeOffset="6789">73 4498 256,'-18'49'376,"2"-5"23,2-1 12,1 0-109,5 2-133,5-1-83,3 1-51,2-2-31,3-1-24,3 2-22,1-2-19,5 1-23,2 1-29,6-2-71,0 2-89,3 0-40,2 0-11,1 1 8,3 1 29</inkml:trace>
  <inkml:trace contextRef="#ctx0" brushRef="#br0" timeOffset="6960">627 5820 229,'27'32'331,"-2"-4"12,-2-1 3,2 0-133,2 2-121,1-1-78,2 1-62,2-1-37,0-1-17,3 0 0,3-4 13,4 0 23,4-1 33,9 0 34,2-1 19,5 2 8,0-1-7,-1 2-9,1 0-16,-4-1-11,-2-2-7,-5 0-1,-4-1 17,-4 2 32,-1-4 33,-2 1 38,-4-3 37,1 2 49,-4-2 47,0-3 37,0 1 16,2-4-6,1-1-21,4 0-42,1-3-58,5 0-78,1-3-76,5 2-65,2-4-50,0 2-53,-3-1-44,1-2-12,-4 3 17,0-3 24,-1 1 29,-2 1 38,-4-1 40,1-1 28,0-3 17,2 2 13,-5-4 11,3-2 11,2-4 17,2-2 16,2-2 11,3-5 6,1-1-2,4 0-1,-1 0-24,1 0-50,2 0-71,-1 2-158,0-1-78,1 1-45,-1-1-13,5-1 21</inkml:trace>
  <inkml:trace contextRef="#ctx0" brushRef="#br0" timeOffset="7763">4534 3890 159,'-1'-3'281,"-1"1"12,0 2 7,4 0-120,0 3-76,-1 2-37,4 2-13,0 2-1,1 5 5,3 4-2,-4 3-1,3 4-7,-3 7-13,-2 4-9,-1 7-24,-2 5-33,-2 9-48,-2 6-99,-4 3-93,-4 6-47,-5 0-12,-2 2 11</inkml:trace>
  <inkml:trace contextRef="#ctx0" brushRef="#br0" timeOffset="7949">4274 5310 237,'-15'45'328,"1"-4"19,5-1 14,-3-1-136,4 0-85,1 0-50,-1-3-31,-3 2-20,-7-2-20,-4-1-29,-6-1-48,-8 0-135,-7-4-91,-5 0-49,-3-3-17,-1-3 4</inkml:trace>
  <inkml:trace contextRef="#ctx0" brushRef="#br1" timeOffset="55418">2381 69 114,'0'5'171,"0"-2"-24,-2 1-45,2-1-18,-1 2-5,-3-1-9,1 0-6,2 1-7,-4 0 0,1-1 0,0-1-2,1 2-1,-2-4 0,4 2 0,-4-1-3,2 1-6,-2-3-8,1 0-2,-1 0-5,-2 0-4,2 0-6,-4 0-3,3-3 1,-2 1-4,0-1 0,-1-2 3,2 1 0,1 0 1,-2-1 6,3-1 6,-1 0 8,1-1 11,4 2 9,1-2 8,0 2 8,1-1 4,2 2 3,2-1 0,-1 1-3,1-1-4,2 1-7,-2 1-10,3 0-11,-2-2-12,2 2-8,-4 1-5,4 1-5,2 1-3,-2-1-6,1 1 2,2 1-3,-1 0-5,-1 3-2,1-1-3,-1 0-2,-1 1-4,-1 2-1,-1 2-1,0-1-1,-1 2 2,-4 2 2,3 1 3,-4 0 2,1 0 4,-1 1 0,0 1 3,-1-2 1,-1 1-1,-1-1 2,-1-1-1,1-1-1,-1-1 2,-2 0-2,1-1-1,-2-2 1,-1 0-3,1 0 0,-1-5 0,0 2 2,-2-3-2,-1 0 0,2-3 1,-1 0 0,-1-3 0,2 0-3,-3-3-3,3 0-1,3-3 0,-1 2-1,2-1 0,2-1 2,3 0 6,2 0 6,3 2 5,0-1 14,3 1 7,0 1 6,2 0 1,2 1-2,-3 2-2,4 2-9,-2-1-6,0 2-7,-2 2-5,-1 1-6,0 0-5,0 1-6,-3 2-2,-2 2-4,0 0 0,-1 3 0,-2 0 6,0 1 2,0-2 6,-5 2 3,2-1 2,-4-1-22,0-1-54,-1-1-88,-2-2-177,-2-3-95,-3-3-47,-2-5-8,-1-5 39</inkml:trace>
  <inkml:trace contextRef="#ctx0" brushRef="#br1" timeOffset="107149">2177 4100 112,'2'0'254,"-1"-2"22,-1 2-9,0-1-76,0 1-52,2 0-30,-2 0-15,3-2-2,-3 2 4,1 0 14,-1-1 17,0 1 16,2-2 7,-2 2-1,0 0-11,0 0-20,0 0-25,0 0-22,0 0-12,0 0-11,0 0-5,0 0-5,0-1-4,1-3-6,3 3-3,-1-3-7,2-1-4,1 1-1,6-2 0,0-2-2,-1 2 0,3-1-3,0 1-1,4-2 0,-1 1 1,2-1 5,-2 2 4,3 0 8,-3 0 5,-1 1 2,-1 1 3,1 0-4,2 1-6,-6 1-4,4-1-9,-2 3-2,4 2-5,-2-1-1,1 2-4,2 0 2,-3 2-1,2-1 2,-1 1-1,1-1-2,-2 2 3,2 0-3,-4 0 0,2-1-5,-4 2 5,2-1-2,-1 1 1,0 1 0,-2 1 1,2 0-1,-3-1 1,2 2 0,-3-1 2,4 0-2,-4 0 0,3 0 0,-2 2-1,-2-1 0,0 1-2,0-2 2,-2 1 1,2-1 0,-3 3 0,2-1-1,-1-1 1,-2 2 1,1 2-1,-2-1 1,2 0 1,0 3-2,-2-1 0,3 0 0,-1 0 0,-2-1 0,2 0 0,-2 0 1,2-3-4,-2 2-11,2-4-25,-5-2-27,0 0-30,0-2-35,-3 0-33,1-1-30,1 0-21,-1 0-24,-3-1-102,4-2-58,1-1-11,-7-1 13,2-4 31</inkml:trace>
  <inkml:trace contextRef="#ctx0" brushRef="#br1" timeOffset="108004">2637 3368 98,'3'-8'273,"3"2"23,1-1 23,1 1-84,1 1-51,4-1-21,0 3-8,2-1 0,0 2-2,0 2-5,3 3-13,-1 2-16,-1 1-16,0 4-18,-3 2-17,-1 5-19,-4 1-14,-3 4-11,-5 2-10,-3 3-4,-6 0-3,-4 0-1,0 0-4,-6-1 1,1-4 0,-1-2-1,1-2-2,0-2 1,2-2 2,4-3-3,4 0 0,-2-3-3,7 1 2,3-2 0,3-1 0,7 3 1,2-2 0,6 3-6,1-4-25,4 1-43,1-1-51,3-3-48,1 0-47,4-3-62,1-3-69,0-4-33,2-4 8,-1-3 26,0-4 35</inkml:trace>
  <inkml:trace contextRef="#ctx0" brushRef="#br1" timeOffset="108311">3176 3606 91,'10'-13'260,"-5"0"29,-2 5 17,-3-2-88,0 3-70,-5 4-45,0 2-24,-3 1-17,-3 4-7,-2 2-4,2 3-5,-3 1-3,3 3-2,0 0-9,2 2-3,2 0-7,2 2-2,5-1-5,2 2 0,3-1-4,1-1-1,2-2 3,3-2 11,-1-5 18,-1-1 18,0-1 13,3-5 7,-3-5 2,2-1-9,-1-4-18,-2-5-17,-2-3-11,-2-2-9,0-4-8,-3 0-4,-1-1-9,-1 2-19,1 2-31,0 2-43,0 1-59,1 4-153,3 1-82,0 1-32,4 1 8,5 2 26</inkml:trace>
  <inkml:trace contextRef="#ctx0" brushRef="#br1" timeOffset="108647">3410 3405 70,'0'-4'296,"0"1"22,4 1 9,0 2-54,1 0-125,3 5-90,-2-1-154,1 1-114,-5-3-62,-9-3-31,-8-5-15</inkml:trace>
  <inkml:trace contextRef="#ctx0" brushRef="#br1" timeOffset="109902">2146 1176 58,'3'0'257,"1"0"22,-1 2 14,0-2-80,2 1-71,-2-1-46,-1 2-22,1-1-14,1 0-6,-1 1-6,-2-2 2,5 3 2,-3-1 5,1 2 11,4 1 9,-2-1 5,6 1 3,1 1 2,3 0-1,2 0-6,4 0-5,3 1-4,0-1-8,2 0-3,2-1-6,1-1-2,1 1-4,1-4-4,0 2 1,-1-3-2,-1 0-5,0-3-4,0 0-4,0-2-3,-3 0-5,0-4-1,0 0 0,-2-5 2,0-1-1,-1-1-3,2-2-4,-3-3-5,2-2-1,-1 1-3,-1-2-4,-1 1 1,-2-1 4,-2 3 2,0 2 5,0 0 2,-2 3 3,-4 1 2,1 3 0,-5 0-8,0 5-4,-2-1-4,0 2-5,-3 0-10,1 3-28,-3 0-53,1 0-72,-1 1-77,-2 2-117,-2 0-114,-5 2-40,-3 3 20,1-2 55,-4 4 67</inkml:trace>
  <inkml:trace contextRef="#ctx0" brushRef="#br1" timeOffset="110522">2529 1443 35,'4'-4'293,"-1"-1"32,2 1 28,-4 0-36,3 3-80,-4 0-51,3 1-32,-3 0-22,0 0-15,0 2-5,0 3-9,0 4-6,0 3 0,0 3-1,-3 3-4,3 3-15,-4 2-18,3 2-16,-3 2-16,1 0-11,2 0-9,-3 3-11,3-1-15,-1-1-33,2 1-43,-1-2-50,1-4-48,1-1-54,-2-3-101,1-5-65,-2-4-4,-1-4 22,3-6 35</inkml:trace>
  <inkml:trace contextRef="#ctx0" brushRef="#br1" timeOffset="110823">2517 1461 145,'11'-21'293,"-2"0"21,7 2 23,3 1-84,3 3-65,7-1-19,-1 5 3,4 2 12,-1 3 13,3 1-6,-3 4-19,-2 2-27,-4 4-32,-4 1-31,-4 1-28,-6 4-22,-3 2-11,-3 4-8,-10-1-3,-1 2-8,-4 0-7,-3 0-2,-1-2-3,-2 0-4,1-4 3,0-2 3,1-2 5,5-1-1,1-1 1,3-3-3,4 0 0,2 0-3,5 0 0,2 1 5,5 3 4,3 0 1,0 4 7,1-1 2,-4 4 1,-2-1-1,-7 0-3,-4 3-4,-8-4-22,-7 1-40,-9-4-73,-6 0-85,-5-6-172,-6 0-84,-6-3-32,-4-1 17,-3-4 54</inkml:trace>
  <inkml:trace contextRef="#ctx0" brushRef="#br1" timeOffset="112193">2370 3242 131,'-3'-5'239,"0"2"15,-2 0-22,-2 0-76,1 1-47,-5 2-24,2 0-5,-3 4-7,-3-1-2,0 3 1,-2-1 1,1 3 3,-3 1 5,2 0 2,-2 1-1,2 4-3,1 0-6,-1 2-9,2 2-14,1 3-13,4 2-11,2-1-7,5 2-9,3 2-2,3-2-2,5-1 0,2-1 2,4-3-1,1-3 2,2-2-1,0-3 0,2-4-2,-2-1-1,3-3 0,-3-3-2,-3-4-3,3-2 3,-4-5-2,3-1-1,-3-4 0,-1-5-3,-1-3 2,-1-3-2,1-2-2,-5 1 1,-1-3 0,-2 3 3,-1 1 1,-2 2 3,-4 4 3,0 1 5,-1 7 2,-1-1 0,0 7-3,1 2-4,-3 4 2,0 4-5,-1 3-3,-1 1-1,2 4 2,-3 1 1,5 1-1,-2 4-1,3 0 3,0 3-1,3 0 1,4 2-4,3 1-14,1 1-31,5 0-43,5 0-54,-3-2-126,4-2-92,1-2-39,-1-5 2,3-4 30</inkml:trace>
  <inkml:trace contextRef="#ctx0" brushRef="#br1" timeOffset="112823">2504 3575 95,'3'3'271,"-1"-3"18,1 1 9,1 0-93,0-1-77,4 0-49,0 2-33,0 0-19,3-1-21,-2 1-26,1-2-39,-2 0-81,1-2-83,-2-1-42,-3-1-17,0-2 9</inkml:trace>
  <inkml:trace contextRef="#ctx0" brushRef="#br1" timeOffset="112975">2536 3510 95,'-3'-1'253,"1"-1"8,4 0 5,1 4-114,7 0-124,2-1-145,2 2-73,2 0-40,-2-1-18,-1-2-4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3:48.4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71 42,'33'-37'354,"0"15"37,3 10 23,2 15 20,5 12-161,1 14-82,2 13-26,-2 9-8,-2 11-2,-8 11-8,-7 6-14,-6 7-28,-12 4-51,-12 3-101,-11-2-111,-19-3-169,-16-5-126,-16-9-68,-16-10-15,-7-10 55,-14-11 80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5:32.8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220 146 80,'-12'-8'256,"0"-1"20,2 3 20,-1-1-93,-1 2-68,2-1-37,1 3-18,-2 1-16,1 2-13,2 0-4,-3 2-5,2 3 3,-1 1 2,-1 1 5,2 2 7,-1 5 4,1-1 3,-1 4-2,2 1-3,0 3-5,-1 4-7,4-1-9,2 3-4,1 0-6,2 0-5,2 0-4,1-3-4,4 1-1,0-2-2,3-3-5,3-2-1,1-4 1,-1 0-1,2-5 4,0-3 1,0-4 0,-2-4 4,-2-2 0,2-4 0,-4-4 0,-1-3-1,-2-3-1,-3-4-2,-1-4-1,-4-2-1,-2-1-4,-4-2-1,0 1 0,0 1-3,-3 2-2,0 3-2,1 6-6,-2 2-26,2 4-40,2 3-48,0 2-48,2 5-65,6 2-122,0 0-43,4 1 4,3 2 27,1 2 38</inkml:trace>
  <inkml:trace contextRef="#ctx0" brushRef="#br0" timeOffset="450">346 317 28,'2'6'315,"1"-2"30,-1-1 24,-1 0 0,2 0-106,-3-1-49,0-2-11,0 0-2,0 0-11,-3 0-20,3-2-45,0 1-75,0-1-101,0-1-93,5-2-105,-4 1-154,4-2-73,1-4-4,-1-1 36,8-1 56</inkml:trace>
  <inkml:trace contextRef="#ctx0" brushRef="#br0" timeOffset="669">621 126 223,'4'-4'288,"-3"-2"17,4 1-4,-1-2-116,1 1-60,0-3-18,3 0 5,0-2 13,4 2 16,-2-1 18,1-1 11,3 1 0,-1 1-8,3 1-19,-2 2-23,0 2-27,2 2-26,-2 2-19,-1 5-15,2 2-11,-3 4-5,-1 2-5,1 4-3,-4 2 0,0 2-2,-2 0-1,-2 3 4,-1-1-1,-3 1-2,-2 0-3,-1-2-4,-1-1-4,0 0-8,-2-3-3,1-2 0,-1-2 0,1-2 3,-1-4 6,4-2 4,1-2 4,1-4 2,1 0-3,5-3-1,2-2-5,2 1 1,2-2-3,1 2 0,2-1 2,0 2-1,0 3 3,-1 2 0,-1 0 2,-3 5 1,0 0 2,-4 2 2,1 0 3,-4 3-2,0 0 2,-3 0 2,-5 2-1,2 1 0,-5-2 0,-2 1-6,-5 1-11,-1-4-22,-5 3-39,-1-3-56,0-1-62,0-1-53,0 0-81,0-5-102,4 0-26,0-6 19,3-1 41,4-3 48</inkml:trace>
  <inkml:trace contextRef="#ctx0" brushRef="#br0" timeOffset="1361">1285 287 122,'3'-8'310,"-1"1"28,0-1 26,-1 2-71,2 2-90,-1-1-53,-2 2-31,0 2-23,2 1-18,-1 1-10,-1 3 1,4 4-4,-3 1 5,2 3 5,0 0-2,0 2-8,0 1-10,-1 0-11,0 0-13,-1 0-10,-1-2-7,-1 1-4,-1-4-5,0 1 0,1-4 1,-1-1 2,-1-3 0,0-1 1,-1-2 2,0-3 7,-1-5 6,1-2 10,0-4 10,1-4 10,3-1 9,0-1 9,3-2 4,5 1 4,1 1 1,4 2 1,2 3-6,2 2-9,1 4-11,2 2-12,-1 6-13,-1 2-9,0 4-3,-2 4-7,0 2 2,-2 4-6,-3 1-4,0 2-2,-4 3-2,2 0-3,-4 0-13,-2 2-12,-3-4-18,0-1-20,-2-1-10,-1-4-1,0-2 5,-3-4 14,0-2 20,-1-4 19,2-4 17,-1-2 12,2-5 10,2-2 8,2-5 8,3-1 2,6-2 4,1-3 2,7 2-1,1 0 0,2 3-1,4 2-1,0 3 1,1 3-7,0 6-1,1 2-7,0 5-5,-3 5-1,1 2-6,-4 4-4,0 4-3,-5 0-5,-4 2-14,-2 2-36,-4 0-68,-5 1-105,0-2-118,-5 0-177,-4-2-80,-1-1-17,-1-3 38,5-1 90</inkml:trace>
  <inkml:trace contextRef="#ctx0" brushRef="#br0" timeOffset="1997">2079 519 18,'9'-6'305,"-7"0"-93,-4-4-100,-1-4-52,-6-1-202,3-4-122,-7-2-33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3:24.8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603 373 117,'0'-7'330,"2"-1"34,1 2 25,-1 2-57,-2 1-121,3 1-64,-3 2-35,0 0-21,3 2-19,-3 1 10,2 3 19,1 1 24,0 5 13,0 2 6,1 4 4,0 0-21,-1 1-25,0 2-41,-1 0-28,1 1-14,0 0-11,1-3-7,-1 2-5,0-4-5,-1-1-27,2-2-45,-2-4-51,1-1-55,0-3-46,0-3-48,-1 0-69,-2-3-65,-2-4-2,-3-4 23,2-2 36,0-4 43</inkml:trace>
  <inkml:trace contextRef="#ctx0" brushRef="#br0" timeOffset="280">518 202 151,'-5'-16'315,"-1"-1"24,2 2 17,0 2-86,3 1-109,1 1-60,1 1-44,3 2-36,2 3-41,3 3-46,1 2-88,4 2-107,-1 3-50,-1 0-15,4 2 5,2 4 30</inkml:trace>
  <inkml:trace contextRef="#ctx0" brushRef="#br0" timeOffset="438">771 276 102,'0'5'288,"0"0"19,2 0 8,-2-1-77,1 2-96,1 2-50,-2 1-22,3 1-14,-3 4-8,2 0-5,1 3-11,3 1-10,-3 2-9,0-2-6,2 0-10,-3 1-23,3-2-31,-2 1-64,-2-5-117,-1 1-61,-1-4-25,-1-2 0,2-4 21</inkml:trace>
  <inkml:trace contextRef="#ctx0" brushRef="#br0" timeOffset="635">735 288 273,'-7'-20'306,"1"2"11,3 2-22,-2 2-131,2 2-79,2 2-53,1 2-41,0 1-58,-2 1-112,0-1-68,2 3-37,-3 0-8,1-1 10</inkml:trace>
  <inkml:trace contextRef="#ctx0" brushRef="#br0" timeOffset="832">238 0 95,'-19'7'259,"1"4"19,-2 1 11,0 7-95,-2 5-63,1 5-27,-1 7-12,0 4-1,1 6-2,2 6-9,5 2-10,0 3-15,9 3-14,5-2-13,5 2-9,11-3-6,4-1-5,9-5-8,6-5-12,7-5-22,4-8-32,3-9-51,-4-6-116,2-11-72,-3-8-29,0-7-4,2-8 19</inkml:trace>
  <inkml:trace contextRef="#ctx0" brushRef="#br0" timeOffset="1047">874 168 182,'16'-33'336,"-2"7"23,2 7 16,3 8-99,3 7-112,5 7-65,3 7-30,0 10-11,3 5 1,0 8 14,2 6 13,0 6 4,1 6-7,-3 3-11,-1 3-15,-2 1-24,-2 3-23,-8-3-22,-3-1-34,-9-6-36,-5-3-37,-6-5-45,-12-2-86,-5-7-99,-7-5-27,-4-6 3,-1-5 19,-1-5 38</inkml:trace>
  <inkml:trace contextRef="#ctx0" brushRef="#br0" timeOffset="1621">1723 316 214,'-5'-19'313,"2"-1"32,0 5 26,0 3-113,1 3-67,2 2-42,0 4-31,2 1-29,1 4-26,-2 4-18,2 2-10,1 6-3,-1 3 2,0 4 0,2 2-2,-2 3-3,2 2-8,-1 1-7,1 1-8,0-1-14,-2-1-27,2 1-32,-3-5-36,1-2-35,-2-4-35,1-3-45,-2-4-91,-2-10-26,1-4 0,-2-7 19,1-7 26</inkml:trace>
  <inkml:trace contextRef="#ctx0" brushRef="#br0" timeOffset="1840">1726 285 47,'-3'-18'298,"3"3"28,3 6 13,-1 1-44,4 5-113,1 2-71,3 4-43,2 3-20,3 3-9,3 3-3,5 3-1,4 1-1,3 2-2,4 3-3,2-1-6,-1 2-8,0-2-9,-2 0-14,-3-2-11,-2-1-18,-1 0-17,-5-5-17,-6-3-16,1-3-11,-4-6-21,-4-5-7,-2-5-14,-4-7-11,-5-4-8,-1-6 22,-3-3 63,-2-4 62,0-2 62,0 1 62,-1 2 58,-2 5 33,3 2 15,1 5 15,-1 6 10,1 2 6,2 5-11,2 2-20,1 3-20,2 5-25,2 3-24,-1 6-20,3 6-15,-1 2-10,4 4-23,1 4-23,0 1-24,0 2-26,3 2-29,-1 1-55,-2-2-95,6 2-99,-6-1-160,0 1-111,4-3-39,-4-2 14,7-5 73,2-5 85</inkml:trace>
  <inkml:trace contextRef="#ctx0" brushRef="#br0" timeOffset="2260">2490 506 63,'-2'-1'294,"2"0"12,2-1 4,1 2-50,2 0-128,0 2-70,-1-2-29,6 1-10,-4-1-5,5-1-1,0-1-3,2-1-7,0-3-2,1 0-4,-3-4-5,1-4-4,-2-2-5,-2-5 0,-3-3 4,-2 0 2,0-2 14,-6 4 16,0 1 34,0 3 52,-4 4 36,1 2 25,-4 5 19,-1 1 11,-2 3-6,-2 4-22,0 2-7,-2 5-3,1 4-9,-1 4-14,4 2-22,-1 3-22,3 3-30,3 2-18,2 1-16,4 1-11,4 1-5,4-1-8,2 1-1,3-4-10,6-1-6,1-4-20,4-5-42,2-3-61,1-8-76,3-7-59,2-4-44,-1-10-26,-2-4 8,-2-6 34,-3-6 62,-1-3 61,-5-3 56,-1-3 61,-2 2 56,-5 2 60,1 5 57,-4 8 35,-3 5 23,-2 5-2,-2 5-12,2 3-15,-3 6-1,3 4 5,0 6 10,0 6 17,0 5 15,3 2 4,0 5-31,1 2-37,0 1-37,3 3-35,0-2-29,-2 4-27,0-2-52,1-2-91,-1 1-99,-2-4-112,3-4-154,-6-3-72,0-6 0,-4-4 63,1-5 83</inkml:trace>
  <inkml:trace contextRef="#ctx0" brushRef="#br0" timeOffset="2791">2885 562 73,'0'-6'386,"0"0"41,3 2 23,0-1 9,2 1-175,5-1-114,1 2-67,3 0-40,5 1-22,3 2-13,8 0-19,2 0-25,4 2-44,2-2-48,5-2-66,1 1-149,4-3-74,2-4-22,4-2 15,1-4 33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3:27.8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29 103 241,'6'-18'419,"-1"3"32,-4 2 16,1 3-56,-1 5-186,-2 2-105,-1 3-45,-1 3-6,-1 6 5,-1 5 12,0 6 5,-1 6 3,-1 2-8,1 4-25,3 2-21,1 4-18,2-2-36,2 3-53,4-2-66,0 1-66,1-2-66,-2-2-129,1-4-63,2-6 3,0-6 35,6-6 49</inkml:trace>
  <inkml:trace contextRef="#ctx0" brushRef="#br0" timeOffset="222">362 352 171,'-1'0'316,"-4"2"22,-5 4 12,-4 4-104,1 2-99,-2 5-52,0-1-30,0 2-12,5 2-7,-1-1-1,5 1-5,3-1-6,3-1-4,3-1 4,5-4 1,1-2 17,1-5 14,4-5 17,-1-5 14,2-4 6,0-4 3,0-6-12,-2-3-20,-2-3-23,0-4-22,-3-1-24,0 1-29,-3 1-36,1 1-46,0 5-51,4 3-51,0 6-95,4 1-90,0 6-24,5 2 12,3 0 35,2 4 49</inkml:trace>
  <inkml:trace contextRef="#ctx0" brushRef="#br0" timeOffset="474">688 297 148,'5'0'290,"-2"0"24,-3-2 11,-2 2-106,-1 0-80,-2 2-44,-2 1-17,-3 1-7,-3 5 5,-1 3 4,3 2-2,-3 1-2,3 3-10,1 1-11,3 1-11,3-1-8,6 1-6,4-2-1,2 0-3,5-2-3,4-4-3,2-1-4,0-3-4,1-3 1,-2-3-3,1-5-1,-5-3-2,2-5-2,-3-2-2,-2-2 10,-3-3 20,-4 1 41,-2 2 49,-2 2 41,-2 4 24,-1 1 8,-2 5-19,-1 0-32,-3 5-46,1 2-38,-2 4-25,-1 2-13,5 2-2,3 3-4,1 2-5,5-1 2,2 4-6,6-2-12,2 0-26,2 0-37,6-3-61,4-2-80,5-4-76,5-3-66,0-6-109,2-7-62,0-5 3,1-8 51,0-5 60,-1-7 69</inkml:trace>
  <inkml:trace contextRef="#ctx0" brushRef="#br0" timeOffset="847">1287 189 8,'8'-44'354,"-3"7"64,-4 5 41,-1 5 23,0 6-150,0 8-102,0 2-68,0 7-45,-1 5-21,1 8-6,-3 6 1,1 9 1,1 8-1,1 4-11,1 4-12,1 2-14,1 2-16,-2 1-8,1 0-10,1-2-13,0-2-8,-3-1-20,2-5-47,-2-4-57,0-5-56,-2-7-42,2-5-41,-1-7-26,-3-7 0,3-6 7,-5-7-7,1-7-10,0-4 9,-4-3 43,-2-4 98,1-2 116,-1 1 112,-1 1 98,2 4 69,-3 6 21,1 4-26,-1 7-31,-3 5-22,0 7-11,-1 4 3,-1 6 1,3 2-3,2 6-16,4 1-21,3 2-29,4-1-28,5 2-30,6 0-27,4-3-42,9 0-65,5-6-73,6-3-83,4-6-158,1-6-74,0-4-17,1-7 32,2-4 55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3:29.4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182 237 4,'-13'-6'260,"5"0"28,-1 0 20,1 1-51,3 3-86,-1-1-42,-2 1-25,2 2-9,-1 2 4,-2 2 13,-2 2 13,0 5 6,-2 1 1,-1 1-3,3 2-14,-2 3-16,4 1-22,-1 1-22,5 1-16,-1 0-11,6 0-10,2-1-8,4-1-7,0-1-6,2-3-3,2-4-2,-1-4-2,2-4-4,-1-4-2,2-5-1,-2-6-3,-2-5 0,1-4-1,-1-6 4,-1-1 9,-1-4 4,2 2 5,-2 5 5,-1 2 8,0 7 2,-2 2 4,2 7-2,2 2-2,0 5-2,-1 5-5,5 3-3,0 6-3,0 1-2,-1 3-1,2 2 0,1 2-2,-2 1 2,2-3-1,-2 3-1,0-2-3,-3-3-2,-2-3-6,-3-3-7,-1-3-7,-5-4 0,0-4 1,-4-4 4,-1-6 9,-4-3 13,2-3 13,0-4 21,1-1 16,5-1 8,0-2 15,4 4 9,5 1 8,0 3 6,7 2-7,1 3-7,4 5-10,4 0-12,5 5-13,0 5-20,4 0-10,-1 6-5,-1 1-3,-3 3-7,-1 2-7,-5 2-1,-2 2-7,-4 3-6,0 2-18,-5-3-29,-2 3-50,-3 0-65,-3-3-58,2-1-62,-2-3-108,3-3-66,2-3 0,6-6 36,5-4 52</inkml:trace>
  <inkml:trace contextRef="#ctx0" brushRef="#br0" timeOffset="627">1184 194 3,'10'-37'345,"2"6"55,-7 3 34,0 4 29,-2 6-142,-1 6-91,-2 1-58,1 5-49,-1 5-23,2 3-14,-4 6-14,2 7-14,-1 3-5,-1 6-2,2 3-7,2 5-10,-1 1-10,3 1-8,0 2-7,2 0-9,1 0-36,2 0-58,1-1-69,4-2-75,-4-3-152,-4-6-84,0-3-17,-6-9 34,0-6 55</inkml:trace>
  <inkml:trace contextRef="#ctx0" brushRef="#br0" timeOffset="867">1086 401 46,'-9'-5'299,"4"-1"27,5 0 14,5 2-35,7-2-127,1 1-73,6 0-38,6 1-28,-1 0-12,8 1-10,2-2-8,4 1-4,0-2-6,2-5-11,1-1-15,-3-4-15,-5-5-14,-1-2-9,-4-4-2,-3-3 5,-5 2 16,-3-1 18,-6 2 21,-2 2 24,-4 2 22,-5 3 24,0 4 18,0 4 13,-2 3 1,2 3-8,2 3-14,-2 3-13,3 3-17,-1 6-8,0 5-4,-1 4 1,2 4-1,-1 4-5,1 2-2,0 4-4,1 1-7,-2 3-5,0-2-3,0 2-3,-2-1-1,1-2-1,-1-2-1,2-4 1,-2-5 1,1-5 6,-1-5 6,2-6 3,0-4 1,1-8 2,0-5-2,2-4-4,4-4 1,-1-3 21,0 3 33,3-1 29,0 6 24,-1 2 13,-1 2 9,4 5-5,-2 3-10,0 4-19,0 2-12,-1 5-13,-4 3-7,0 3-20,0 3-23,-4 3-20,0 3-17,-1 2-50,-1 2-88,0-1-90,0 0-79,0 0-126,2-4-107,-1-7-18,-1-4 51,5-4 70,0-7 71</inkml:trace>
  <inkml:trace contextRef="#ctx0" brushRef="#br0" timeOffset="1391">1969 501 151,'12'-5'308,"-1"1"20,-1 0 12,4 1-97,-3-2-99,5 2-54,-2 0-29,2 0-19,0-1-12,1-1-5,-1-1-9,1 2-3,-2-4-8,-1-2-3,-5-4-4,1-3-2,-4-2-4,-1-2 8,-5-1 8,-5 1 26,-1 0 22,-4 4 15,-1 5 13,-4 3 14,-2 6 13,-3 5-2,-2 5-5,3 5-5,-2 6 0,4 2-13,4 4-18,7 3-14,4 1-12,7 2-9,5 0-12,5 2-19,6-4-42,8-2-60,7-4-70,5-2-96,9-8-144,1-6-62,3-6-4,3-8 33,-2-4 55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3:31.3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160 474 112,'5'5'270,"-1"-4"17,1 1 9,2-4-103,0 1-77,-2-3-40,1-1-20,-2-1-10,0-3-9,0-5-7,0 1-6,-1-5-8,-1-5-7,-1-1-4,1-4 0,-4 0 5,1 2 6,-4 3 4,-3 4 2,0 4 2,-3 5 0,-3 8-3,-3 3-3,-4 8 0,-2 5 3,-1 2 6,3 4 3,-1 1 2,6 1 2,2 2-4,6 0-2,3 0-1,2-1-5,6 1-1,4-3 1,4-3 0,4-3-2,5-5 1,3-2-2,1-5-1,1-3-5,-2-6-2,-1-5 1,-4-1 11,-2-3 27,-2-1 34,-4 2 42,-2 1 43,-2 1 34,-3 2 5,0 3-15,-1 1-32,0 3-38,-1 3-42,1 2-36,1 4-14,0 4-3,2 5 1,0 6-1,1 3 2,0 6-2,-1 3-3,0 2-9,1 4-5,2 0-1,-2 1-7,-1 0 3,-2 1-4,-1-2-2,-2-3-2,-3-2-2,-4-3-2,-1-6-5,-4-4-3,-1-6 0,-1-4 2,1-5 0,-1-3 4,0-6 5,-2-3 3,5-4 0,0-3 0,2-3-1,2-4-3,7-2 0,3-2-9,5-2-10,3-3-14,5 1-11,3-2-14,3 0-5,3 2-3,-1 1 8,0 0 8,1 0 8,-1 0 4,-5 0-4,1 1-13,-4-1-12,-2 0-13,-1 2-6,-2-2 4,-3 3 10,-3 0 16,0 3 18,-2 1 17,0 4 10,-2 2 7,-1 4 4,-1 2 0,-2 2-2,3 2 0,0 4 2,0 1 4,-2 4 4,1 4 6,-2 1 5,1 2 7,0 3 6,2 2-2,2-1-1,1 2-2,5 0-2,0 0 0,3 0-8,4 0 0,3-1-1,1-5 0,3-2-3,-3-2 1,3-5 2,-4-5 0,2-4-3,-1-4 3,-3-5-3,1-3-5,-2-2-2,-3-2 2,-1 1 4,-6 3 11,0 1 12,-5 5 6,-2 2 2,1 2 1,-4 4-10,2 2-9,-2 4-8,0 2 2,-2 4 6,2 2 8,0 4 0,3 1 4,2 3 0,2 1-3,1 2-5,6 0-6,1 0-2,3 0-1,4 0-7,1-1-27,4-6-61,1-1-86,4-6-84,3-4-91,0-6-144,3-6-52,-1-6 16,-2-7 66,2-5 70</inkml:trace>
  <inkml:trace contextRef="#ctx0" brushRef="#br0" timeOffset="997">1197 123 299,'0'-31'354,"-3"5"35,2 3 11,-1 7-127,0 3-75,2 4-53,0 4-40,0 5-22,4 5-18,-4 7-13,0 4-7,1 7 2,2 3-5,3 5-2,-1 2-1,3 3-4,0 1-5,1 2-4,1-1-5,1 1-8,1 0-4,-2-3-5,-2-2-4,1-5-7,-4-5-6,0-5-6,-3-4-8,-1-6-18,-2-4-23,-3-8-19,1-5-12,-2-5-5,-2-5 5,0-3 15,-1-5 26,-4 1 21,2-4 17,-1 4 12,-3 1 15,-2 1 8,1 4 7,0 2 5,-2 5 8,2 3 10,-3 6 6,1 3 12,0 5 10,3 4 7,-2 3-2,5 3-7,0 1-12,3 5-9,3-1-9,4 1-6,2 0-3,6 1-2,4 1-1,3-3-3,6 0 0,3-2-6,5 0-5,4-4-1,4-4-5,4-2-6,-1-4-9,3-5-6,0-5-4,-1-4-10,-1-4-12,2-4-9,-4-5-7,-1-1-2,-1-1 1,-4 1 5,-2 0 12,-2 3 12,-6 1 10,-3 4 9,-6 2 1,-2 4 0,-5-1-2,-4 4 1,-4 2 0,-4-1-1,0 3 4,-7 2 8,-3 2 10,-3 1 8,-4 2 7,-3 2 6,-2 2 6,0-1-1,-2 2-2,-1 0-6,3-1-6,5 1-2,2 0-4,3-2-3,7 1-4,3 1-5,5-2-12,4 1-28,6-3-51,4 3-56,10-3-66,-1-1-140,2-3-80,5-1-23,-2 0 27,1-1 37</inkml:trace>
  <inkml:trace contextRef="#ctx0" brushRef="#br0" timeOffset="2151">1486 357 14,'-20'2'280,"2"1"31,3-1 18,2 2-46,2-1-95,6 0-61,2 0-38,1 1-21,4-1-2,1 2 2,2 1 3,4 1-5,2 4-3,2-1-9,3 4-14,-2 1-12,5 0-8,2 0-4,1-2-4,3 1 2,5-4-1,4 1 0,0-5-1,7-2-4,-1-2-4,1-2-7,1-5-28,1-2-47,-1-4-80,-2-5-135,-2-4-73,-1-4-34,-4-1 7,0-1 33</inkml:trace>
  <inkml:trace contextRef="#ctx0" brushRef="#br0" timeOffset="2430">2220 216 135,'-8'-3'264,"0"2"17,0 1 1,0 0-102,-2 1-63,-2 2-34,-2 3-17,-2 0-4,1 3-7,-3 2-2,-1-1-1,1 4-3,-2 1-2,1-2-7,3 4-5,-1-2-1,7 0-4,2 0 1,4 0-2,4-2 1,3 1-1,2-4-3,4 1 1,1-4-6,4-2-2,0-4-5,0-1-2,2-4-4,3-2 0,0-5-3,-1 1 0,0-4 1,0-1 4,1 0 10,-5 3 8,2 0 9,-5 3 8,1 3 2,-5 2-3,1 1-12,-3 3-10,1 3-7,-2 2-9,-2 3-4,0 1-3,-2 2 1,0-1-1,-2 4-1,0-4 1,2 2 1,-1-1-2,1-4 1,0 1 2,0-2 1,0-5 6,1-1 1,1-1 1,3-4 3,1-4 0,1-1 3,4-4 11,-2 1 17,2-3 29,2 3 24,-2 3 19,-1 1 8,0 2-4,2 5-16,0 2-25,1 6-27,-2 4-25,3 4-20,-3 4-35,2 3-71,0 3-86,-1 1-85,4 1-171,-2-1-84,-1 1-23,-4-4 40,-1-1 68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3:34.7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68 712 100,'-10'-14'211,"-2"2"19,3 0-32,-1 2-32,2 1-10,2 1-8,1 1-2,2 1 2,1 1 6,-1 2 2,3 0 0,0 3-8,0 3-16,3 3 3,-3 6 9,3 3 19,-3 6 10,2 3 12,1 5 7,1 4-16,-1 1-37,3 2-42,0 2-26,1 1-24,1 0-19,2-2-18,0 1-8,0-4-25,0-2-46,0-5-75,-2-2-86,-2-5-76,0-5-77,-2-5-132,-4-10-35,0-5 30,-6-6 65,2-7 65</inkml:trace>
  <inkml:trace contextRef="#ctx0" brushRef="#br0" timeOffset="257">43 842 7,'-6'-39'294,"4"5"35,0 2 29,6 7-10,0 2-128,6 5-68,6 3-37,4 5-30,4 2-19,4 5-12,3 5-11,-1 2-7,-2 7-11,-3 4-9,-3 3-10,-9 3-11,-5 4-5,-6 2-5,-6 0-4,-7 2-1,-3-1-2,-7-1 0,-1-3-2,-1-1-2,0-5-4,1-3 0,5-2-5,3-4-6,6-3-15,4 0-19,8-4-20,7-2-32,8-3-49,2-2-57,7-4-35,2-1 12,0-4 73,0-1 101,0-3 114,-2 2 103,-4-2 87,-5 1 43,0 3-20,-6 1-34,-4 4-33,-1 2-20,-5 0-22,1 5-22,-3 0-23,-1 4-13,-1 0-7,-3 8-10,1 2-3,0 1-4,1 5-3,2 2-18,0-1-15,4 2-15,-3 2-44,2-2-61,-1-2-70,-2-1-153,-2-3-79,1-4-35,-6-6 17,2-3 43</inkml:trace>
  <inkml:trace contextRef="#ctx0" brushRef="#br0" timeOffset="690">316 776 36,'0'-31'279,"2"1"22,1 3 11,5 4-49,3 5-118,2 3-64,4 4-39,-1 4-25,6 4-21,0 5-16,2 4-13,1 3-6,-1 3-1,0 3 4,-1 1 8,-3 4 11,-2-2 15,-2 3 8,-2 0 7,-4-1 5,1 0 3,-5 1 3,-3 0 0,2-3-2,-3 0-5,-1-2-4,-1 0-4,0-3-2,0-1-2,0-3-2,0-3 17,2-1 15,-2-4 14,2-4 8,-1-4 13,1-4 13,-1-4 1,1-4-2,2-4 10,0-1 21,0-1 15,4 1 12,0 1 9,3 2 7,4 4 1,0 4-9,5 6-3,0 1-6,0 6-15,1 4-13,-2 5-15,-3 3-20,0 3-29,-7 3-21,0 3-24,-2 1-58,-4 4-100,0 3-102,-1-1-109,1 0-156,0 1-72,0-2 4,1-3 67,2-1 91</inkml:trace>
  <inkml:trace contextRef="#ctx0" brushRef="#br0" timeOffset="1083">992 1099 63,'12'3'309,"2"-3"25,1-2-1,4-1-139,-3-3-254,-2-3-140,-8-4-78,-8-11-39,-4-5-9</inkml:trace>
  <inkml:trace contextRef="#ctx0" brushRef="#br0" timeOffset="12274">1728 487 144,'2'-9'294,"-1"1"28,1 1 25,-2-1-85,3 4-42,-3-1-3,4 1 8,-4 2 11,0-1-2,1 3-14,-1 0-32,0 2-37,3 1-12,-3 3-12,2 4 5,2 3-1,-2 7 7,1 1-2,0 5-16,0 1-21,1 0-20,1 2-16,-1 2-17,2-1-13,1 1-8,-2-1-10,3 0-6,-4 2-14,5-4-16,-4-1-22,2-3-40,-4-1-88,2-5-112,-2-3-89,-1-3-94,-2-5-125,0-4-39,0-3 46,-2-4 92,0-5 88</inkml:trace>
  <inkml:trace contextRef="#ctx0" brushRef="#br0" timeOffset="12640">1746 482 148,'-2'-15'295,"2"0"24,2 0 17,5 0-94,3 0-56,1 0-29,3 0-16,2 2-8,3-1-8,2 2-11,-1 2-21,2 2-21,4 2-18,0 3-16,4 2-13,0 4-13,1 1-17,-1 2-37,-5 2-43,1 2-43,-5 1-49,-6 1-70,-3 0-103,-8 1-28,-8-1 10,-5 2 24,-9 2 41</inkml:trace>
  <inkml:trace contextRef="#ctx0" brushRef="#br0" timeOffset="12874">1727 644 48,'-4'5'271,"6"-2"20,6-2 13,9 1-57,6-2-92,4 0-50,4 0-26,2 0-14,2 0-10,3 0-11,0 1-14,0 1-22,0-1-31,1 2-66,-2-1-129,-1 1-67,-6-3-36,-1 1-10,-7 1 16</inkml:trace>
  <inkml:trace contextRef="#ctx0" brushRef="#br0" timeOffset="13069">2381 709 10,'-1'0'284,"-2"-3"34,-1 1 19,-4 2-28,-2 0-90,-5 3-45,-4 3-8,-3 3 3,-3 2 7,-2 4-3,2 3-11,-1 1-23,4 4-21,6-1-27,4 4-14,10-1-12,4 2-9,7 0-7,7-2-13,5 0-9,4-4-15,3-3-29,2-2-60,0-5-77,2-4-84,-4-2-141,-4-7-103,0-4-29,-5-3 21,-5-6 61,-1-6 71</inkml:trace>
  <inkml:trace contextRef="#ctx0" brushRef="#br0" timeOffset="13503">1643 2 12,'-11'-4'266,"-2"2"23,-3 7 16,-2 4-40,-2 7-86,-2 8-43,-5 8-7,-1 8 2,-2 5 7,0 6 4,0 5-3,2 7-11,2 1-16,7 4-20,7 2-19,7 1-16,10 1-15,9 1-12,9-2-12,10-2-4,10-4-8,6-3-15,8-9-24,0-10-45,3-7-52,-1-13-63,-6-10-119,-1-13-88,-7-12-29,-1-13 17,-3-13 33,1-11 56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4:03.48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78 250 199,'-3'-21'322,"-2"0"46,1 0 48,-1 3-80,2 0-22,0 5 8,0 2 4,1 1-8,0 4-28,-1 1-43,3 1-61,0 4-60,0 3-42,-2 3-25,2 7-17,0 5-7,0 6-2,2 3-3,-2 3-4,2 2-11,-1-1-4,1 2-6,1 0-8,0 1-11,2 0-8,-2-1-24,5-2-46,-2-1-66,1-3-80,1-3-79,3-4-75,-5-2-84,2-6-66,-3-5 6,0-5 59,-1-5 68,-1-5 73</inkml:trace>
  <inkml:trace contextRef="#ctx0" brushRef="#br0" timeOffset="347">102 163 129,'-12'-12'294,"0"-1"34,0 0 32,2 3-84,2 0-56,3-2-25,2 3-11,3-2-9,5 1-17,0-1-18,6 1-17,5 1-28,1 0-21,7 3-25,3-1-16,1 3-15,6 1-21,0 0-45,3 3-53,2 0-54,-3 2-55,-4 2-92,-2 0-100,-9 4-25,-4 1 15,-7 2 35,-9 2 47</inkml:trace>
  <inkml:trace contextRef="#ctx0" brushRef="#br0" timeOffset="609">0 349 109,'9'3'257,"4"0"29,7-1 0,4-1-86,4-1-50,6 2-33,2-2-26,2 0-26,1 0-18,5 1-25,-2 1-40,-3-1-94,-2-1-113,-6 0-61,-4 0-31,-3 0-7,-4 3 21</inkml:trace>
  <inkml:trace contextRef="#ctx0" brushRef="#br0" timeOffset="858">660 504 230,'-11'-9'286,"0"1"14,0-1-32,-3 2-91,1 1-53,-1 0-26,0 1-10,-2 2-1,0 2-1,-1 2 2,2 4-2,-3 0-2,3 6-2,-2 1-1,1 6-1,2 2-7,3 2-6,0 4-11,6-3-12,4 5-12,4-1-9,4 1-15,5-1-13,6-1-21,2-1-27,5-2-32,3-2-33,2-3-36,5-3-43,0-5-102,1-2-57,2-5-11,-2-6 10,1-3 30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4:04.69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5 144 87,'6'3'284,"3"-3"17,4 0 16,6 0-76,6 0-100,5 0-56,2 0-34,1 0-17,2-2-15,0 1-19,-2-1-26,-3-1-36,-2 0-58,-4-3-103,-6-1-50,-8-4-18,-5-1 2,-10 0 25</inkml:trace>
  <inkml:trace contextRef="#ctx0" brushRef="#br0" timeOffset="161">30 13 224,'-16'0'315,"5"-1"15,8 1 4,8-2-127,9 2-80,6 0-46,6-1-29,7 1-28,9 0-39,-2 1-117,4-1-110,-1 0-60,-2 0-31,2-4-7,-5-2 25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4:13.95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41 355 97,'0'-6'226,"2"0"21,-2-1-37,0-2-54,0 0-35,0 0-20,-2-3-7,2 1 1,-3-1 15,3-1 25,-3 1 36,3-1 32,-2 0 27,-1 0 21,0-2 5,1 1-11,0 1-25,-2-1-33,3 1-29,-1 4-31,1 0-28,-1 3-19,0 1-24,2 2-14,0 0-13,0 3-11,-1 5-5,1 1-5,-2 4 1,-1 5-3,1 4 1,1 4-3,1 3-3,0 2-1,1 2-1,1 3-5,3 3-7,1 0-20,-1 0-31,4-2-40,-1 0-53,-1-3-64,-1-4-61,2-3-52,-4-6-65,1-3-89,-2-4-17,-1-5 32,-2-6 49,0 0 59</inkml:trace>
  <inkml:trace contextRef="#ctx0" brushRef="#br0" timeOffset="363">33 249 131,'-3'-26'288,"0"1"22,1-2 20,4 1-99,4 2-66,1 0-31,2 3-22,4 2-13,0 4-13,5 1-15,3 4-18,3 1-18,4 4-12,2 2-9,2 3-6,1 2-15,-3 1-28,2 4-36,-5 2-42,-4 3-69,-7 3-112,-3 2-50,-8 1-3,-7 0 15,-3 1 35</inkml:trace>
  <inkml:trace contextRef="#ctx0" brushRef="#br0" timeOffset="592">65 318 118,'0'4'280,"3"-1"19,7 1 11,7 0-100,5 0-85,5 1-52,3-1-26,4 2-18,0 0-14,2 0-19,2 0-42,-3 2-110,-3 0-83,-4 0-42,-4 0-18,-2-2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7:28.07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88 201 131,'-10'-1'309,"0"-3"21,-2 3 23,2-2-62,1 0-70,0 0-15,2 0 19,4 2 25,1-1 8,2 0-9,0 2-26,2 0-32,4 0-39,4 0-34,2 2-26,4 1-16,3 0-18,5 2-18,1-1-20,0 1-16,1-1-33,-1 1-43,-1-2-63,-1-1-75,-5-2-81,1 0-75,-8-2-120,0-4-48,-8-2 14,-5-2 50,-5-2 65</inkml:trace>
  <inkml:trace contextRef="#ctx0" brushRef="#br0" timeOffset="235">55 26 174,'-18'-6'325,"2"0"21,5 1 15,5 2-84,2 0-111,4 2-62,7-1-34,4 2-19,9 2-20,7 1-40,3 0-64,5-2-154,0 0-81,-3-1-42,-1-1-16,-2-3 10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7:30.37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35 184 133,'-5'0'235,"-1"0"18,3 0-36,0 0-58,0 0-35,1 0-20,1 0-12,-1 0-10,0 0-11,2 0-8,0 0-12,-1 0-6,-1 0-4,2 0-3,0 0 4,0 0 7,0 0 10,-2-1 6,2-1 7,-1-1 6,-1-1 12,2-2 2,0-2 2,0-1 5,2-1 1,1-4 2,0 1-6,4-1 2,-1 0-1,5 3-5,-1-1-5,1 3-11,4 1-10,3 2-10,2 3-13,4 2-9,1 2-10,-2 4-2,2 2-3,-1 2-6,-2 5-3,-5 2-2,0 5-6,-5 0-1,-4 3 0,-2 1 0,-5 1-1,-2 1-2,-7-1 1,-2 1-7,-2-3 2,-7 1-6,-2-1 1,-1-1-1,-3-2 2,1-3 6,1-2-2,3-2 6,3-3 2,4-1 3,1-3-2,2-1 1,5 0 2,2-1 1,3 1 1,5 1 4,3-1 6,6 3 4,2 0 2,4 0-1,4-1-3,-3-1-9,3 1-27,-1-2-36,-2 0-60,1-2-71,0-2-70,0-1-71,-3-4-88,2-3-79,-4-3-1,1-6 36,-6-3 54,2-4 66</inkml:trace>
  <inkml:trace contextRef="#ctx0" brushRef="#br0" timeOffset="532">538 178 42,'13'-25'308,"-1"1"25,-2 1 19,2 5-22,0 0-118,-1 3-58,1 3-29,1 3-9,3 2-5,-2 5-7,2 4-14,-2 2-17,0 4-20,-3 2-13,-1 5-16,-4 2-11,0 2-6,-3 4-5,-3-1-5,-3 4-5,-3 1-5,-2-2-3,0 2-2,-3-1 1,2-2 1,-1-3 8,2-2 6,2-2 7,1-4 10,2-1 13,3 0 10,3-2 8,2 0 3,6-1 0,4-2-10,0-1-31,4-1-47,3-3-51,0-2-54,3-1-60,-4-3-106,5-5-80,-3-3-19,2-6 15,1-2 32,-4-1 51</inkml:trace>
  <inkml:trace contextRef="#ctx0" brushRef="#br0" timeOffset="846">1083 103 155,'0'-17'356,"2"3"24,1 2 13,0 2-59,4 3-134,-1 3-76,5-1-27,0 5-4,6 3 15,0 3 16,1 5 9,0 2-1,1 6-11,-2 4-15,-3 4-21,-2 3-24,-2 5-21,0 2-14,-3-1-12,-6 3-18,1-3-30,-5 1-45,-4-3-64,-1-4-66,-8-1-106,0-6-118,-6-2-40,-3-4 4,4-7 43,-2-4 60</inkml:trace>
  <inkml:trace contextRef="#ctx0" brushRef="#br0" timeOffset="1088">1053 379 126,'4'-11'419,"2"1"20,5 1 12,8 2 5,3 1-206,6-1-139,4 3-80,1 0-44,7-1-53,4 2-55,1-1-90,-1-2-117,0-2-52,-3-1-8,2-4 21,-2-1 43</inkml:trace>
  <inkml:trace contextRef="#ctx0" brushRef="#br0" timeOffset="1235">1798 31 252,'0'-10'361,"0"-1"19,-1 4 15,-3 4-110,-2 3-114,-5 4-54,0 7-18,-5 3 4,-1 6 20,-4 3 14,2 4 8,-1 3-6,-1 0-8,4 4-15,-1-1-21,7 3-19,2-3-19,6 1-13,3 0-11,3-1-10,5-3-7,0-3-8,1-5-2,4-2 1,-4-5-1,2-5 0,0-2 2,-1-5-2,1-5 1,1-2-1,-2-7 0,-2-2-3,0-4 0,-4 1 4,-4-1 3,-1 2-2,-5 2 1,-2 1-2,-2 1-9,-4 2-17,1 2-30,-1 1-53,-2 1-63,4 2-58,1 0-52,4 3-77,7 0-98,0 0-15,4 0 27,4-1 41,6 1 49</inkml:trace>
  <inkml:trace contextRef="#ctx0" brushRef="#br0" timeOffset="1588">2043 396 1,'13'4'422,"3"-2"58,-7-2 28,-2-2 27,-4 1-100,1 1-168,-1 0-104,-3-2-53,0 2-35,0 0-52,0-1-81,0 1-84,2-2-81,-2 2-121,0 0-110,3-1-36,2-4 22,6-2 49,5-1 66</inkml:trace>
  <inkml:trace contextRef="#ctx0" brushRef="#br0" timeOffset="1762">2330 181 252,'4'-20'338,"2"2"17,1 0 18,-1 4-111,2-1-87,3 3-44,0 1-20,2 4-1,1 1 5,4 6 0,0 3-10,3 4-6,-2 4-1,3 5-11,-2 4-18,-2 4-19,-1 4-13,-4 5-14,-4 1-6,-4 4-8,-3 1-2,-2 3-11,-3-1-12,-1-2-19,-3-2-30,0-2-42,-4-4-49,0-2-44,-1-5-55,-4-2-119,2-6-43,-4-3 4,5-4 28,2-5 42</inkml:trace>
  <inkml:trace contextRef="#ctx0" brushRef="#br0" timeOffset="2028">2404 493 151,'0'-12'304,"1"2"16,4-2 14,3 1-91,2 1-90,4-1-54,0 2-24,6 2-15,2-1-15,1 2-25,5-1-32,4 1-38,0-2-66,2-1-125,-1-1-63,-1-2-28,-2-4 3,2-2 17</inkml:trace>
  <inkml:trace contextRef="#ctx0" brushRef="#br0" timeOffset="2207">2990 58 212,'10'-13'375,"0"-1"21,5 4 10,1 2-64,6 4-154,0 1-76,3 6-16,-2 1 7,2 8 13,2 3 9,-2 6 0,0 4-12,-4 7-22,1 4-23,-3 5-27,-5 2-41,-4 1-48,-3 1-56,-7 0-58,-1-3-72,-10-3-128,-2-5-74,-5-5-14,-3-7 23,-3-6 43</inkml:trace>
  <inkml:trace contextRef="#ctx0" brushRef="#br0" timeOffset="2406">3104 430 29,'9'-21'304,"3"5"23,3-1 16,6 2-23,3 2-133,3 4-81,3-1-43,3 3-28,3 3-31,2-1-46,2 5-104,-2 0-105,0 0-55,-3 2-24,-5-1-1,-4-1 27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5:38.0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227 0 181,'-6'0'232,"1"0"15,-3 2-58,0 1-52,1 0-31,-3 1-16,2 2-7,-2 2-8,-2 1-9,-1 3-2,-1 3-2,1 3-6,-2 3-3,2 1-1,-1 4-3,-1 1-4,4 1-3,-3 2-5,5 0-6,-1 0-3,4 0-9,1 0-3,4 0-7,1 0-4,1 0-12,2-1-11,5-2-13,3-2-18,5-1-16,3-3-20,5-6-16,1-3-26,3-6-59,2-6-69,-1-4-31,6-5-2,-2-5 8</inkml:trace>
  <inkml:trace contextRef="#ctx0" brushRef="#br0" timeOffset="268">491 308 143,'4'-9'299,"-1"2"30,0 2 31,-3 0-96,3 2-78,-3 2-53,0 1-32,-3 1-32,3 2-25,-2 3-19,1 5-12,-1 2-3,-1 2-2,3 2-1,-2 1-1,2 1-1,2 1-2,0-2-2,1 1-1,4-4-1,-2 2-2,3-4-2,-1-2 2,-1-2-4,1-2 4,-2-2 0,0-4 8,-3 0 4,1-3 1,0-3 2,-1-2 1,1-2-4,1-3-5,-2-3-2,1 0-2,2-2-2,0-1 2,3 2 0,1-1 2,1 4 1,-1-1 2,4 1 4,-2 2 4,0 2 3,1 2 4,-2 0 1,0 5 1,-1 0-1,-1 2-1,-2 3-3,1 2-2,2 1-2,-3 2 0,-1 3-3,0-1-3,0 4-2,-2-2 0,1 2-4,-2-1-2,-2-1-4,2-1-1,-2-1-2,0-3 1,0 0 0,0-4 10,0-2 6,1-1 3,-1-3 3,0-3 0,3-3-3,-1-3-5,1-3-1,-1-1 2,4-2 6,-1-3 9,3 3 11,-2 1 12,-1 2 9,1 4 2,-2 3-2,-1 2 0,1 2-5,-1 4-5,2 5-2,-2 3 0,2 1-2,-2 4-3,1 4-9,0-1-15,1 4-27,-1-1-50,3 2-62,1-1-67,3-1-74,-5-1-139,2-3-55,2-1 1,-1-5 40,2-3 50</inkml:trace>
  <inkml:trace contextRef="#ctx0" brushRef="#br0" timeOffset="881">1007 324 186,'1'-9'306,"2"2"17,-1 2 7,1 5-120,-1 3-88,1 1-55,3 6-26,-3 0-15,2 2-7,-2 2-7,2 1-5,0-2-2,-2 1-2,0-2-2,2 0 2,-2-2-2,0 0 0,-1-2 0,-1 0 0,1-4 0,0-1 7,-2-3 4,1-1 4,-1-3 7,3-3 9,-1-2 10,1-1 6,0-4 13,5 1 12,-2-2 15,4 1 14,2-1 13,0 3 15,-1 0 8,1 3-6,-1 3-7,-1 0-17,-1 5-15,-2 1-18,-3 3-18,1 3-12,0 4-22,-2 3-36,-3 3-51,3 0-60,-3 1-66,5 1-59,0 1-68,1-2-109,2-2-32,1-2 15,1-1 41,-2 0 45</inkml:trace>
  <inkml:trace contextRef="#ctx0" brushRef="#br0" timeOffset="1237">1383 477 212,'3'0'306,"-1"0"16,0 0 7,1 0-132,-2 0-87,4-1-48,-2 1-23,2-2-8,1-1-6,2-1-1,1-3-2,1 2 0,1-4 0,1 0-6,-2-3-5,1-2-3,0-1-3,-3-1-5,-1-2-3,-3-2 2,0-1 2,-2 2 13,0 1 30,-4 4 37,0 4 36,0 1 26,-1 4 15,-2 2-2,-1 6-11,-4 2-27,-2 5-23,-1 3-18,-3 5-15,3 0-11,-2 4-14,2-1-11,3 0-11,3-2-12,2 2-8,5-3-17,5 0-23,4-1-37,2-4-39,6-1-40,1-3-42,6-3-31,2-1-31,1-5-55,0-5-50,0-1-3,-1-4 22,-1-5 31</inkml:trace>
  <inkml:trace contextRef="#ctx0" brushRef="#br0" timeOffset="1551">1715 354 133,'5'-16'307,"-2"-1"51,-3 5 55,0 0-46,0 2-55,0 2-36,-3 3-22,3 1-28,-2 4-36,-3 2-30,2 4-24,-2 4-21,-2 2-19,0 5-17,1 2-19,1 2-15,2 0-17,1 2-15,2-1-10,3 1-9,2-2-15,5 0-23,2-3-33,3-3-42,2-3-51,2-3-41,3-5-31,2-4-16,0-3 1,1-5 19,-1-2 35,-1-5 42,-1-6 39,-1-3 37,-2-3 33,-1-6 37,-4-1 27,-3-2 36,-5 0 40,0 4 54,-1 2 62,-3 3 69,-1 3 55,-2 5 25,-1 2-2,0 4-19,-1 4-53,3 1-70,-1 5-59,-2 3-49,3 5-32,3 5-24,-2 5-16,1 5-2,1 5-10,2 2-3,1 2-12,1 2-14,2-1-22,-1 2-36,-2-2-77,1 0-125,2-2-117,-3-4-181,-1-1-79,-5-2-23,-1-6 49,-3-2 111,-2-3 113</inkml:trace>
  <inkml:trace contextRef="#ctx0" brushRef="#br0" timeOffset="2006">2053 510 192,'12'-4'287,"3"-2"12,3-2 9,4-1-137,1 0-71,-2-1-30,3-1-1,-1 0 12,-1 1 29,-2 0 40,-3-1 45,-3 2 42,-3 0 31,-3 1 16,-3 3-2,-2 0-25,-1 2-44,-2 2-48,0-1-47,0 2-44,0 2-28,1 2-24,1 2-9,-2 5-6,3 0-3,0 3-1,0 1-3,-1 2-2,-1 1-9,1-2-14,0 2-42,-1-2-102,1 0-115,-2-3-173,1-2-125,1-2-57,-2-5 5,7-4 81,-3 0 105</inkml:trace>
  <inkml:trace contextRef="#ctx0" brushRef="#br0" timeOffset="2300">2281 324 224,'-3'-15'318,"0"0"10,3 2-1,5 1-140,1 0-112,8 1-70,2 0-39,3 4-15,1 3-5,1 1 5,-2 3 15,-3 3 26,1 1 23,-4 5 16,-2 0 15,-2 5 15,-1-1 6,0 2 2,-3 2-1,-2-1-3,2 1-4,0-1-11,-2 1-10,3-3-10,0 2-9,-1-4-7,1 0-5,1-3-2,-2-1-1,2-1-2,-2-3 2,0-1-2,1-3 1,-1-3-2,4-1 1,-2-5-1,-1-3 3,2 0 10,3-2 18,-3 1 20,0 2 15,-2 2 10,2 3 13,-3 3 5,-2 3-8,3 3-9,-4 3-6,3 3-8,-2 2-10,3 1-13,0-2-9,1 4-10,2-4-6,2 1-3,2-4-2,1 0 0,-1-2 0,1-2 0,0-3-3,1-1-3,-1-4 0,0-1-2,0-3-3,-1-1-1,-1-4 0,1 1 4,-3 1 2,1-1 6,-3 6 8,-2 0 12,-1 5 13,-2 4 17,0 2 18,3 8 9,-3 3 8,1 6 0,-1 3-3,0 3-12,0 5-18,-1 1-16,0 1-11,-4 2-14,-3 2-12,-5-2-20,-10 1-60,-5-1-121,-7 0-134,-11 0-186,-5-3-97,-5-4-39,-7-2 28,6-5 103,2-2 123</inkml:trace>
  <inkml:trace contextRef="#ctx0" brushRef="#br0" timeOffset="3170">3287 381 210,'-19'-6'321,"6"0"25,5 0 23,2 0-110,6 2-88,4-2-41,6 0-12,3 0 6,2-1 3,3 5-1,4 0 9,-3 4 3,0 2-12,3 7-21,-3 4-25,-1 4-18,-1 5-22,-3 3-19,0 5-15,-6-1-11,-1 4-11,-4-4-12,-2 2-6,-4-3 0,-2-3 4,-1-3 10,-2-6 18,-1-3 25,-1-6 18,2-3 9,2-6 1,-2-4-2,5-7-11,3-6-13,3-6-19,2-6-11,7-5-14,0-4-11,5 1-8,-1-2-2,4 3 0,-4 7 9,1 5 11,-4 6 9,1 6 9,-4 3 9,-2 6 9,1 5 3,-2 2 5,-3 7 1,1 1 0,0 4-5,1 4-6,-1-1-3,1 2-4,2 0-3,3 0-4,2-1 0,1-2 1,3-4 3,2-1 3,-1-4 5,1-3 3,-2-3 4,2-5 6,-6-2 4,-1-4 2,-4-4 2,-4-4-4,-4-2-1,-7-6-3,-3 0 5,-5-2 3,-3 1-2,-4 3 2,2 3-10,1 4-23,0 3-55,6 2-80,4 4-73,4 1-66,7 4-55,4-2-121,8-1-45,5 2 27,5-4 47,8-4 47</inkml:trace>
  <inkml:trace contextRef="#ctx0" brushRef="#br0" timeOffset="3706">4008 159 129,'12'-17'335,"-1"3"48,-6 2 51,0 1-49,1 4-91,-3 1-65,-1 3-37,1 4-8,0 5-10,2 8-4,0 5-2,0 8 5,1 6-10,0 6-32,-1 2-38,1 0-28,-1 3-24,3 0-16,-2-1-8,-1-2-14,3-2-9,-3-2-17,2-3-18,-2-5-28,-2-5-31,2-6-32,-2-4-45,-1-7-44,-2-6-33,3-5-10,-3-6 9,3-8 22,-3-5 44,0-5 55,-1-5 54,-4-2 45,0 1 42,-1 1 48,-2 6 47,-5 3 42,0 7 33,-7 5 20,0 8 4,-3 5-19,1 7-34,0 5-31,6 4-34,2 2-27,6 4-23,5 2-19,6 1-18,5 1-33,6 0-45,5 0-61,8-2-61,6-1-90,10-3-127,3-3-46,6-3 2,3-4 38,-1-1 53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7:33.28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17 475 174,'-4'3'261,"0"-3"12,-1 1-28,2-1-79,2 1-54,1-1-27,0 2-12,0-2-4,1 0-6,5 0-7,0 0-4,2-2-2,4 1 1,3 0 3,3-2 6,7 1 2,4-2 1,2 1-2,6-1-4,5 2-8,1-1-8,6 0-9,2 1-8,6-1-11,4 2-5,4-1-3,7 0-5,1 2 0,5-2-2,-1 0 2,5-1 0,1 0 0,4 0 2,0-1-2,1-2-2,4 0 2,1 1-3,2 2 1,-2 1 0,-1 2 2,-2 2 7,-3 1 3,-2 3 6,-2 0 4,-3 0 1,0 2 5,0-2-3,-1 1-3,-3-1-2,-3-1-4,-4-1-3,-4-1-14,-7 0-25,-3 0-50,-7-1-75,-8-4-156,-2 1-79,-13-2-35,-3-2-1,-5 1 37</inkml:trace>
  <inkml:trace contextRef="#ctx0" brushRef="#br0" timeOffset="937">679 905 91,'-3'-15'281,"-2"3"19,-3 2 14,2 1-79,-2 1-88,-1 2-52,-1 3-25,-4 3-13,1 3-4,-4 5-2,1 2 10,-4 4 16,-1 4 21,0 1 27,-1 5 30,-1 0 14,2 3 3,0 0-11,1 2-17,6 1-30,1 0-38,5 0-26,3 1-18,4-1-21,2 2-25,8-4-27,3 2-39,4-4-48,7-2-56,3-3-49,5-3-49,4-5-80,3-5-54,0-6 3,1-4 25,0-7 42</inkml:trace>
  <inkml:trace contextRef="#ctx0" brushRef="#br0" timeOffset="1210">973 1147 235,'3'-5'330,"-3"5"17,-3 3 11,0 2-127,-3 0-97,-2 5-50,-2-2-22,2 5-6,-2-1-3,2 3-2,1 0-5,2 0-9,2 0-12,3 0-8,2-2-7,4 1-5,2-4-1,5-1 2,-1-1 2,1-4 6,3-2 14,-2-4 13,0-1 15,-1-6 8,1-1 5,-4-7-4,-2-1-10,-1-3-14,-2-2-21,-2 0-18,-3 2-24,0 1-35,0 4-45,0 1-44,0 3-65,0 3-122,0 3-58,4 0-9,2 2 19,6 2 39</inkml:trace>
  <inkml:trace contextRef="#ctx0" brushRef="#br0" timeOffset="1510">1378 1055 49,'0'-6'294,"-3"0"21,-4 2 13,-2-1-42,0 1-113,-3 2-66,2 1-34,-2 2-15,1 2-9,2 2-9,1 2-6,5 2-8,1 3-2,2 2-3,3-1-4,5 2-3,2 2-4,1 1-2,3 1-2,3 1-1,1 1-1,-1 1 1,0 1-2,0-4 0,-7 1-2,-3-4-1,-6-1-5,-6-3-2,-5-1-12,-3-2-12,-4-2-14,1-1-21,-1-1-33,2-1-72,-1-2-95,7-2-40,2-2-16,7-2 8,7-2 28</inkml:trace>
  <inkml:trace contextRef="#ctx0" brushRef="#br0" timeOffset="1825">1890 754 308,'5'-31'345,"-5"8"17,-2 2 8,-2 9-159,-4 4-93,-2 5-45,-2 11-18,-6 5-2,2 10 9,-2 8 12,-1 7 11,1 5 0,-1 4 0,5 2-10,2-1-13,2 1-15,5 1-17,3 0-9,4-4-8,6-1-6,2-3-13,2-1-20,3-4-27,0-5-35,0-5-42,-2-6-51,4-6-92,-2-6-84,1-8-26,3-6 8,0-6 23,2-7 47</inkml:trace>
  <inkml:trace contextRef="#ctx0" brushRef="#br0" timeOffset="2071">2036 1013 272,'-3'-16'342,"-2"1"14,2 3 10,0 4-145,-1 5-95,-1 3-49,1 2-24,-1 5-5,1 2-6,0 3-1,4 3-4,0 0-10,4 2-7,0-1-9,5 1-5,3-1-1,1-1-2,2-1-1,0-4 1,0-1 1,0-3 1,0-4-1,-2-4 4,1-2 6,-3-4 12,3-3 18,-4-2 25,-2 1 37,-3-1 38,1 1 34,-3 3 16,-2 1 3,-1 4-14,0 0-28,0 3-35,-1 2-32,-2 3-23,0 3-18,-2 5-7,2 4-7,-2 2-6,0 4-7,2 0-6,0 2-3,0 1-6,0 0-13,1 0-24,-1-2-62,3-2-96,-1-2-100,-1-2-137,0-2-125,-1-2-50,3-4 22,2-4 77,4-5 87</inkml:trace>
  <inkml:trace contextRef="#ctx0" brushRef="#br0" timeOffset="2461">2370 1225 24,'-4'-6'416,"4"1"49,0-2 8,0 2 4,0 2-137,0 0-176,0 0-115,0 0-82,2 0-59,0 2-76,2-2-151,1-2-77,-1 2-24,0-3 14,2 0 37</inkml:trace>
  <inkml:trace contextRef="#ctx0" brushRef="#br0" timeOffset="2629">2551 985 122,'2'-12'342,"1"0"19,6 1 7,3 2-35,-1 0-147,3 2-79,-3 2-31,5 4-11,-4-1-7,4 4-8,-3 2-17,-2 1-13,1 4-11,-2 0-9,-2 1-11,0 4-7,-5-2-7,-3 1-3,-3-1 0,-5 0 3,2-1 6,-4-2 9,-1-2 5,-2 2 10,2-4 3,-3 1 7,1-2 4,-1 1 3,3 0 1,3 2 3,2-1 2,-2 3 0,5-2 5,-2 4 2,4-1 1,1 2-4,-2-1-3,0 1-6,2 0-2,0-2-6,0 2-5,-1-1-1,-1-1 0,2-1 2,-2 0 6,1-1 4,-1-2 7,-2-2 5,2 1 7,-1-2-1,2-1-2,-3 2-1,1-3-4,1 1-5,-1-1-4,2-1 0,-1 2 0,0-2 0,2 0 0,0-2-1,-1 2-5,1 0 0,-2-1-7,1 1-5,1-2-4,-3 2 2,3-1-3,-2 1-1,2 0 1,-1-2 1,1 2 3,0-2-1,0 2 3,1-1 3,-1 1-1,2 0 2,-2 0 0,3 0 5,-2-1 5,1 1 7,1 0 4,0 0 1,2-3-2,3 0-1,0-2-6,1 2-2,1-1-6,1 1 1,2-2 3,-2 4 2,1-1 5,1 2 1,1 2-1,-1 1 3,-2 3-4,3 1-1,-1 2-5,-1 3-3,-1 0-2,-1 3-2,-2 2 0,-4-1-3,-4 2-2,-4 2-29,-9-4-54,-1 2-74,-7-4-80,-5-1-84,-6 1-143,-1-4-68,-2 1 2,-2-2 45,4-3 66</inkml:trace>
  <inkml:trace contextRef="#ctx0" brushRef="#br0" timeOffset="3450">2981 1003 120,'7'-11'295,"-4"1"25,3 2 18,-5 2-88,-1 2-83,0 1-52,-1 3-27,-1 0-18,-2 4-12,-1 4-8,0 1-9,2 1-1,2 2-8,-1 2-6,4-1-5,1 2-4,3-1-2,2 1 1,1 0-2,1-2 0,4 0-2,0 0 2,2-3 1,-2 2 0,4 0 5,-4 0 12,3 2 10,-4 2 21,-2-1 12,0 3 11,-4 2-1,-3-1-8,-2-1-11,-4-1-18,-2-1-17,-5-1-12,-1-1-13,-3-2-28,-3-3-43,-3-2-58,0-2-65,-3-2-114,1-5-110,-1-1-36,2-3 8,6-6 39,2-1 54</inkml:trace>
  <inkml:trace contextRef="#ctx0" brushRef="#br0" timeOffset="3778">2995 1088 315,'5'-15'340,"2"2"14,2-1 5,4 4-153,-1 1-93,4 0-47,0 3-32,4-1-30,3 2-49,1 0-88,-2-1-116,-2-1-64,-2-1-25,0-2 0,3 1 26</inkml:trace>
  <inkml:trace contextRef="#ctx0" brushRef="#br0" timeOffset="3915">3389 881 239,'10'2'324,"-1"2"30,2 7 31,3 5-98,-1 7-44,1 6 2,-1 9 19,3 6 8,-5 6-3,0 7-30,1 4-49,-2 2-50,-2 1-53,-5 2-55,-6-4-72,-5-3-81,-9-4-79,-4-7-71,-6-8-70,-4-7-95,-3-6-61,1-9 13,-3-6 43,0-9 50,3-7 64</inkml:trace>
  <inkml:trace contextRef="#ctx0" brushRef="#br0" timeOffset="4388">3868 592 154,'3'3'314,"2"-3"23,3 1 20,6-1-83,2 0-80,3 0-53,3 0-31,3 0-30,-2 0-41,0 0-55,1-1-58,-5-4-65,-2-1-101,-4-1-80,-4-2-25,-7 1 5,-4-1 23</inkml:trace>
  <inkml:trace contextRef="#ctx0" brushRef="#br0" timeOffset="4515">4009 514 94,'-14'-5'293,"3"2"26,1-1 17,7 2-58,2-1-100,5 2-64,4-1-40,5 1-35,6-1-59,3 2-164,3-1-91,0-4-48,-3-5-25,-1-5-1</inkml:trace>
  <inkml:trace contextRef="#ctx0" brushRef="#br0" timeOffset="24249">4958 400 76,'1'3'283,"-1"-1"22,0 2 10,0-3-75,0 1-85,-1-1-57,-1 1-31,1-2-14,1 1-8,-2-1-7,0 2-2,2-2-3,0 0 3,-1 0-1,1 0 3,-2 0 0,1 0 1,-1 0-3,-1 0 0,-2 0-4,-1 0 0,0-2 2,-1 1 7,-1-1 9,2-1 11,-2-2 10,0 1 14,2-2 7,-2 0 4,0-1 2,3-2 3,2 0-3,0-2-4,1-1-6,2 1-4,2-2-2,-1 3-4,4-1-1,-1 2-4,-1 2-2,3 0-14,0 2-9,1 2-12,2-2-10,2 4-9,0 1-3,4 0-3,3 1-1,1 4 1,-1-1-2,1 4-2,-2-1-4,2 3 1,-2 1 0,-4 3-4,-2 2-2,0 1 2,-4 0 2,-4 3 1,-3 1 0,-3-1 1,-4-1-2,1 1 3,-8-2-3,1 0-1,-4-2-2,1 0-1,-5-2 4,4 0-5,3-2 2,-2-2-2,6-1 3,2-1 0,4-2 0,0 0 5,6 1 3,1-1 6,5 2 7,3-1 6,7 2-2,-2 0 4,4 0-6,4-1-8,-2-1-6,0-1-18,3 0-32,1-3-66,0-1-95,1-2-85,0-3-79,0-5-66,-5-2-107,0-5-7,-6-6 52,2-8 67,-4-2 70</inkml:trace>
  <inkml:trace contextRef="#ctx0" brushRef="#br0" timeOffset="24824">5418 286 236,'12'-39'339,"-1"4"34,-1 3 36,1 7-99,-1 3-74,1 4-39,1 4-22,1 4-8,4 2-10,1 7-3,2 1-9,2 5-7,1 8-11,-3 2-15,-1 6-22,-5 4-26,-4 5-21,-4 2-24,-6 2-24,-3 3-16,-8 1-13,-2-1-6,-1-1-4,0-2 9,-2-6 9,3-2 15,2-5 11,0-6 18,6-2 10,1-2 9,4-4 7,4-2 5,6-2-2,7-2-11,7-1-19,3-3-49,4-1-81,3-3-102,-1 0-114,-2-4-160,3 3-78,-3-4-4,-1 0 50,0 0 83</inkml:trace>
  <inkml:trace contextRef="#ctx0" brushRef="#br0" timeOffset="25464">6292 308 116,'3'-4'282,"0"-4"21,2 2 11,-2-3-93,2 0-86,0-1-47,1-2-27,-1-2-13,0-3-8,-2 1-7,2-5-6,-4-1-1,2-2 7,-3-3 14,-1 1 22,-2 4 25,-2 2 14,-2 4 3,-2 3-6,-4 5-18,-1 3-27,-5 5-25,-4 5-17,-1 3-8,1 5 2,1 0-2,2 4 3,6-1 1,1 2 1,4 2 2,5-1 2,3 2 0,6 2 2,1-2 0,8 0 7,2 2 6,6 0 16,2 1 13,2 2 13,1-1 7,-3-1 1,2 2-6,-6-2-18,-4-2-14,-4 1-16,-4-2-12,-3-2-4,-8-1-5,-2-3-2,-4 0-4,-7-3-1,-3-1-1,-2-4 0,-2-2 8,-1-4 15,3-1 22,-1-5 14,4 0 12,3-3 2,1-4-3,8-3-17,2-1-21,6-5-24,6-5-35,9-4-48,8-1-70,5-5-78,9-2-64,5-1-58,2-2-91,-2 1-68,0 3 8,-6 3 44,0 8 54,-6 6 55</inkml:trace>
  <inkml:trace contextRef="#ctx0" brushRef="#br0" timeOffset="25925">6672 53 226,'1'-1'347,"2"-2"25,-1 0 37,0 0-67,-2 0-59,0 1-38,1 1-17,2 1-14,-1 1-30,4 1-46,-1 2-47,1 4-36,1 4-20,-4 3-9,-2 3-9,1 3-4,-4 1-7,-1 2-3,2-1-3,-3-1 0,1-4-1,2 0-1,-1-6 0,0 0 2,2-3 0,2-1 2,0-2 2,2-2 10,4 1 6,3-1 12,4 1 3,-1 2 1,-2 2 1,0 0-5,-2 3-4,-5 3-4,-3 0-2,-5 3 0,-5 0-3,-5 0-5,-1 0-6,-3 0-16,-4-3-12,0 0-14,3-1-11,-2-4-29,3-2-45,4-1-57,3-2-64,5-2-75,5-3-138,5-5-53,8-1 5,5-4 44,9-2 63</inkml:trace>
  <inkml:trace contextRef="#ctx0" brushRef="#br0" timeOffset="26345">7403 236 226,'-3'-10'321,"2"-1"23,-4 4 24,2-1-117,2 4-86,-3 2-38,1 4-14,-2 2-11,-3 5-9,1 1-11,0 7-3,1 1-12,-1 1-15,1 4-14,0 1-11,0 0-11,-1 0-16,2 0-19,1 0-22,-4-3-21,3-1-20,0-5-10,4-3-2,-1-5 5,2-4 7,3-4 15,2-7 13,0-5 7,4-5 7,-1-6 17,0-3 14,0-3 9,0-2 17,-2 3 30,-1 3 34,0 3 34,-3 5 28,1 3 19,-2 4 3,4 6-10,-1 0-10,1 5-5,3 3-1,5 4-2,3 4 0,4 4-8,3 3-22,2 2-29,2 2-30,-1 1-17,3 1-12,-1 1-8,-3-2-6,0-2-11,-2-3-8,-2-3-13,-5-2-12,-1-5-5,-2-4-7,-1-4-2,-2-4 0,1-9 6,-2-3 8,0-5 6,-5-4 10,1-6 16,-2 3 17,-1-3 31,1 4 24,-6 1 18,1 6 13,-1 4 4,2 4-8,-3 5-23,1 1-20,0 4-16,-2 5-14,-1 3-6,0 6-5,3 3 0,-1 5-4,3 2-1,2 2-17,3 5-48,-1-1-108,4 2-128,1 0-201,0-1-106,5-4-44,-5-1 15,3-3 93,5-4 117</inkml:trace>
  <inkml:trace contextRef="#ctx0" brushRef="#br0" timeOffset="26900">8020 598 70,'15'3'475,"0"1"66,-4-1 31,-4-1 17,-2-2-189,1 0-306,-2-3-335,-5-2-176,-4-2-91,-7-4-46,-4-2 17,-2-4 105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4:14.77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40 0 133,'-16'10'251,"2"-3"16,7-1 0,4 2-90,8-2-44,12-2-19,8-1-8,12 0-6,14-3-11,12 0-9,14 0-4,8 0 4,7 2 6,8-1 5,4 2 0,7 1-8,4 3-17,-1 0-19,3 1-23,-5 2-14,-4-1-29,-2 2-32,-6-2-40,-6 0-55,-10-2-112,-9-1-98,-10-4-30,-15-2-2,-12-2 27</inkml:trace>
  <inkml:trace contextRef="#ctx0" brushRef="#br0" timeOffset="402">305 352 103,'5'-17'256,"0"1"18,-2 1 5,0 1-86,-3 2-58,0 3-27,-3 2-19,0 2-10,-4 4-6,-4 2-4,-3 5 1,-5 5 12,-3 5 23,-3 4 25,-2 4 23,0 3 10,0 6-2,6 0-13,1 3-27,4 1-32,5 1-31,6-1-23,7-1-20,4-1-17,8-2-28,6-2-36,5-1-51,8-4-54,2-4-52,6-3-83,-3-5-99,0-5-27,3-4 15,-5-8 35,2-6 45</inkml:trace>
  <inkml:trace contextRef="#ctx0" brushRef="#br0" timeOffset="678">700 514 174,'-1'0'316,"-7"0"17,0 4 9,-3 1-103,-3 4-95,0 3-40,-2 1-16,3 4-8,0-1-4,1 4-2,4 1-13,3-2-17,3 1-18,4-2-11,3 1-4,3-2-5,4-4-3,1 0 2,4-2 10,-1-4 13,3-2 23,-3-5 29,0-3 26,-3-4 23,-1-7 4,-2-5-8,-4-7-20,-3-3-25,-1-2-29,-2 0-22,-2 0-17,1 3-20,-1 3-25,2 3-42,0 3-51,2 3-51,3 2-46,5 1-39,3 4-36,6 0-57,0 1-23,5 1 12,-1-1 27,4 4 38</inkml:trace>
  <inkml:trace contextRef="#ctx0" brushRef="#br0" timeOffset="955">998 375 139,'4'-1'295,"-5"0"31,-7 1 21,-3 0-82,-3 1-77,0 2-48,-2 2-30,1 1-21,3 3-14,-1 0-10,5 3-14,5 1-12,1 2-6,6 2-4,2-1-2,4 2-4,2 2-1,6-1 1,2 2 0,2 2 3,2-3 0,-2 5 0,0-3-2,-1 4 0,-7-4-3,-4 1 1,-6-1 3,-10-2 1,-4-1-1,-8-2-5,-2-1-16,-3-3-27,1 0-35,1-3-38,2-2-38,2-2-39,4-2-49,3 1-82,1-4-51,5-2-9,4-6 14,9-1 32</inkml:trace>
  <inkml:trace contextRef="#ctx0" brushRef="#br0" timeOffset="1284">1303 529 333,'3'-11'375,"0"0"26,-3 3 16,0 0-139,0 4-82,0-1-36,0 2-18,2 3-9,-1 3 15,1 4 20,-1 9 7,1 4 2,1 9 1,-3 4 0,3 3-22,-3 3-32,2 3-28,-2 2-31,2-1-22,-1 2-10,1-3-12,1 2-11,0-2-12,-1-2-18,-2-1-30,3-3-63,-3-3-89,0-4-87,1-5-74,-1-5-98,0-5-89,0-7-7,0-7 53,3-9 70,2-6 74</inkml:trace>
  <inkml:trace contextRef="#ctx0" brushRef="#br0" timeOffset="1658">1319 598 257,'-4'-12'296,"3"-2"18,-1 1-39,2-1-81,2-1-58,1 0-23,3 0-6,1 2-3,5-1 3,0 4-5,0 2-6,4 3-9,0 1-16,1 4-12,0 2-13,-1 4-10,2 1-13,-4 5-10,0 3-6,-3 4-6,-3 3-6,-3 2-9,-2 0-13,-6-1-5,-2 0-8,-3-2-1,-3-4 2,-1-3 8,-3-1 12,1-4 12,0-2 9,1-2 10,2-4 9,3-1 5,3-1 7,1-1 4,4-2 2,8-1-8,0 0 0,4 3-3,7-1 7,2 4 3,1 2 9,3 5 5,1 1 1,-3 3-1,-2 3-10,-2 1-13,-4 4-23,-5-1-24,-7 1-30,-6-1-37,-9 1-47,-8-4-53,-13 2-97,-9-3-98,-11-1-40,-8-2-1,-9-3 29,-4-3 45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8:12.4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567 324 112,'-2'-3'309,"2"0"32,-3-2 37,1 3-48,1 0-40,-2-1 3,0 0 15,1 0 12,1 2-8,1-3-23,0 4-52,0-1-62,0 1-55,0 0-39,0 1-29,0-1-23,0 4-9,-2-3-11,1 4-4,-3 1-5,1 3 0,-2 1 1,-1 4-1,1-1-2,-2 2-3,0 1 3,2 3-2,-1-1 4,1 0-1,-1 0 0,3 0 2,0-2-1,1 2-3,-1-3-3,1-1-14,-1-2-39,3-2-71,0-2-85,2-3-87,1 0-70,2-2-95,-5-3-81,0 0 11,0-3 53,-2-3 67,4-3 67</inkml:trace>
  <inkml:trace contextRef="#ctx0" brushRef="#br0" timeOffset="646">537 113 122,'-5'-11'383,"0"1"38,-2-2 22,2 1-35,0 1-140,0 2-98,-1 2-65,3 0-38,-2 1-35,4 3-43,1-1-54,0 1-59,1 2-70,-2 3-137,-3-1-59,0 4-11,-1 0 20,3 1 37</inkml:trace>
  <inkml:trace contextRef="#ctx0" brushRef="#br0" timeOffset="880">774 321 54,'0'3'257,"1"0"18,-1 2 16,-1 1-70,1 1-65,-2 0-32,-2 4-9,1 0 6,1 1 4,-1 1-4,0 2-6,1 2-2,-1-3-13,3 4-17,0-1-16,0-2-12,0 2-17,2-2-16,-1 0-14,1-3-20,-1 1-31,-1-3-31,2-2-38,1 0-38,-1-2-56,-2-5-91,0-1-55,0 0-10,-3-5 13,-1-2 27</inkml:trace>
  <inkml:trace contextRef="#ctx0" brushRef="#br0" timeOffset="1110">670 251 276,'-2'-14'348,"1"2"19,-1 0 9,-1 5-145,3-1-99,0 4-60,0-1-41,1 2-35,3 1-33,2 2-35,3 0-49,1 2-86,-2 0-79,1-1-29,2 2 1,-1 0 19</inkml:trace>
  <inkml:trace contextRef="#ctx0" brushRef="#br0" timeOffset="1249">850 270 200,'5'9'292,"0"-1"32,-4 0-7,2 2-100,-3 2-58,0-2-33,0 4-24,0 1-22,0-2-19,0 4-11,2-1-12,-1 1-24,1-1-29,1-1-28,0 0-29,-1-1-36,3-2-48,-2-2-80,-1-1-57,-1-1-22,-1-6 7,0-2 20</inkml:trace>
  <inkml:trace contextRef="#ctx0" brushRef="#br0" timeOffset="1439">921 267 244,'-3'-10'356,"0"1"26,1-1 15,-1 5-122,1-1-109,1 1-83,1 1-68,1-1-69,3 2-82,-4 0-129,1-2-69,-1 0-21,-3-1 4,3 1 33</inkml:trace>
  <inkml:trace contextRef="#ctx0" brushRef="#br0" timeOffset="1647">309 0 97,'-16'0'260,"4"3"20,-4-1 21,2 2-89,-2 2-65,1 2-25,0 3 3,-1 5 18,0 4 11,-3 6 15,0 5 24,-3 9 15,-1 2-7,2 6-18,-1 1-24,3 2-32,3 0-34,6 0-32,6 3-24,8-3-25,8 2-32,11-2-51,10-5-57,10-1-61,9-7-63,3-5-76,0-8-113,-2-7-29,-2-10 19,-7-8 41,2-8 49</inkml:trace>
  <inkml:trace contextRef="#ctx0" brushRef="#br0" timeOffset="1892">845 113 311,'13'-18'356,"1"9"28,2 7 25,4 11-129,7 7-71,0 13-27,3 9-10,3 8-16,-1 7-19,-2 4-24,-2 3-31,-1 4-30,-9 0-33,-6 1-45,-7 0-66,-8-1-73,-13 2-103,-7-1-137,-14-4-61,-10-2-2,-12-7 36,-6-4 57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8:24.4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329 107 168,'-2'-8'287,"2"2"17,-3 0 28,1 1-85,1 1-41,-1 1-19,2 0-1,-1 2 10,-1-1 14,2 2-12,0 0-18,0 0-10,0 0-11,2 2-21,-1 2-25,-1 1-17,0 4-13,2 2-9,-1 5-2,1 2-5,-2 4-3,0 2-14,0 5-15,0-1-3,0 1-7,-2-1-5,1 1-7,1-2-2,0-2 1,-2-2-4,2-1-4,0-3 3,0-2-10,0-2-21,0-1-46,-1-6-84,-1 2-95,-1-4-86,3-2-96,-3-3-119,-2-2-28,-3-5 45,0-3 73,-1-6 75</inkml:trace>
  <inkml:trace contextRef="#ctx0" brushRef="#br0" timeOffset="653">9 126 80,'-6'2'277,"5"-1"19,-1 1 12,2-1-78,2 1-88,1-1-54,3-1-29,2 0-14,5 0-11,4 0-7,5-1-3,0 1 1,5-3 0,0 1-2,-2-2-1,2-1-2,-2 1-5,-4-2-4,1-2-2,-1 1-3,-5-1 5,-2-1 11,-3 0 11,-3 0 15,1 0 18,-6 2 19,-1-1 20,-1 1 19,-1-1 11,-1 2 17,1 2 11,0-1-2,-2 2-14,2 2-19,0-1-27,0 2-30,2 0-32,-2 2-20,3 1-5,2-1 1,0 6 6,1 1 7,-1 3 9,4 2 6,-4 2 0,1 5-5,1 3-2,0 3-8,-2 2-7,0 2-6,1 2-5,2 0-3,1 0-4,1-1-1,-2-1-1,3-2 4,-3-2-1,0-4 0,-2-1-3,-1-8 6,1 0 0,-4-5-3,1-1 3,-3-5-1,0-2 4,0-4-3,-2-3 0,1-6-3,-1-2-2,1-2-1,-1-4-1,2 1 0,2-1-1,-1 2-1,4 0 4,0 2 2,1 3 6,1 1 0,2 1 4,-1 4 4,3 2-1,3 2 2,-1 3 0,1 2-2,-1 2-3,-2 4 0,3 1-3,-3 1-6,0 3-5,0 3-3,-1 0-13,-1 2-23,-4 0-47,1 2-86,-3-1-86,2 1-71,-3-1-60,0 1-90,-2-1-53,-2-1 27,0-4 61,2-4 57,0-4 65</inkml:trace>
  <inkml:trace contextRef="#ctx0" brushRef="#br0" timeOffset="1305">781 348 15,'-2'-9'383,"1"3"44,-2 2 28,3 0 28,0 4-129,3 0-125,-2 4-73,2 0-22,2 5-9,0 2-21,0 2-18,3 3-10,1 0-11,-2 2-25,-1 0-48,-1 1-62,0-1-69,-1 0-64,-1-3-56,-3 0-56,0-3-52,-1-1-45,-3-7 14,-2-2 31,3-7 38</inkml:trace>
  <inkml:trace contextRef="#ctx0" brushRef="#br0" timeOffset="1494">832 384 10,'11'-13'239,"0"-1"22,6 4 16,-1 1-61,1 0-64,4 0-40,1 0-18,0 1-16,-1 1-11,1 0-8,-2 2-6,-4-1-5,-2 3 5,-2-2 2,-6 2 4,0 2 7,-3 2 14,-1 2 26,-4 3 35,-1 5 26,-3 2 30,-2 2 16,0 3 0,0 0-22,0 0-33,0 2-38,2-1-32,1-1-28,2 0-24,1 0-16,2-1-6,2-3-6,1 0-7,0-3-17,2-2-21,3-4-40,3 0-54,0-3-56,2-4-49,4-4-31,2-1-16,-1-5 1,2-2 14,-4-4 19,3-5 20,-3 0 30,-2-4 43,-4 0 64,-2 0 66,-1 3 65,-4 2 62,1 4 44,-3 4 23,-1 3 4,0 2-8,0 2 1,0 4-7,0 1-9,0 4-2,-1 2 9,-1 4 12,0 3 4,-1 5-2,2 2-6,-1 1-16,0 2-28,2 0-35,0 2-27,0-2-19,2 0-17,1 0-9,2-2-6,1-1 1,4 0-6,1-3-4,0-2-1,3 0-9,0-4-7,1-5-11,2 1-12,-1-7-12,-2-1-16,3-6-11,-2-3-8,-2-3-9,-1-4-3,-1-2 10,-3 0 18,0-2 12,-3 2 26,-2 4 41,-2 3 43,-1 3 33,-1 2 19,1 3 16,-2 3 5,-3 2-4,1 2-18,-4 6-11,2 1-10,-2 4-3,1 2-13,0 1-10,2 1-13,3-1-13,2 2-7,0-3-7,3 2-5,5-3-2,-2 1-8,6-2-4,3-3-11,1-2-12,3-3-21,0-2-34,2-5-35,1-4-43,1-5-42,-2-6-27,0-5-12,-4-4 17,2-4 26,-3-4 41,-4 1 54,0-1 60,-3 5 67,-3 3 72,-1 5 68,-2 6 46,-3 3 19,-3 3-1,0 5-19,-2 2-40,-1 5-48,0 2-33,1 5-19,3 2-16,1 2-13,1 2-12,3 5-7,2-1-4,4 2-7,-1 2 0,3-1-2,0 0-3,2 3 0,-2-1-2,1 0 2,-4-4-1,0 2 0,-2-3 0,-1-1-4,-3-2-11,-1 0-18,-2-6-29,-1-1-38,2-4-57,-3-4-65,3-4-53,2-3-33,2-4-13,1-4-2,3-4 12,1-4 6,1-7-9,-2-3 3,0-5 69,0-1 125,-2 3 113,-1 0 121,0 7 131,-2 4 121,0 4 64,0 5-13,-3 4-33,3 4-40,-3 3-42,2 4-53,-1 4-77,1 7-54,1 5-27,2 4-4,1 4-9,-1 1-13,4 2-15,-2 2-10,-1-1-13,-1-1-14,0 0-30,1-1-46,-5-4-96,-1 1-133,-1-4-135,-4-1-163,1-3-71,-3-3-6,-1-4 68,-3-5 118</inkml:trace>
  <inkml:trace contextRef="#ctx0" brushRef="#br0" timeOffset="2624">1856 521 299,'0'-5'380,"2"-1"33,2 2 51,1-1-89,3 1-105,5-2-66,-1 0-36,6 0-47,1-2-125,1-1-165,4 0-180,0 0-98,4-3-52,4-2-12,3 0 66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8:27.6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161 174 208,'0'-11'289,"-1"1"19,-2 2-15,-1 1-79,1 1-49,-3 0-29,0 2-19,1 1-14,0 1-10,0 1-13,1-1-16,0 2-8,-2 2 2,2-1 14,-1 4 13,-2-1 20,1 4 23,-3-1 21,-1 2 12,-1 4-3,0 3-11,2 0-25,-1 2-29,1 2-30,2-1-23,1 1-20,1 1-9,5-2-8,3-1-3,2-1 0,2-2 0,2-2 4,0-4 2,1 0 1,2-4 1,-2-4 3,1-1 0,0-4 1,2-3 0,-2-3-1,1-2 1,-2-5 0,1 1 1,-3-4-4,-2-2-2,-1-2-2,0 2 0,-2-1-9,-3 2-11,0 1-26,0 4-45,0 1-63,2 5-80,-1 1-71,5 0-60,-3 4-73,2 1-58,0 2 11,2-1 54,-1 1 60,5 0 66</inkml:trace>
  <inkml:trace contextRef="#ctx0" brushRef="#br0" timeOffset="366">242 101 14,'3'1'279,"0"1"34,-1-2 23,1 2-24,-3 0-79,3 1-64,-3 2-41,4 1-21,-1 6-4,4-1-18,-2 6-13,3 1-17,0 1-11,1 2-11,-1-1-11,-1 0-7,-1-2-8,-1-1-1,1 1-1,-3-2-1,-1-3 4,-1-2 0,-1-2 3,0-3 7,-3-4 4,0-2 4,0-2 2,-3-4 6,1-5 5,0-2 7,0-4 5,2-1 16,3 0 10,0-1 6,3 1 1,4 1 3,1 1-2,4 0 0,1 6-1,3 0-2,-2 2 4,3 4 1,-1 0-6,1 4-10,1 4-12,-1 2-7,-4 1-15,3 2-12,-3 5-6,-1-1-6,-2 4-4,-2 1-8,-2 1-9,-3 2-19,0 1-36,-3 3-53,0-1-68,0-2-63,0-1-50,3-2-39,0-2-32,2-2-69,2-3-13,2-4 21,5-4 38,4-3 44</inkml:trace>
  <inkml:trace contextRef="#ctx0" brushRef="#br0" timeOffset="822">944 119 280,'9'-26'394,"-4"3"49,-2 6 89,-1 2-52,0 4-88,-1 2-59,-1 4-40,0 1-45,2 4-84,0 3-63,-1 3-32,2 6-18,-1 3-9,2 3-2,-1 3-3,1 1-9,-1 4-8,2 1-12,-2 0-2,3 0-6,0 2-3,-1-4-4,0-1-13,0 0-40,0-3-73,-1-1-92,2-4-85,-1-2-82,-2-2-128,-1-4-50,-2-3 24,0-5 69,0 0 72</inkml:trace>
  <inkml:trace contextRef="#ctx0" brushRef="#br0" timeOffset="1100">909 287 287,'-6'-2'368,"3"1"27,0-1 46,3 1-100,3-2-94,3-2-60,5 2-35,5 0-24,3-1-43,0-1-45,6 1-26,2-1-34,0 1-38,1-3-35,-1 0-31,0-4-27,-3 0-24,-2-4 2,-3-3 15,-3-3 24,-2-2 29,-4 2 38,-4-2 44,-3 5 36,-1 1 33,-4 3 25,2 2 25,-1 3 16,-1 2 1,0 1 4,1 3-12,1 1-13,-2 2-11,2 3-9,0 5 2,0 2 15,2 4 11,-1 4 9,-1 1 0,2 4-8,1 1-22,-1 2-21,1 2-23,1 0-14,-2-1-8,1 0-5,-1-1-4,-1-2-4,1-2 0,0-4 0,-1-3 0,-1-3 3,0-3 6,0-3 7,0-3 1,0-5 4,0-2 10,-1-5 12,-1 0 20,2-1 16,0-2 17,2-1 4,1 0-1,0 3-11,3-3-16,2 3-13,0-1-9,2 6-3,-1 0 4,2 2 2,2 3 1,-1 5 1,1-1-6,0 4-8,-1 4-7,1 0-13,-2 3-12,0 1-20,-3 0-25,-1 3-31,-1-1-57,-5 0-82,-1 0-89,0-2-75,-3 1-80,-3-2-119,0-2-25,-1-1 41,-1-4 71,5-4 78</inkml:trace>
  <inkml:trace contextRef="#ctx0" brushRef="#br0" timeOffset="1658">1496 435 187,'14'-7'307,"-3"1"20,2 0 30,-2 0-91,0 0-75,1 1-45,0-1-22,-1-1-15,3 2-27,0-2-32,0-1-21,-1-1-13,3 0-6,-3-3-3,-1-3-5,-1-1 0,-3-4-4,0-4 1,-5-1-4,-1-2 8,-4 3 9,-4 2 15,0 4 16,-4 7 20,-2 3 32,-3 6 38,-2 7 36,-2 6 20,-2 4 13,-1 4-3,3 4-20,0 2-34,6 2-40,1 0-35,7 2-23,5-3-15,5 3-13,7-3-6,3-1-13,5-4-32,2-4-115,7-4-144,2-8-209,4-4-110,0-6-51,1-5-1,3-6 98,3-8 133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8:30.0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35 258 70,'-3'-12'283,"3"2"28,-2 2 25,1 0-61,-1 6-76,0-1-41,2 4-16,-3 3-8,0 4 0,-1 2 7,-1 6 9,3 0 4,-1 2-1,0 2-7,1-1-13,2 2-26,0 0-29,3 0-25,1-2-21,2 3-20,5-4-28,2 0-38,5-2-53,3-2-55,6-4-52,3-4-50,5-1-65,-5-5-82,3-6-18,-4-4 20,-4-3 35,2-6 45</inkml:trace>
  <inkml:trace contextRef="#ctx0" brushRef="#br0" timeOffset="211">394 334 167,'0'-5'319,"0"0"26,-3 4 27,-2 2-77,2 2-94,0 2-59,1 1-30,2 1-12,3 0-21,5 3-19,0-2-11,3 2-11,6-3-10,1 1-8,4-4-5,2 1-5,1-5-1,-1 0-2,1-3 0,-3-3 7,-3-2 7,-1-2 12,-3-2 20,-2-1 25,-5-1 31,1-1 35,-4 1 25,-2 4 17,-3 1-3,2 1-14,-2 3-28,0 3-33,0 3-33,0 4-21,-2 5-8,2 7 10,2 7 71,1 7 68,2 5 59,3 6 35,1 6 15,-1 3-5,2 3-65,-1 2-66,-1 1-60,0 1-38,-2 1-27,0-2-17,-4 0-13,-2-3-5,-6-3-5,-4-5-6,-4-7 1,-3-4-2,-5-10-2,-2-7-1,-3-6-4,-3-9-4,-2-7-8,1-10-4,0-7-4,3-6-3,1-6 6,7-3 1,4-3 1,4 0-5,5-1-5,7-1-6,5 2-6,7 2-17,1 1-37,6 3-58,0 0-56,6 3-46,-1-1-64,1 3-77,0 0-58,1-2-29,-2 0-108,-2-2-45,0-1 20,-5-1 71,4-1 83,-4-1 92</inkml:trace>
  <inkml:trace contextRef="#ctx0" brushRef="#br0" timeOffset="734">773 116 135,'2'-15'336,"-2"3"23,0 3 24,2 1-39,-1 2-117,1 3-74,1 3-22,0 3 11,3 3 12,1 5 2,-1 5 7,2 4 11,0 4-3,-2 4-27,2 3-30,0 4-33,1 3-26,-1-1-19,-1-1-19,-1 0-41,3-1-62,-4-4-80,0-2-71,1-4-75,-4-1-108,3-6-79,-2-4 1,3-4 45,2-7 56,2-4 62</inkml:trace>
  <inkml:trace contextRef="#ctx0" brushRef="#br0" timeOffset="959">1061 405 293,'9'-12'392,"-4"3"52,-1 2 56,-1 0-99,-2 5-97,1 2-59,1 2-24,-3 5-32,3 2-43,-1 3-30,1-1-20,0 5-22,0-1-28,0-2-19,2 2-10,0-1-14,-2-1-35,0 1-74,1-4-92,0 1-89,-2-3-130,-2 0-109,-2-5-26,-2-1 37,-3-4 72,1-4 81</inkml:trace>
  <inkml:trace contextRef="#ctx0" brushRef="#br0" timeOffset="1170">1028 329 291,'-3'-20'360,"1"1"37,2 2 39,0 2-121,0 3-99,4 2-63,0 2-41,2 0-57,2 4-74,2 1-78,5 3-91,3 0-135,1 2-69,-1 1-19,0-1 17,0 3 42</inkml:trace>
  <inkml:trace contextRef="#ctx0" brushRef="#br0" timeOffset="1301">1312 334 131,'8'14'286,"-1"-2"18,-2-2 21,-1 1-92,-2 0-81,2-2-44,-2-1-23,1 0-16,0 0-19,-1 1-13,0 0-17,-1-2-7,1 1-7,-1-3-2,-1-1-1,0-1 4,-3-2-1,0-4 5,1-2 7,-4-2 13,0-5 16,0-1 20,-1-4 31,4 2 37,0 0 34,3 0 29,0 3 24,3 2 1,0 1-19,2 3-28,3 1-37,6 2-37,-1 2-36,4 2-24,-2 4-12,0 0-11,0 5-8,0-2-8,-4 5-17,2 2-35,-5 0-72,-2-1-86,2 4-74,-3-1-61,1 1-50,-3-1-57,-1-1-32,-1-1 31,-1-3 49,2-3 46,3-3 55</inkml:trace>
  <inkml:trace contextRef="#ctx0" brushRef="#br0" timeOffset="1675">1717 131 114,'3'-35'343,"-1"7"40,-2 2 32,0 7-33,2 5-131,-2 5-73,3 9-32,0 6-6,3 9-2,2 8-9,0 5 3,3 5 0,0 5-16,0 2-30,1 1-28,-2-1-19,1-1-12,-1-1-13,-1-2-34,-2-4-51,-2-1-66,-2-4-64,0-3-61,-1-2-82,-4-1-102,0-6-15,-1-3 27,-2-6 44,5-6 52</inkml:trace>
  <inkml:trace contextRef="#ctx0" brushRef="#br0" timeOffset="1927">1810 311 236,'-9'-11'295,"0"2"19,-1 2-7,2 0-96,-1 5-62,-1 2-32,2 2-15,-4 6-12,2 1-14,-1 5-8,-3 2 4,4 1 1,1 2 0,1 1 5,3-1-1,2-1-10,5 0-19,1 0-15,3 0-9,3-3-14,4 0-24,3-3-37,2-1-45,4-4-53,1 0-85,0-5-117,0-2-48,-1-3-2,0-3 23,-2-1 42</inkml:trace>
  <inkml:trace contextRef="#ctx0" brushRef="#br0" timeOffset="2160">2048 419 256,'-5'0'328,"2"1"14,-2-1 14,2 2-128,0-2-81,1 1-42,0-1-20,2 0-8,2 0-12,1 0-17,1-3-16,2 0-11,0-1-8,2-2-6,0-2-4,-2-3 0,1 0-6,0-4-5,-4-2-4,2-4-2,-3-1-1,0-3-1,-2 0 3,-2 0 5,0 0 10,-1 5 9,-2 2 15,-2 3 16,-1 4 15,-2 5 15,-1 5 10,-3 5 17,0 6 13,-1 7 10,1 5 9,-2 4-1,4 2-1,-1 3-13,5 0-17,3 1-17,5-1-19,0-2-18,5 1-10,5-3-10,2-3-8,1-2-21,4-2-43,1-4-59,2-5-72,2-4-71,2-2-60,3-7-56,-2-2-64,1-7-26,-3-2 25,-2-9 43,-2-4 48</inkml:trace>
  <inkml:trace contextRef="#ctx0" brushRef="#br0" timeOffset="2500">2274 342 24,'6'-33'255,"-1"5"61,-2 2 46,0 7-1,-3 3-83,2 8-59,-2 3-26,-2 5-11,1 8-11,-1 5-7,-1 5-8,3 5-14,0 1-24,0 1-29,2 2-30,-1-2-17,-1 0-23,0-1-39,0-3-54,-3-3-58,3-5-49,-2 0-42,1-5-27,-1-3 4,1-4 31,-1-4 43,2-4 45,-2-7 36,2-2 33,2-7 33,0-3 25,1-3 19,3-3 8,1 2 15,3 0 4,3 5 2,0 2-2,1 5 2,0 3 5,2 5-4,1 1 5,-1 3 7,1 0 9,-2 3 5,0 0 1,-3 1 3,-3 4 7,-1-1 2,-2 5 4,-4 3 10,-2 3 4,-5 5 12,0 4-1,-4 2-7,0 3-7,-1 1-13,-1 0-11,2 0-8,2-1-8,2-1-3,5-1-1,0-3 1,5-1-4,0-2-8,5-3-3,2-2-3,1-4-6,2-1-3,3-4-12,2-1-13,1-4-53,1-2-117,3-3-131,-1-2-198,1-2-106,-2-1-45,0-4 19,4-3 94,3-1 117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8:33.5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54 664 196,'3'-14'309,"-3"4"25,2 0 25,-2 2-97,1 4-56,-1-1-22,0 1-3,0 2-4,0 1-12,0-1-21,-1 4-20,-1 1-10,-1 3-1,0 3 2,-4 3 1,-2 6 0,1 0-10,2 4-18,-2 2-20,2 0-20,1 2-17,3-1-9,2-1-6,2-1-7,3-2-3,2-2-2,3-2-1,1-5-3,3-2 0,1-2-3,2-4-5,0-2-6,-1-7-2,0-1-7,1-3-9,-4-3-6,1-3-5,-1-3-2,-1-3-2,-4 2 10,-1 1 9,-2 3 12,-2 4 11,-2 4 6,1 2 6,-2 5-3,0 2 4,0 4-2,0 3-1,4 1 2,-1 1-2,4 2 2,4-1 0,0 0 0,3 0 3,4-3 4,-1 0 12,4-3 8,1-1 7,0-4 11,0-4 12,0-1 7,-3-3-5,-3-1-1,-2-4-4,-1-3-13,-7-5-10,-1-2-12,-2-4-10,-3-5-7,-3-3-5,0 0-5,0 0-2,-2 4-11,0 4-21,1 7-61,2 4-95,0 6-88,4 1-75,4 8-96,0 0-106,4 4-8,4 1 63,2 1 68,4 4 69</inkml:trace>
  <inkml:trace contextRef="#ctx0" brushRef="#br0" timeOffset="566">840 725 76,'6'-1'252,"-3"-2"14,2-1 6,-3-2-95,-1-2-75,2 1-39,-3-3-14,2 2-1,-2-2 8,0 3 9,-2 0 11,2-1 7,-3 4-1,-2-1 0,-1 5-5,-2 0 3,-3 6-1,-2 5 3,-4 1 0,-2 4 4,0 2-1,2 2-10,1-1-9,0 1-13,5-2-10,3 0-10,0-2-12,7-1-6,1-1-2,3-4-6,6 1-2,2-4-4,2-2-4,6-5-5,-2 0-5,1-5-4,2-1-1,-2-1-1,-1-4 0,0-1 4,-4-2 2,-3 4 6,-1 2 1,-3 3 2,-1 0 3,0 5 7,-2 2 3,1 4 3,-3 1 6,2 4 8,0-1 7,3 4 2,-1-2 3,3 0-1,0-1 1,5 2-5,-2-3-6,4 1-4,2-2-5,0-5-4,0 1-1,2-4-2,0-1-1,0-1-1,-2-4-3,1-2-3,-1-4-6,-4-2 1,3-3-2,-3-3-4,0-5 2,-1-3 2,-1-6 1,0-3 0,0-1 3,-1-4 0,0-2-1,-2 1 1,1 1 1,-5-1 4,2 3 0,-3 0 3,-3 3 7,2 3 1,-2 5 2,0 2 1,0 5-2,0 6-5,0 3-9,-2 6-6,2 3-2,-1 8 2,-2 4 3,-2 6 8,2 4 9,0 7 12,1 2 9,-1 4 8,1 4 7,-1 3 6,3 2-1,2 3-6,1 0-5,0-1-11,4-1-9,0-3-12,1-1-2,4-5-4,0-2-2,2-2 1,2-4-5,0-4 4,3-4 0,0-4-2,1-3 1,-1-3-2,2-6-1,-1-2-4,-1-6-10,-1 0-6,1-6-4,-3-5-3,-1-5-2,1-4 1,-2-6 7,-4-4 4,-2-4 7,1-4 0,-6-1 4,1-2 6,-4 3 4,-2 1 12,-1 5 18,0 5 13,-1 5 12,0 7-2,2 7-2,-1 6-10,0 9-9,1 7-6,-1 13-5,-2 7 0,2 6 5,3 7-5,-2 4-5,4 4-5,1 1-11,1 1-10,2 1-35,2-3-92,3-1-120,-6 0-145,-2-1-159,-5-3-76,-3-6-17,1-8 70,-6-8 106</inkml:trace>
  <inkml:trace contextRef="#ctx0" brushRef="#br0" timeOffset="6740">2413 358 267,'-3'-10'308,"1"2"16,1 4-6,-1 0-132,-1 4-70,0 5-31,-2 3 0,2 5 3,0 2 10,-1 8 11,0 2 17,4 5 8,0 1-7,4 5-11,0 1-13,-3 1-19,4 0-25,1-1-21,1 1-15,-1-2-9,3-1-11,-2-4-9,-1-3-32,-1-2-37,1-3-45,-1-5-44,-4-3-43,1-2-68,-4-4-91,-1-4-29,-6-4 10,3-4 26,-2-3 36</inkml:trace>
  <inkml:trace contextRef="#ctx0" brushRef="#br0" timeOffset="7182">2344 438 77,'-7'-8'284,"-1"-1"22,-1 2 18,4-1-69,0 2-95,4 0-50,1-1-31,3 2-18,3-2-15,3 0-8,3 0-7,5 1-9,-1-1-4,6 1-6,5 0-3,1 0-4,2 1-5,0 2-8,0-1-21,0 2-29,-4 2-47,-2 0-88,-4 0-86,-4 2-39,-4-1-4,-2 2 17</inkml:trace>
  <inkml:trace contextRef="#ctx0" brushRef="#br0" timeOffset="7448">2375 650 31,'-5'11'248,"1"-4"26,0 1 20,6-2-65,1-2-72,5 0-32,3-3-17,3 1-14,4-2-17,4 0-13,3-2-15,5 1-19,5-3-15,2 2-25,2-1-33,-3-2-78,1 1-120,-4-4-61,-5 2-34,-4-2-1,-5 4 22</inkml:trace>
  <inkml:trace contextRef="#ctx0" brushRef="#br0" timeOffset="7677">2818 727 139,'-2'3'276,"-1"3"15,2 0 10,2 3-112,2 1-76,0 3-32,0 0-19,2 0-9,2 1-6,-1 1-9,2 0-8,-2 2-9,0-4-9,1 2-3,-1-3-5,0 0 3,-3-3-4,1-1 8,-3-4 9,-1-2 6,0-4 10,-1-4 8,-1-3 16,2-4 9,-2-2 13,1-3 17,2-2 19,1 2 20,3-1 13,1 2 2,2 0-1,3 4-11,4 1-13,2 3-20,0 3-19,2 5-16,3 1-15,-2 2-14,1 5-14,-2 2-11,-1 4-6,-1 1-17,-2 4-47,-2 1-90,-3 2-93,-2 2-113,-3 1-147,-5 0-70,-2 1 3,-4 1 63,-2 2 80</inkml:trace>
  <inkml:trace contextRef="#ctx0" brushRef="#br0" timeOffset="8317">2157 18 221,'-6'-6'243,"-1"1"14,-2 2-66,4 0-54,-3 2-32,2 1-20,-2 3-5,-3 3-5,1 4-3,-4 7 1,1 5 4,-1 8 15,-2 7 13,-1 7 5,1 7-6,-1 4-12,1 7-12,-1 4-20,2 2-23,-2 1-16,7 0-7,2 0-6,5-2-4,5 1-4,7-4 1,6 1-2,10-4-5,7-3-8,7-3-13,5-7-23,8-5-39,3-8-45,5-9-76,3-6-109,3-9-48,-1-8-8,0-9 19,-2-6 38</inkml:trace>
  <inkml:trace contextRef="#ctx0" brushRef="#br0" timeOffset="8619">3227 427 237,'22'-27'312,"-1"6"14,4 9 11,2 9-138,6 7-76,2 12-27,3 7-5,5 11 1,-2 7 1,-1 9-7,0 9-10,-3 4-17,-4 3-19,-6 3-16,-8 1-12,-10 2-27,-12-3-47,-11 0-77,-13-4-143,-12-6-75,-15-2-39,-11-5 0,-5-3 33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8:43.9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152 99 100,'-7'-7'293,"1"1"24,3-1 23,-2 2-60,2 0-67,3 2-28,-3 0-1,3 1 10,0 2 9,0 0-4,0 0-13,0 0-29,-2 4-25,2 0-19,-3 5-21,0 3-19,1 3-13,-3 6-5,2 2-3,-1 4-9,1 1-9,1 2-5,1 2-5,1 1 2,0 0-5,1 1-5,2-1-2,-1 0 0,2 0-3,-2 0-6,-1-3-5,1 2-7,1-2-18,-1-3-35,-2-1-54,3-3-70,-3-2-63,0-3-67,0-1-93,-3-5-81,1-3-12,-1-3 35,3-6 54,-3-5 59</inkml:trace>
  <inkml:trace contextRef="#ctx0" brushRef="#br0" timeOffset="449">24 285 208,'-10'-19'284,"2"-1"24,4 1-13,2-1-81,5 2-45,2-3-17,6 3-8,3 0-1,5 0-10,3 0-14,5 1-18,3-1-23,6 4-23,2 0-16,4 2-17,2 3-10,-3 1-15,-3 6-21,-3 2-38,-5 2-42,-2 8-44,-7-1-79,-5 3-114,-6 3-48,-5 1 2,-8 2 24,-2 3 35</inkml:trace>
  <inkml:trace contextRef="#ctx0" brushRef="#br0" timeOffset="700">84 450 109,'-4'4'287,"4"-2"22,5 0 9,3-2-84,5-4-99,3 3-58,4-2-30,3 0-19,2 0-12,6 3-9,4-1-18,1 1-33,-1 1-97,-3 1-92,-4 1-46,-4-2-27,-2-1 2</inkml:trace>
  <inkml:trace contextRef="#ctx0" brushRef="#br0" timeOffset="884">444 557 257,'-6'7'330,"3"-3"17,0 4 6,1 0-139,0 1-99,2 0-53,2 1-26,0 4-15,-1-1-5,4 2-5,-2 2-5,3-1-2,-1 1-2,-2-1-2,2-1 0,-2-1 0,-3-4 0,2-1 3,-2-5 4,-2 1 1,2-5 4,-3-5 3,0 0 4,1-8 11,-1 0 8,3-2 13,0-3 14,5-1 14,1 1 23,4 0 18,2 1 40,4 2 31,2 2 8,0 2-5,2 5-20,2 1-25,-2 5-48,1 5-43,-1 3-25,2 2-16,-4 3-9,-1 6-14,-2 0-20,0 4-40,-4 1-58,1 1-66,0 2-64,-2 0-55,-4 2-77,0-4-86,-4-1-8,-4-2 35,-1 0 44,0-8 58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8:45.2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14 121 33,'5'-6'350,"-2"2"26,0 1 11,2-1 6,3 3-174,3-2-108,2 2-55,4-1-26,3 1-11,1 1-14,1 1-31,-1-1-32,-4 2-53,-6-2-105,-1-2-88,-7-1-39,-3 0-3,-5-3 16</inkml:trace>
  <inkml:trace contextRef="#ctx0" brushRef="#br0" timeOffset="164">0 51 173,'-3'-3'300,"8"0"11,7-2 8,4 1-120,9 1-116,2-2-134,5 2-130,1-1-69,2-2-35,4-2-14,-1 1 8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8:45.8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84 234 245,'-9'-24'335,"1"2"23,3 4 23,0 4-126,0 4-76,4 2-48,-1 5-14,1 6 3,-2 5 9,3 5 9,0 6 10,0 4 10,4 4-12,-2 2-21,-1 2-30,1 4-30,1 1-26,-1 1-20,1-1-32,0 2-41,-1-1-51,0-2-52,-1-2-53,-1-3-49,0-5-57,-3-4-90,-2-5-21,0-5 20,-1-8 33,4-6 41</inkml:trace>
  <inkml:trace contextRef="#ctx0" brushRef="#br0" timeOffset="270">4 314 308,'-2'-17'356,"-1"1"24,3-1 31,3 2-143,0-1-91,4-2-46,2 3-30,2-3-21,2 3-23,4 0-19,0 1-11,4 2-9,1 2-9,2 2-3,1 2-6,-1 0-6,1 3-10,1 2-18,-1 1-16,0 0-23,-3 4-22,0 2-21,0 2-19,-5 1-28,-4 1-64,-6 1-65,-2-1-26,-7 4 0,-3-1 17</inkml:trace>
  <inkml:trace contextRef="#ctx0" brushRef="#br0" timeOffset="524">83 434 190,'-2'4'335,"2"-2"25,3 0 18,2-2-97,3 2-107,6-2-69,2 0-38,4 0-26,4 0-19,3 2-25,2-2-41,1 0-70,-2 0-139,-1 0-69,0 0-34,-2-2-6,3 0 21</inkml:trace>
  <inkml:trace contextRef="#ctx0" brushRef="#br0" timeOffset="679">579 455 3,'-2'-5'343,"1"1"34,-1-1 19,1 1 18,-2-1-155,1 1-116,2-1-93,2 1-75,-2 1-122,4 1-135,3-1-71,2 0-30,5-3 8,4 0 35</inkml:trace>
  <inkml:trace contextRef="#ctx0" brushRef="#br0" timeOffset="840">1014 173 146,'2'-23'309,"-2"-1"23,-2 0 21,0 3-76,1 0-80,-1 3-31,0 3-20,1 3-14,1 5-22,1 1-24,1 4-29,0 5-23,-1 4-15,1 7-2,-2 4 7,0 5 6,-2 4 4,-1 3 2,1 1-2,-1 4-2,-1-1-6,2 2-4,1 0-8,1 0-1,1-1-5,5-2-1,-1-2 1,3-4-2,0-1 2,1-5-1,1-3-6,3-4-22,1-3-36,0-2-54,3-4-60,-2-2-115,0-5-108,-2-2-38,0-4 4,-4-2 36,-1-4 51</inkml:trace>
  <inkml:trace contextRef="#ctx0" brushRef="#br0" timeOffset="1154">892 328 182,'-14'-10'314,"3"-2"15,8 2 13,3 1-110,6-2-98,7 2-56,4 0-31,7 2-20,3-1-23,6 2-25,3 0-31,6 2-63,-2-1-116,0 0-57,-2 1-22,0 1 1,-5 0 16</inkml:trace>
  <inkml:trace contextRef="#ctx0" brushRef="#br0" timeOffset="1366">1506 303 167,'1'-3'248,"1"-3"12,-1 0-34,-1-1-87,0-2-52,0 0-25,-1-3-16,-1 0-3,-1 0-4,1-2 2,-2 2 3,-1 2-1,1 2-3,0 2-1,-1 3-7,-3 3-2,-1 4-2,-4 6 2,-3 3 1,1 3 8,-4 2 5,3 2 0,0 1-3,3 0-6,4 2-5,-2-2-7,6 0-6,2-2-2,3 1-2,3-4 2,2-1 2,4-1 3,-1-5 1,4-4 1,1-1 0,-3-4-4,3-4 1,-1 0-6,-2-6-1,2-1-4,-2-2-2,-2-1 8,0 1 15,0 2 14,-4 2 9,0 3 7,-1 2 2,0 1-9,0 3-13,1 1-16,-1 3-9,3 3-9,-2 2-5,1 0-4,0 1-5,3 2-31,0-1-47,1 2-56,-1-1-105,2 2-115,2-4-57,1-2-3,1-2 29,2-5 46</inkml:trace>
  <inkml:trace contextRef="#ctx0" brushRef="#br0" timeOffset="1792">1727 357 179,'0'-3'285,"-2"2"13,2 1 9,-1 3-130,-1 0-77,2 3-40,0 1-18,3 2-12,-3 0-7,2 0-6,1 2-6,-1-4-3,0 1-2,-1-2-1,-1-3 4,-1-2 7,-1-1 3,0-3 7,-1-4 7,0-4 18,-2-1 19,3-3 13,2-1 8,0-1 11,0 1 3,5-1-4,0 5-5,2 0-2,3 3-7,0 2-15,4 1-8,2 3-11,4 1-18,0 5-19,0 2-7,2 1-5,-3 2-4,0 6-9,-3 0-5,0 2-3,-5 2-8,-3 2-8,-1 2-32,-3 1-35,-3-1-40,-4 1-34,1 1-48,-1-2-93,-3-1-53,3-3-8,0-3 17,3-4 31</inkml:trace>
  <inkml:trace contextRef="#ctx0" brushRef="#br0" timeOffset="2180">2239 285 221,'11'-32'313,"-3"3"32,-3 5 27,1 2-134,-4 9-76,1 4-42,0 5-22,-1 5-6,1 10 5,0 3 26,1 12 42,0 5 30,1 6 13,1 6 4,0 5-7,-1 5-32,0 1-39,3 3-34,-2-2-26,-1 2-28,-2 0-22,2-3-11,-3 0-13,-1-6-6,-1-1-7,-1-7-9,-4-1-44,-2-6-68,-1-3-76,-2-4-65,0-5-65,-6-5-138,-1-4-48,-4-7 20,4-8 52,3-6 58</inkml:trace>
  <inkml:trace contextRef="#ctx0" brushRef="#br0" timeOffset="2493">2272 360 36,'0'-30'258,"4"2"26,0-1 19,3 1-70,2-1-73,2 2-45,2 0-28,6 2-20,1 1-14,1 3-4,6 1-7,-2 5-6,2 5-8,-2 5-4,-1 8-3,0 5-7,-2 6-4,-6 8-1,1 3-3,-6 7-2,-3-1-4,-5 2-2,-6-1-6,-3-2-3,-4 0-3,-3-4 1,-2-3-1,2-2 8,-4-4 1,4-4 7,1-4 10,2-1 14,2-2 15,2-3 18,4 0 14,2-2 21,3-1 14,4 0-3,4 0-10,4 2-12,3 1-13,1 1-25,1 2-19,-2 3-10,1 2-7,-3 0-6,-4 3-5,-1 0-4,-6 1-10,-5-1-8,-5 0-1,-3 0 2,-6-2 4,-2 1 7,-4-2-1,-2-1-2,1-2-16,-1-2-31,-1-2-34,3-3-36,1 3-41,2-4-90,3-4-82,3 3-23,1-5 4,7-1 22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5:42.2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16 204 112,'-5'-23'315,"1"3"39,0 6 43,1 0-54,3 3-84,0 6-37,0 2-1,5 6 1,0 4-7,2 7-15,3 5-9,-2 5-16,4 5-46,-4 2-39,0 2-34,-1 2-20,0 1-23,1 1-42,0-1-70,-1 0-92,2-3-81,-3 2-132,-1-5-119,2-3-35,-2-5 35,4-4 66,0-9 73</inkml:trace>
  <inkml:trace contextRef="#ctx0" brushRef="#br0" timeOffset="207">232 576 221,'0'0'316,"0"-2"14,2 2 9,1-2-128,0 2-94,-1 0-44,1-2-14,2 0-6,1-1-3,4-1 0,-1-3-4,1-1-8,2-3-13,1-2-9,-2-4-10,0-2-7,-1-5-7,-4-2-5,-3-4 0,0 0-2,-3-1 5,-4 1 4,-1 3 18,-2 4 29,1 5 30,-2 5 26,-3 2 18,0 7 19,0 7 8,-2 6-2,2 6-9,-3 4-9,1 5-11,1 3-12,2 2-14,1-1-22,2 1-15,3-1-15,4 1-12,4-2-13,3-3-13,2 0-11,4-4-27,1-2-25,3-4-30,3-3-27,0-7-29,2-2-27,1-7-21,0-5-9,1-6-9,-2-4-12,-5-4-9,1-5 24,-4-1 59,-4 1 69,0 4 68,-2 1 68,-3 2 70,-1 4 49,-3 4 3,-1 4-12,0 1-23,0 4-13,-1 5-8,-1 3-20,-1 5-9,-1 4-11,1 3-5,2 1-13,-1 2-19,2 1-11,0-1-12,2 0-5,-1-1-8,2-2-4,-1-1-3,1-5-2,2 0 4,1-5 2,0-4 3,1-3 2,1-3-1,3-6-1,-2 0-3,3-4-6,-2 1 1,0 1 4,0 2 3,-4 2 2,1 2 3,-3 5 11,-1 3 12,-3 3 6,0 3 4,0 5 2,-2 1 0,2-1-10,0 3-8,0 0-10,2-3-1,3 0-1,-2-4 2,3 1 6,0-3 6,-1-2 6,3-3 0,-1-2-5,-1-4-3,3-2-7,-2-2-10,-1-2-8,0-4-3,-1 1 1,1-2 4,-1 2 2,0 3 7,-2 3 0,2 3 12,0 3 11,1 3 15,0 5 18,0 4 17,1 4 11,-1 2 1,0 5-1,-3 2-8,1 2-17,-3 3-13,-1 2-14,-3 1-10,0 1-12,-5-1-11,2 2-17,-4-4-32,2 2-48,-4-3-62,4-4-59,1-4-50,4-4-32,3-4-18,5-8-24,3-6-68,8-8-4,1-7 14,5-7 25,5-5 36</inkml:trace>
  <inkml:trace contextRef="#ctx0" brushRef="#br0" timeOffset="1079">977 331 214,'8'-41'351,"-5"7"64,-1 6 55,-2 5-94,2 8-77,-1 3-39,-1 9-10,0 7-25,0 10-27,2 7-16,-1 6-6,4 4-22,-1 4-43,1 1-38,0 2-29,0-1-20,-2 2-13,2-1-11,-1-2-19,-2-3-72,-2-2-113,2-2-116,-1-4-180,-2-4-98,-3-3-37,-2-4 44,-2-5 99</inkml:trace>
  <inkml:trace contextRef="#ctx0" brushRef="#br0" timeOffset="1279">954 696 221,'1'-2'312,"4"-1"18,3-1 10,4-1-132,3-1-91,2 0-50,3 0-30,1-3-17,4 0-7,-1-1-10,1-2-1,-1-2-7,0-4-3,-2-2-3,-4-3 0,-3-3 1,-4-1 1,0 0 13,-6 2 20,-2 1 26,-1 4 38,-2 2 36,0 5 21,0 1 7,-2 2-12,2 6-22,0 1-17,-1 6-20,-1 5-13,2 2-6,0 5-2,0 2-5,0 2-13,3 4-17,-3 1-11,3 0-10,-1-2-7,3 1-3,-2-4-6,0-2-2,3-4-1,-3-2 7,2-5 6,0-3 2,3-5 5,1-4 2,2-3 6,2-3 0,1 0 4,1 0 22,0 2 27,1 1 19,2 3 16,-4 2 12,2 6 4,-4 4-15,1 5-22,-4 4-20,0 4-20,-2 2-24,-2 5-65,-2-1-126,0 4-137,-3-1-186,-1-1-99,-3-1-45,0-4 29,-2-1 102,3-3 122</inkml:trace>
  <inkml:trace contextRef="#ctx0" brushRef="#br0" timeOffset="1939">2207 606 174,'-3'6'308,"-3"-2"26,4-1 17,-1 0-99,3 0-80,-3-3-38,3 0-18,-2 0-11,2-3-9,0 0-6,-1-3-12,-1-3-14,2-1-11,0-4-9,0-1-12,0-3-7,-3-3-7,3-1-8,-2-7-7,-1-1-3,0-4-6,1-2-2,0-3-1,0-2 1,0 0 3,1 2 5,-1 7 3,2 2 7,0 6 9,-1 6 4,1 4 2,0 3-3,0 6-1,-2 2 5,2 4 4,-2 6 7,1 7 12,-2 3 20,-2 5 17,0 4 6,-1 5 8,-2 4-1,3 2-7,0 2-17,2 0-13,3 2-16,3 1-13,4-3-10,2 0-8,4-3-6,0-3-5,2-3-6,1-3-16,0-6-27,-2-3-54,3-6-76,0-5-84,-4-2-155,0-8-101,0-3-30,-4-6 23,1-3 61,-4-3 77</inkml:trace>
  <inkml:trace contextRef="#ctx0" brushRef="#br0" timeOffset="2459">1784 70 8,'-13'-16'271,"-1"-1"28,2 4 17,0 2-41,2 4-103,2 2-55,-1 4-21,1 5-8,2 7 3,-1 7 11,3 7 16,-2 8 13,1 6 9,-2 5 9,-1 4 0,-4 0-5,2 4-18,1-1-18,0 5-26,4-2-28,5 0-26,5-1-23,7 0-21,4-5-24,11-1-29,3-6-36,8-5-33,4-5-36,6-9-37,2-7-75,2-12-98,1-6-31,-3-10 8,1-8 23,-5-6 44</inkml:trace>
  <inkml:trace contextRef="#ctx0" brushRef="#br0" timeOffset="2728">2395 163 139,'8'-25'308,"-1"7"16,4 6 15,1 7-81,4 10-101,3 7-47,3 8-13,3 8 3,-2 5 4,2 7-1,-1 4-10,-4 2-11,-2 4-19,-6-1-17,-4 2-17,-8-1-12,-3-4-10,-9 1-22,-4-4-37,-5-1-45,-4-4-57,-2-2-141,-3-5-79,1-4-26,2-3 11,10-6 28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8:48.8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0 144 139,'18'0'320,"-2"0"24,2 0 15,0-1-77,4 1-115,0 0-64,2 0-33,-2 1-21,0-1-14,0 2-8,-3-2-10,0 0-10,-4 0-16,-3-2-26,-2-2-36,-4-1-52,-4-1-95,-5-3-80,-6-2-35,-5 0 3,-8 0 21</inkml:trace>
  <inkml:trace contextRef="#ctx0" brushRef="#br0" timeOffset="152">62 38 148,'-19'-6'276,"6"0"22,4 1 16,6 0-103,3 3-82,4 0-50,6-1-33,9 2-45,-1 1-115,5 0-105,2-2-54,0 1-31,4-4-9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8:50.7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80 178 84,'-2'4'228,"1"0"14,-4 0-9,2-1-78,-4 0-48,2-2-27,-4 2-9,3-3-10,0 2-5,1-2-4,-2-2 0,1 1 1,3-2 6,0-2 3,-2-1 1,3-3 5,-1 0-1,3-1 8,-1-2 16,1-2 21,1 2 13,4 0 5,0 2-3,1-1-8,3 4-22,0-1-29,2 1-20,3 1-12,0 2-12,2 3-9,0 1-6,1 1-1,-1 4-6,1 3 1,-1 2-1,1 4-1,-2 4-1,-1 2 0,-3 5-1,1-1-6,-3 2-3,-5 2-4,-2 0-8,-4-1-1,-2 0 0,-5 0 4,-3-1 4,-4-2 8,-3-4 2,0 2 0,-5-4-7,2-3-9,-3-2-5,3-2-1,0-2 0,3-5 9,4-1 18,5-1 21,2-4 37,4 0 27,3 1 16,2-2 9,3 0 1,2 0-11,5 3-27,2-1-24,4 1-17,2 1-15,3 1-10,5 2-14,1-1-27,2 0-55,0 0-70,0 2-71,2-2-78,-2-2-147,2 2-55,-4-3 13,-4-3 46,-2 0 59</inkml:trace>
  <inkml:trace contextRef="#ctx0" brushRef="#br0" timeOffset="581">537 85 161,'-5'-14'326,"2"1"30,1 2 23,2 4-82,3-1-95,2 2-51,6 0-34,0 3-18,5 2-12,3 1-6,3 2-6,-1 6-11,4 2-6,-3 4-8,-1 4-10,-4 3-16,0 1-15,-5 3-9,-3 0-9,0 2-4,-5 0-4,-3-1-3,-6 1-6,-1-2-6,-6-1-4,-4-1-12,-5-2-9,-2-2-6,-1-2 4,1-3 7,3-3 18,3-5 25,2-1 29,4-4 28,4-1 39,4-3 36,-1 0 19,4 0 10,4 0-2,-1 2-9,4 1-29,4 0-33,2 0-27,6 1-19,3 4-23,3-3-21,-1 5-46,3-3-65,0 2-65,0-1-73,-2 1-113,-1-2-99,-5-1-17,1-3 28,-4-3 51,-2-3 62</inkml:trace>
  <inkml:trace contextRef="#ctx0" brushRef="#br0" timeOffset="989">939 59 291,'-4'-10'339,"4"1"22,2 1 17,1 2-151,5 3-88,3 2-48,2-1-18,5 4-6,6-1 6,1 4 9,1-1 12,2 4 8,-1 2 4,0 2-4,-3 3-18,-5 5-18,0 1-14,-4 4-14,-5 4-13,-4 2-10,-1 1-5,-5 2-3,-1 1-6,-3-1-3,0 1-6,-1-1-5,-3-1-6,0-3-27,-1-3-44,-3-1-52,2-6-52,-2-2-93,1-2-109,-1-7-33,0-3 13,3-5 37,0-4 47</inkml:trace>
  <inkml:trace contextRef="#ctx0" brushRef="#br0" timeOffset="1264">1090 400 200,'5'-12'339,"3"1"21,-2 2 24,5 3-92,5-2-118,2 3-68,5 0-38,9 1-25,3 0-35,5 3-41,3 0-55,-1-2-143,1-2-82,-3-3-44,1-2-9,0-6 17</inkml:trace>
  <inkml:trace contextRef="#ctx0" brushRef="#br0" timeOffset="1418">1811 22 287,'-2'-11'324,"1"4"13,-5 3 3,-4 8-139,-1 3-70,-6 7-30,-1 5-7,-2 5 9,-1 5 7,5 1-6,-1 1-9,4 4-11,2-2-14,5 0-20,4 0-14,4-2-10,4 0-4,4-2-6,-1-1-3,4-2-1,4-2 0,-1-4-2,1-4 2,1-2 1,-2-7 3,1-2 1,-3-4 0,2-4-4,-3-6-5,-4-3-7,1-6-9,-7 0-6,-2-1 0,-4-2 6,-4 3 1,-3 1 4,-3 2 3,-4 3 6,-1 3-9,-2 2-25,1 4-35,1 0-44,1 4-44,4 2-60,1 0-128,4 3-56,6-1-7,6-1 21,8-1 33</inkml:trace>
  <inkml:trace contextRef="#ctx0" brushRef="#br0" timeOffset="1777">2048 389 252,'6'-4'371,"-2"-1"24,-3 1 14,2 1-96,-3-2-138,2 4-85,1-2-71,2 3-70,-2 0-133,2 0-118,3 0-61,-2 0-22,4-3 12,-1-4 39</inkml:trace>
  <inkml:trace contextRef="#ctx0" brushRef="#br0" timeOffset="1934">2394 160 58,'5'-17'294,"2"2"24,-3 2 18,1 1-35,2 2-108,3 3-56,0 3-24,1 2-8,6 4 6,1 5 12,1 5 6,1 5 3,2 5 7,-6 4-12,1 2-24,-4 4-30,-3 1-26,-1 0-24,-6 1-17,1-1-13,-4 0-11,-4-1-9,-2-2-32,-3-3-48,-2-2-57,-2-1-79,-4-4-133,-4-5-65,0-3-8,-1-6 31,0-2 46</inkml:trace>
  <inkml:trace contextRef="#ctx0" brushRef="#br0" timeOffset="2179">2445 434 5,'0'-13'323,"5"1"28,3 1 16,-2 2 11,9 2-165,2 1-95,6 1-55,1 1-39,5 1-47,-1 3-84,4-3-133,-4 0-71,-1-3-35,-2-2-7,0-1 17</inkml:trace>
  <inkml:trace contextRef="#ctx0" brushRef="#br0" timeOffset="2319">2896 129 142,'4'-18'305,"1"2"23,-1 3 16,0 2-81,4 4-100,-2 2-51,6 4-27,-2 4-6,6 6 3,3 6 4,0 4 7,3 6 6,0 4 1,-4 3-6,1 1-13,-5 1-21,-1 2-21,-7-1-24,-4 1-20,-6-2-33,-2-1-51,-5 0-66,-5-3-151,-2-3-83,-3-5-44,-3 0-1,0-8 35</inkml:trace>
  <inkml:trace contextRef="#ctx0" brushRef="#br0" timeOffset="2551">2952 446 239,'9'-18'311,"0"5"16,5-1 9,2 4-145,5 1-86,2 3-55,6 0-41,1 1-57,0 4-136,0-2-76,-3 0-40,0-2-13,0-1 5</inkml:trace>
  <inkml:trace contextRef="#ctx0" brushRef="#br0" timeOffset="2701">3482 371 182,'3'-3'315,"1"2"18,-1-2 6,-1 0-109,1 0-138,-3-1-180,-2 3-124,2-3-65,-6-2-35,2-1-14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8:54.0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18 187 97,'4'-26'275,"0"-3"20,0 4 22,-1 1-79,0 3-72,3 3-23,-3 3-12,0 5-9,1 1-15,-4 3-15,1 2-8,1 4-5,-1 7-1,1 3 1,1 4 10,0 4 4,1 6-4,0 3-9,-1 4-13,-1 2-11,1 5-10,0 1-7,0 0-11,2 1-10,0 1-7,3-4-2,-2 1-4,5-2-3,-1-2 1,2-4 0,0-3 3,1-3-1,0-4-1,1-5 4,-4-2-3,-2-5-12,0-4-44,0-4-65,-2-3-66,0-4-87,2-5-141,-3-3-65,1-2 5,-3-4 42,1-1 54</inkml:trace>
  <inkml:trace contextRef="#ctx0" brushRef="#br0" timeOffset="383">8 374 246,'-7'-4'301,"6"-2"15,1-2-12,4 1-130,7-1-76,2-1-39,7 2-24,7-2-18,3 1-11,8 2-18,5 0-20,4 2-59,0-1-113,1-1-60,-3 0-29,-3 2-5,-1-1 10</inkml:trace>
  <inkml:trace contextRef="#ctx0" brushRef="#br0" timeOffset="601">753 487 7,'-1'-3'230,"-1"-2"14,1-1 3,1-1-76,1-1-79,2-2-47,-1-1-24,1-1-14,1-3-5,-3 0-2,2-1 3,-3-2 5,-1 0 4,-2 0 10,-1 1 7,-2 2 4,-3 2 3,1 2-3,-4 5 0,-1 5-3,-2 2-3,-4 5 2,0 3 5,-3 5 1,0-1 2,2 3 1,2 1 1,1 0-5,4-1-4,2 1-3,2-2-8,2 1-2,5-3-5,2 1-1,2 0 2,6-4-2,1-1-1,4-1 2,4-2-2,3-3 0,0-3-2,-1-2-1,3-3 0,0-2 3,-3 0 8,-3-1 15,1 1 23,-5 1 25,-3 1 16,-1 2 10,-4 0-1,0 2-15,-3-1-23,-1 4-21,0 1-21,0 2-11,0 2-11,2 0-1,0 4-6,-1-2-8,4 1-14,0 1-42,2-1-50,3-1-78,1-1-138,2-2-68,-1-2-26,0-1 19,2-1 42</inkml:trace>
  <inkml:trace contextRef="#ctx0" brushRef="#br0" timeOffset="1051">958 493 146,'1'0'281,"-1"0"13,4 1 7,-2 1-112,2 1-88,-3 1-42,1 0-26,1 3-16,0-1-6,0-1-5,-1 2-2,0-3-3,-1-1 3,-1 0 3,0-3 2,-1-4 2,-1-2 6,-3-5 9,2-4 4,-2-3 9,0-3 12,3-3 23,0 0 25,2 0 22,2 3 23,4 0 11,2 5 10,4 4-5,4 3-14,3 4-12,5 7-17,3 5-18,1 4-20,2 5-20,0 5-19,-1 5-22,-3 1-21,-2 2-56,-5 2-79,-3 0-83,-10 2-154,-4 0-110,-5 0-47,-5-1 12,-1-5 61,-4-3 73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8:55.6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462 147 155,'-4'-33'274,"-1"3"14,-5 2 5,-1 5-128,-5 7-73,-2 4-33,-6 7-6,-3 8 5,-9 11 11,-2 7 23,-4 11 24,-2 9 13,1 10-5,1 7-7,2 9-15,9 5-21,10 4-27,10 2-22,13-1-14,8-1-11,11-2-11,8-5-22,7-5-50,8-7-67,1-9-153,4-9-79,-5-7-40,0-11 1,-4-10 31</inkml:trace>
  <inkml:trace contextRef="#ctx0" brushRef="#br0" timeOffset="995">388 368 202,'-2'-6'298,"1"-2"20,-1 2 14,0 2-132,1 1-73,1 1-48,-2 2-24,1 2-12,-4 4-10,2 3-8,-2 4-3,2 2 3,1 3 0,2 3 3,2 0-3,1 2 2,2-2-3,4 0-4,3 0-4,-1-2-5,1 1-5,3-4-1,0-2 2,-2-4 0,-2-2-1,2-4 2,-4-2 2,4-4-3,-5-4-3,1-3 0,-1-4-1,0-4 1,-2-2 8,-1-1 19,-2 1 20,1 1 20,-3 4 19,-1 2 12,0 5 0,2-1-9,-1 5-6,-1 3-3,5 3 6,-4 3 1,2 5 3,-1 4-2,1 1-9,1 2-18,-3 2-22,1 1-19,-1 1-18,1 1-22,0-2-34,-1 1-66,1-1-75,1-1-79,-5-1-148,2-1-81,0-1-19,0-3 35,2-3 63</inkml:trace>
  <inkml:trace contextRef="#ctx0" brushRef="#br0" timeOffset="1413">712 686 320,'-3'-9'347,"2"1"15,1 2 6,-4 0-166,4 1-96,0 3-72,0 0-50,2 2-63,1 0-141,5 0-73,-4 0-37,3 0-3,-2-1 15</inkml:trace>
  <inkml:trace contextRef="#ctx0" brushRef="#br0" timeOffset="1571">884 393 237,'10'-24'290,"2"3"18,-2 2-14,3 3-119,1 6-64,0 2-32,0 7-23,-1 4-14,1 6-10,-3 5-11,-3 4-8,2 3-5,-4 3-8,-3 1 0,0 1-3,-3-1-3,-3-2 0,2-3 3,-3 0 0,1-5-1,-2-3 1,1-2 3,-1-2 7,4-3 5,-1-2 12,2-2 7,2-2 3,1-2 4,4-2-3,3-3-4,1 0-9,3 2-3,1-2 0,0 4 1,-2 2-3,3 2 2,-5 3 0,-1 1-3,-1 4-7,-5 1-3,-2 2-6,-2 0-2,-2 3-4,-2 0-3,-5-1-3,0 1-1,-2-1-4,1-1-16,-3-1-25,-1-2-27,2-2-45,1-1-107,2-1-71,4-4-20,5-1 5,5-3 20</inkml:trace>
  <inkml:trace contextRef="#ctx0" brushRef="#br0" timeOffset="1960">1259 435 51,'7'-18'271,"-3"5"23,-2 1 13,-1 3-63,1 3-96,-1-1-57,1 6-33,0 0-12,-1 3-8,2 3 0,-1 1 4,3 3 9,0 3 10,2 0 8,1 1 6,2 4 4,4-2 1,-1 3 0,4 3-7,1 0-8,0 2-13,-2 1-13,2 0-16,-6-1-11,-1 0-14,-4-2-10,-6-1-11,-1-4-22,-5-2-27,-7-2-37,-1-4-41,-9 2-71,-3-6-102,-2 0-43,-2-4 4,2-1 21,7-3 37</inkml:trace>
  <inkml:trace contextRef="#ctx0" brushRef="#br0" timeOffset="2228">1349 545 47,'21'-23'243,"0"3"14,2 2 7,2 1-92,1 3-96,-4 1-119,0 0-107,-1 2-58,-3 0-29,0 1-15</inkml:trace>
  <inkml:trace contextRef="#ctx0" brushRef="#br0" timeOffset="2344">1708 263 152,'8'-9'299,"-1"1"17,2 5 24,0 5-89,3 5-61,1 5-23,4 9 14,1 9 36,2 7 29,2 10 13,-4 6-10,-1 5-24,-5 2-44,-6 3-56,-7 0-70,-7-1-94,-10-4-113,-7-2-100,-13-2-168,-9-5-112,-7-2-41,-8-2 24,-3-3 73,-1-5 79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9:00.97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65 163 133,'-14'-1'276,"-2"1"17,4-3 13,2 3-101,2 0-68,4 0-32,2 0-16,2 0-7,5 0-7,4 0-13,5 1-10,7 1-12,4-1-9,5-1-7,3 3-8,2-3-10,0 2-26,-2-1-31,-1 0-45,-4 1-88,-3-4-99,-4 0-48,-7-3-7,-4-1 11,-7-1 36</inkml:trace>
  <inkml:trace contextRef="#ctx0" brushRef="#br0" timeOffset="217">152 38 230,'-8'-2'309,"7"-3"12,4 4 5,8-2-146,8 3-98,6-3-90,5 1-153,2 0-83,-1-2-42,-1-3-19,0-2-2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9:21.26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9 137 58,'2'-14'275,"-2"2"28,0-1 24,0-1-55,0 1-59,0-1-19,0 1 6,0 2 18,-2 1 13,2 2 0,0 2-12,-3 2-36,3 0-42,-1 3-43,1 2-39,-2 6-27,0 2-16,2 4-1,-1 5 3,1 3 4,0 4 8,1 4 6,1 3-1,0-1 2,2 4-6,1-1-9,0 1-4,1-1-9,0-1-3,2 0-3,-2-3-10,1-1-18,-2-4-45,0-2-62,-1-2-71,2-5-70,1-1-66,-4-2-124,0-3-39,0-6 18,-3-4 48,8-4 55</inkml:trace>
  <inkml:trace contextRef="#ctx0" brushRef="#br0" timeOffset="400">313 131 202,'0'-9'342,"-2"1"24,2-1 20,2 2-92,5-1-97,0 1-47,4 0-25,3 3-12,4 0 1,5-1 3,3 4 2,5 2 0,1 2 0,1 3-1,2 3-8,-2 4-17,-1 4-22,-4 4-19,-4 2-15,-2 2-12,-6 3-12,-1 4-3,-5 1-3,0 0-3,-5 0-4,-1 0-14,-4-3-16,-2 0-36,-4-3-48,0-1-63,0-4-62,-3-1-70,-3-1-122,-1-4-44,-4-4 13,-1-4 40,1-4 51</inkml:trace>
  <inkml:trace contextRef="#ctx0" brushRef="#br0" timeOffset="708">496 404 133,'0'-8'314,"5"2"17,1-1 14,5 0-79,8 3-111,4 0-64,7-2-32,6 2-20,2 0-12,3 1-15,1-1-33,1-1-54,-5-1-141,0-4-72,-2-2-41,-4-2-12,-4-1 11</inkml:trace>
  <inkml:trace contextRef="#ctx0" brushRef="#br0" timeOffset="912">1108 129 220,'2'-9'317,"1"-1"21,3 1 24,0 0-96,4 0-48,4 1-13,0 1 13,5-1 22,1 4 14,1 1-17,1 1-30,-2 4-35,-1 1-38,-5 4-42,-2 5-38,-4 3-22,-3 3-16,-5 3-8,-3 1-6,-2 3-3,-1-3 2,-2-1-3,-3 0 0,1-3 0,2-3 4,-2-1 2,3-2-1,2-3 2,0-3-2,4-2 0,1 1 4,3-4 1,3 1 5,4-1 4,4-1-1,5-1-1,0 1 2,3 1-2,-3 1-5,-3 1-2,0 2 0,-4 5 3,-4 1-5,-3 5-5,-1 2 0,-6 0 1,-3 3-5,0-2-7,-3 0-5,-1 1-16,-2-2-39,0-3-58,-3-1-67,-1-4-73,1-1-79,-2 0-140,-1-4-45,2-2 11,2-3 46,1-3 66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9:22.92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38 0 1,'3'2'277,"-1"-1"24,-1 2 16,1-1-35,0-1-86,-2 1-58,1-2-36,-1 1-18,0-1-14,-1 2-14,1-2-16,0 1-14,-2-1-6,2 0-5,-2 1 2,2-1 6,-1 2 4,-1-2 11,0 0 11,2 0 15,-1 0 16,1 0 12,0-2 8,0 2 5,0 0-3,0-1-5,0 1-8,0 0-5,0 0-6,0-1-6,0 1-7,0 0-8,0 0-7,0 0-12,1 0-8,-1 0-8,0 0-7,0 1-3,0-1-5,0 0-3,0 0-3,0 0-1,-1 1 2,1-1-4,0 0 2,-2 0 0,2 0-1,0 0 2,-1 0-1,-1 0 2,2 2-2,-2-2 0,2 2 5,-3-2-3,3 0 6,-3 0-1,3 0 3,-3 0 1,2 0-1,-1 0 0,1-2-2,1 2 0,-2-2 0,0 2-3,2-1-1,0 1 2,0-1-2,0-1-2,0 1-2,-1-1 1,-1 1 2,2-2-3,0 1 0,0 1 2,0 1 3,0 0-2,0-2-1,0 2 4,0 0-3,0 0-4,0 0 1,0 2-1,0-2-2,0 0 1,2 0-2,-2 1 2,0-1 1,1 2-3,-1-2 2,0 1 1,0-1 1,-1 0-1,-1 2 1,2-2 0,0 1 1,0-1 0,0 0 3,-2 0 1,2 0 0,0 0 0,0 0 1,0 0-2,0 0-6,0-1-32,-1 1-72,1-2-93,1 1-109,-1 1-164,0 0-79,0 0-18,-4 0 50,-1 0 79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9:24.22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16 114 84,'-2'-12'290,"-1"-1"28,0-1 22,1 1-60,-1 2-78,2 2-35,1 2-28,-2 1-22,2 3-17,2 4-10,-1 7-4,4 4-3,1 6 6,2 3 10,2 5 3,-1 5-5,-1 2-15,3 1-24,0 2-14,-1 3-20,1-1-30,-3 1-46,-2-2-59,1-2-56,-1-2-56,1-5-86,-2-4-100,-1-3-20,-3-7 20,1-4 38,-1-2 44</inkml:trace>
  <inkml:trace contextRef="#ctx0" brushRef="#br0" timeOffset="283">483 348 294,'9'-4'347,"-1"1"21,-3-2 22,-2 2-140,-2-1-86,1-2-52,-2 0-26,-2-3-20,2-1-20,-3-1-20,0-4-12,-2-3-8,-4-2 0,1-2-6,-2-3 2,-4 2 3,1-3 6,-4 0 15,3 4 9,-2 3 10,0 1 4,-1 2 1,3 5-5,-2 0-12,5 4-13,-1 2-9,3 2-8,1 5 0,4 4 2,2 4 9,2 4 6,3 4 9,5 4 6,4 4 1,1 2-2,1 4-5,2-1-6,2 2-6,-2 2-5,-1-1-2,0 1-5,-1-2-2,-5-2-2,3-2 4,-6-1-2,-2-2 2,-1-4-1,-4-2 1,-5-2-2,0-3-6,-7-2-5,-3-2-6,0-3 1,-3-3-3,3-2 4,-1-3 6,2-1 11,3-6 5,3 0 3,0-4 3,6-3 1,5-3-2,4-2-3,6-2-8,6-5-14,4 1-21,6-4-32,3-1-39,5 0-45,2 0-50,0 0-101,-3 1-90,0 1-32,-5 1 11,0 3 29,-3 6 42</inkml:trace>
  <inkml:trace contextRef="#ctx0" brushRef="#br0" timeOffset="849">1001 309 136,'0'-3'234,"3"-1"9,-3-1-35,4-2-81,-3-3-47,2 0-25,2-3-10,-2-2-4,0-4-2,0 0-3,0-3 3,-3-2 1,0 0 3,-3 0 8,-2 1 4,-1 2 2,-5 3-5,0 5-3,-3 4-1,0 4-7,-7 5 0,0 6 8,-2 4 8,-2 6 8,-2 0 1,2 5-3,-1 0-8,5 0-10,1 2-14,7-1-8,1-1-7,5 0-2,3-1-2,4-4-1,4-1 3,4-3 6,3 0 1,2-4 2,4-2 5,1-5 5,1-2 3,-2-5 0,2-5 3,1 0 7,0-3 20,-1 0 32,-5 1 29,2 2 19,-7 2 8,2 5-3,-5 1-12,2 3-26,0 4-25,-3 3-16,3 6-12,-3 3-5,-1 4-14,-2 4-9,3 3-13,-2 4-16,3 1-29,-3 2-67,2 1-95,1-1-99,-1 0-121,2-2-141,-4-2-58,1-3 22,-4-7 68,-1-2 87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9:25.58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11 261 316,'15'-21'354,"-5"-2"15,-2 5 15,0 0-140,-5 5-85,-2 4-47,1 3-23,-4 3-9,-1 6-3,-3 4-7,1 8-15,-1 3-3,1 3-2,0 5-5,2 1-11,2 1-12,-3 2-9,0-1-4,4-1-4,-2-2-3,1-2-12,-1-3-14,1-3-8,-1-6-8,0-3-12,-1-5-11,3-5 2,-1-5 8,1-8 7,0-4 3,1-4 13,2-5 12,1-3 9,-1-3 6,0-1 8,5 0 18,-4 1 22,0 5 23,0 2 34,0 7 26,-1 4 12,0 2-8,3 8-13,2 2-20,2 6-29,4 2-20,0 5-15,3 3-8,3 4 0,2 2-7,1 1-4,0 2-6,2-1 0,-2 0-4,-1-1-4,-2-4-2,-3 1 0,-4-7 4,-3-1-1,0-4-2,-2-4 1,1-4-4,-4-6 2,2-4-8,-4-5 0,-2-5-3,1-4 1,-4-1 3,2-7 1,-3 2 1,2-1 10,-3 2 15,1 2 18,-2 5 20,1 5 12,2 4 3,-1 5-4,2 4-16,-3 5-13,4 5-20,0 6-7,0 6-3,4 5 3,2 3-2,1 6-1,3 1-10,1 3-32,0 0-83,2 3-104,3-1-129,-2-2-159,3-2-74,-1-2-13,6-5 53,0-2 92</inkml:trace>
  <inkml:trace contextRef="#ctx0" brushRef="#br0" timeOffset="580">741 496 174,'17'0'346,"-4"-1"23,-3-1 9,-1-1-111,1-1-282,-7-1-180,-2-1-94,-5-6-51,-10-1-22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4:42.7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294 126 164,'0'-3'216,"1"0"-1,1 1-58,0 1-52,1-2-32,-2 2-22,3-1-12,-3 2-9,2-1-6,1 1-6,-2-2-8,0 2-2,0 0-3,-2-1-1,1 1-2,-1 0 1,0 0 4,0 0 0,0 0 9,0 0 3,2 0 8,-2 1 6,0-1 4,0 0 2,0 2 2,0-2 1,1 0 4,-1 0 1,0 0 2,0 0-1,0 0-1,0 0-6,0 0-4,0 0-9,0 0-3,0 0-1,0 0-2,0-2-1,0 2 3,0 0-2,0 0 0,0-1-2,0 1-4,0-2-1,0 1-2,-1-3 0,1 2-1,-2-3 1,1-1-2,-3 0-2,0 0-2,-1 0-1,0 0-4,-3 0 0,3-1-1,-4-1 4,1 1 0,2-1 3,-1 2 2,-2-1 4,3 2 0,-2 1-1,1 2-4,-2-1-1,0 3-5,-3 0-1,0 2 1,-1 1 3,-2 1 2,-3 4 2,-1 0 4,3 2 5,-3 2 5,3 1 4,-1 2 1,4 0 7,-1 2-4,5-1 0,1 1-4,2 0-2,1-1-5,3 0-2,6-1 2,-1-1 0,3-1 3,2 1-1,1-4-1,1-1-1,2-1 2,0-4-3,1-1-3,0-1-3,1-4 2,1-1-3,-2-1 0,2-1-2,0 1 0,-1-1 1,-1 1-2,0 0 4,0 3 3,1 0 0,-1 1 5,0 1 0,-1 0-1,0 3-3,0 0-5,-2 2-3,-1 2-4,-2 2 0,2 1-3,-4 1-1,-1 1 4,1 1-5,-2-1 1,-3 1 2,2-1 1,-4 1 4,1-2-2,-2-2 3,-1 0 1,0 1-1,-3-2 3,0-1 0,-1-1-1,-2-2 0,-2 1-3,-1-3 2,-2 0-5,-2-2-7,-2 1-10,2-2-9,-4 0-11,4 0-23,-1-2-26,1 1-33,6-2-35,0-2-38,4 1-39,5-1-72,2-2-81,6-3-24,3 0 15,2 0 27,7-2 45</inkml:trace>
  <inkml:trace contextRef="#ctx0" brushRef="#br0" timeOffset="933">596 257 209,'-5'-8'336,"4"2"18,-2 0 14,1 1-109,0 3-91,1 0-55,1 1-36,0 1-13,0 3-2,0-1 5,-2 5 5,0 0 5,1 4 2,-1 0 4,2 3-8,-1 1-17,-3 0-15,3 0-17,-1 1-10,1 0-6,-4-1-8,4-2-17,-1-1-23,1-3-36,1 0-38,0-3-38,0-1-47,0-1-77,0-4-80,0-3-21,1-3 9,2-1 25,2-2 39</inkml:trace>
  <inkml:trace contextRef="#ctx0" brushRef="#br0" timeOffset="1218">569 90 237,'-3'-12'292,"-2"2"10,5 1-20,0 3-123,0 0-73,6 2-47,1 2-34,1 0-46,6 4-84,-2-2-90,3 1-45,1 2-20,1 0 0</inkml:trace>
  <inkml:trace contextRef="#ctx0" brushRef="#br0" timeOffset="1353">798 135 1,'4'9'251,"-1"2"23,-2 1 21,-1 0-55,0 2-82,0 2-47,0 0-36,0-1-22,0 2-18,2-1-14,1 1-7,-3-2-8,0-2-1,0 1-3,0-4 1,0-2 4,0-1 11,-3-4 13,1-3 14,1-3 21,-2-4 27,-1-4 31,3-3 29,-3-4 26,4 1 19,0-5 14,0 3 4,4 0-10,1 0-19,4 3-25,-1 3-27,3-1-30,3 5-31,0 0-26,0 3-19,2 3-13,0 3-7,-3 2-5,0 2-2,-3 4 0,-2 2-4,-3 4-4,0 2-15,-3 5-22,-2 0-41,0 3-61,-3 1-67,-1 1-66,3-2-53,-1 1-60,-3 1-93,0-3-10,1-2 36,-1-3 49,10-2 55</inkml:trace>
  <inkml:trace contextRef="#ctx0" brushRef="#br0" timeOffset="1778">1387 173 97,'9'-24'275,"-5"1"17,1 4 18,-1 4-88,-4 3-82,-2 3-46,-1 1-26,-4 5-12,-3 2-6,-2 2-3,-3 4 7,-3 2 10,-1 2 13,0 5 12,-3-1 6,0 5 1,0 0-7,3 2-8,-2 2-16,7 1-11,0-1-13,4 2-9,4 0-6,3 0-6,6 0-2,2-1-3,3-1-3,1-4 0,7 0 0,0-4-2,3-4 1,-1-2-4,2-4 2,2-4-3,1-4 1,-2-5-6,5-5-3,-1-3-6,-2-5-4,-1-3 1,-1-3-2,-4-1 1,-1-3 5,-3 4 9,-7-1 12,-3 5 9,-3 5 5,0 2 1,-4 5-2,-4 3-4,-2 5-11,-2 4-8,0 4 0,-2 5 1,1 3 2,3 5 0,-1-1 2,2 4 0,2 2-1,4 1-8,4 0-29,4 5-59,4-3-75,3 1-162,1-2-102,0-2-51,1-4 2,-2-3 41,-1-5 68</inkml:trace>
  <inkml:trace contextRef="#ctx0" brushRef="#br0" timeOffset="6338">329 815 168,'-5'-4'226,"0"2"10,-1-3-55,1 4-54,0-2-26,1 0-7,-1-1 1,1 3 7,-1-2 6,1 0 1,1 2 2,0-1-1,1 1-6,1 1-7,-1-2-8,1 2-6,1 0-10,0 0-1,0 2 1,1-2 12,1 0 10,-2 1 10,1 1 5,4-1 0,0-1-4,4 2-8,2-2-17,1 0-18,6 0-13,3 0-13,1 0-11,5-2-10,3 2-6,3-3-6,7 2 2,-1-1-2,3-1-1,1 1 9,0 0 4,0 2 5,1-2 0,1 2 1,0 0-2,-2 0-3,1 2-5,-3-1-8,1 0-1,0 3-1,-1-1-2,-1 0 3,-1-2 0,-1 2 0,0 1 3,0-2-5,-3 3 2,3-2-3,-5-2-5,0 2 0,-3 0 5,0-3-3,-4 1-8,-5-1-15,-3 0-31,-2 0-51,-2-1-65,-4 1-68,-2-1-65,-4 2-92,-4-1-76,-4 3-10,-7 0 31,-5 0 54,-8 2 63</inkml:trace>
  <inkml:trace contextRef="#ctx0" brushRef="#br0" timeOffset="6906">1009 1031 5,'-4'-5'291,"3"2"31,-3-2 19,4 4-26,0 1-93,4 1-58,-3 4-31,3 3-9,0 1-6,1 4-4,3 2-13,-4 3-16,1 0-12,3 3-12,-3 0-9,0 1-7,1 0-9,-1-1-8,-2 0-10,2-3-6,-4 0-5,3-3-6,-4-3 1,1-2 2,-1-2-1,0-3 5,0-1 1,0-4 4,2-4-2,-1-1-2,1-4 1,2-6 4,0-2 12,0-1 10,1-1 12,3-1 16,0 1 19,5-1 8,0 2 8,0 2 0,4 2-1,1 4-8,3-1-9,0 5-13,1 2-7,3 0-13,-3 4-12,0 4-6,0 0-7,0 5-8,-4 2-6,-3 2-2,-2 2-1,0 3-8,-5 1 1,-5 1-3,-1 1-10,-1-1-21,-2 1-30,1-3-45,-2-3-55,0 1-61,2-4-55,0-1-40,2-4-50,-2-1-88,2-5-12,-2-1 26,4-2 45,6-6 49</inkml:trace>
  <inkml:trace contextRef="#ctx0" brushRef="#br0" timeOffset="7530">2019 680 82,'0'-5'336,"0"-1"37,1 2 29,3-1-41,-1 2-104,2 0-73,3 2-44,4-2-29,1 3-18,4-2-21,2 2-16,2 0-20,1 0-36,0-1-39,-5-1-47,0 0-46,0 0-52,0-3-78,-8-1-90,1-1-26,-4-1 5,-3-2 28,-4-1 41</inkml:trace>
  <inkml:trace contextRef="#ctx0" brushRef="#br0" timeOffset="7733">2071 504 326,'-5'-4'367,"5"-3"7,0 3 7,8 1-159,2 3-108,4-1-69,3 1-45,4 1-31,0-1-43,1 3-73,-1-3-112,4 0-56,-3-3-16,1-1 7,2-3 28</inkml:trace>
  <inkml:trace contextRef="#ctx0" brushRef="#br0" timeOffset="7943">2772 129 4,'9'-15'264,"-1"1"26,-3 3 18,-2-1-38,-2 3-93,1 3-50,-2 0-29,0 1-22,-3 4-14,-2 1-10,-5 3-5,0 3-3,-7 3-2,0 1 7,3 4 2,-3 1-2,2 1-4,0 2-7,3 2-10,2 1-8,2 0-5,3 1-2,2 1-4,4-3 0,2 2-1,2-3 0,3-1 1,5-2-1,-4-2 1,7-3-1,-2-4 0,2-1 0,2-1-2,0-4 1,0 2-2,1-3 3,0 2 0,-2-1 3,2 2 2,-4 0 2,2 2 4,-4-1 3,-3 2 4,0 2 2,-4-1 4,1 2 3,-4 0-2,0 2 1,-6-1-4,0 1-2,-2-1-1,-2 1-1,-2 0-3,-3 0-2,-1-2-2,-1 0-4,-1 0-2,0-3-3,-1 0-3,-2 0-11,2-5-22,-1 3-30,3-4-33,1 0-34,4-4-38,1 0-33,4-3-32,3-2-65,2-5-56,6-2-14,1-4 12,6-3 29</inkml:trace>
  <inkml:trace contextRef="#ctx0" brushRef="#br0" timeOffset="8392">2983 252 113,'18'-9'314,"-7"3"25,-2 1 14,-1 3-68,-2 2-85,-2 0-38,0 4-16,-2 2 0,1 3 5,-1 5-7,-1-1-19,3 5-27,-3 0-31,2 2-24,-1 1-17,-1 0-11,1 0-23,-2-2-34,0-1-39,0 0-44,-2-3-41,1 0-44,-1-3-46,-4-3-80,1-1-33,-3-6 5,0-2 23,1-4 34</inkml:trace>
  <inkml:trace contextRef="#ctx0" brushRef="#br0" timeOffset="8612">2980 207 196,'-5'-24'315,"4"3"19,-4 3 12,3 3-123,1 3-90,1 3-56,3 3-43,3 2-25,6 2-28,2 2-34,5 2-53,1 0-109,1 3-62,-4-2-24,2 2-4,-1-1 17</inkml:trace>
  <inkml:trace contextRef="#ctx0" brushRef="#br0" timeOffset="8772">3224 286 127,'3'17'279,"-3"-3"19,0-2 10,0 1-103,0-1-86,0 2-47,0-2-26,0-2-17,0 0-12,0 1-5,0-4-5,0 1-2,0-2-1,0-2 4,0 0 6,0-4 9,0-2 3,0-2 12,0-5 12,0-2 9,0-4 10,0-2 12,0 0 18,1-1 19,-1 0 15,4 3 14,0 0 7,0 1-4,3 2-12,0 3-21,1 3-23,1 2-22,4 0-21,-2 4-15,3 4-15,-1 2-7,1 2-7,-3 3-4,2 4-2,-4 0-1,-3 3 1,1 2-6,-6 1-24,-1 0-42,0 0-47,-3 1-57,-2-1-47,0-1-41,1 0-35,-1 0-52,-1-3-41,3-2 3,1-3 23,4-3 36</inkml:trace>
  <inkml:trace contextRef="#ctx0" brushRef="#br0" timeOffset="9140">3624 354 202,'17'-31'329,"-1"4"37,-5 3 39,0 4-97,-5 4-57,-1 4-39,-2 3-32,1 4-32,-1 2-29,-2 5-11,1 5-7,1 7 6,0 4 12,-2 7 14,3 7 5,-3 2-13,3 2-18,-1 3-22,0 2-19,0 1-18,-1 0-15,1 0-12,0 0-5,0-2-4,-2 1-3,-1-4-3,-1-1-13,-2-3-33,-2-4-56,1-4-73,-4-4-68,-1-3-68,0-4-67,-4-6-117,2-3-25,-3-6 26,5-5 51,2-5 54</inkml:trace>
  <inkml:trace contextRef="#ctx0" brushRef="#br0" timeOffset="9475">3779 332 31,'1'-27'268,"2"3"24,-1 0 20,3 3-53,-2 1-83,3 4-42,0-1-14,1 5-3,2-2 3,1 6-3,1-1 0,0 1-6,3 4-14,1 1-11,2 0-15,-3 3-12,3 3-12,-2 3-14,-1 1-11,-1 4-12,-3 2-7,-3 4-9,-4 2-5,-1 1-6,-4 2-4,0-1-1,-2-1 0,0-2 4,0-3 4,1-2 7,0-1 1,1-3 3,0-1 1,1-1 2,1 2 2,0 1 2,0 1 8,1 3 1,-1 1 0,0-1-1,-1 5 0,-2-3-2,-2 1-4,-3-1-2,-1-1-4,-3 0-5,0-3-17,1-1-29,-4-1-39,0-2-42,2-2-45,1-1-68,-1 2-100,0-4-31,5-3 4,0 0 25,3-3 38</inkml:trace>
  <inkml:trace contextRef="#ctx0" brushRef="#br0" timeOffset="10205">3739 303 24,'0'-10'243,"0"-1"27,1 1 19,1-1-64,0 2-51,-1 0-28,3 2-8,-1 1-3,-2 1-2,-1 2-7,4 0-18,-4 2-15,3 1-17,-2 3-9,3 1-3,0 5 0,1 2 9,-4 4 6,3 4 3,-1 4-9,-2 2-11,-1 2-15,0 3-11,-1 0-12,-1 0-8,1 0-10,1 0-17,-4-3-25,3-1-36,-2-2-46,1-2-45,0-4-45,0-3-47,2-1-73,-2-7-54,0-1-1,2-6 18,0 0 38</inkml:trace>
  <inkml:trace contextRef="#ctx0" brushRef="#br0" timeOffset="10580">3802 258 63,'-3'-9'257,"1"0"21,-2 1 16,2 1-84,2 1-58,0 0-35,2 0-16,2 2-6,0-2-10,0 1-7,4-1-12,0 2-11,3-1-7,0 1-8,-1 2-5,2-1-1,0 3-2,2 0-3,-3 3-4,0-1-6,1 2-2,-2 2-6,0 2-5,-3 1-4,1 0 0,-1 3-2,-1 3 2,-3-1-2,1 3 0,-2 2-2,-2 1 2,-2 1 0,-2 2 0,1-2 0,-3 0 0,-1 0 2,-1-2 0,-1-1-1,0-1 2,-1-2 1,-2-4 1,-1 2 2,-1-1-2,1-3-1,-3 0 3,3 0-3,1-4-1,-1 3-1,7-2-1,-2-3 1,3 2 1,1-4 1,0 2 6,3-3 9,2 0 3,1 0 0,4-1 0,2-2 0,3-2-5,3-1-9,1 2-5,0 1 1,1-2-2,1 4 1,0 1 4,0 1 6,-1 2 9,-1 2 10,0 1 8,-1 1 4,-1 2 3,-4 2-5,2-1-4,-3 2-10,-1 0-6,-3 3-9,-1-1-2,-3 1-5,-3 0 3,-1 0-1,-1-2 3,-3 1 3,-2-3 0,-4 0-13,-4-2-41,0-1-67,-8-4-99,0-1-159,-4-1-85,0-4-33,-1-2 17,0 1 52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5:45.3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61 247 29,'-5'3'333,"4"0"42,2-3 46,3 0 6,2-1-139,6-4-90,4 1-54,3-1-40,3-1-44,5 0-31,-3 0-22,3 0-33,-3 0-44,-3 0-45,-1-1-54,-5-2-107,-8-3-88,-6 0-24,-9 0 11,-6 0 30</inkml:trace>
  <inkml:trace contextRef="#ctx0" brushRef="#br0" timeOffset="152">58 102 165,'-24'-2'299,"5"-1"27,8 0 11,7 0-114,11-1-96,9-2-82,8-2-121,9 1-131,7-4-67,5-3-33,3-5-11,6-3 14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7:01.6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223 198 209,'0'-20'285,"-4"4"19,1 0-18,0 3-101,-2 3-55,2 1-31,-3 3-22,0 3-10,-1 3-1,-4 4 10,-3 4 8,-2 5 9,-3 5 10,-1 3 6,0 5-7,2-1-13,2 4-20,-2-2-16,7 1-12,1-1-11,1 0-5,6 0-4,3-2 1,3 1-1,6-3 0,1-2-2,1-3 3,2-3-3,5-5-2,-1-1-2,0-4-1,5-5-2,2-5-6,0-2-2,3-5-2,0-6-4,-1-3-1,1-5-1,-3-2-3,-5-2-1,-3-2-5,-5 2 0,-5 0-5,-6 2-1,-3-1-5,-5 5-6,-5 2-17,-1 1-30,0 4-40,0 5-49,1 3-68,-1 3-121,4 3-48,4 4-2,0 3 24,3 3 43</inkml:trace>
  <inkml:trace contextRef="#ctx0" brushRef="#br0" timeOffset="437">490 384 279,'-2'-2'351,"0"1"19,1 1 21,-1-3-116,2 3-69,-1 0-36,-2-2-17,1 1-13,-1-1-19,3-1-32,-1 0-56,-3 0-70,4 2-69,0-4-76,-3 2-140,2-1-85,-3-1-33,3 1 19,2-3 40</inkml:trace>
  <inkml:trace contextRef="#ctx0" brushRef="#br0" timeOffset="715">835 207 203,'6'-12'253,"-1"-2"14,1 2-41,-2 3-78,0 0-42,-3 3-21,3 0-14,-4 3-6,0 2-11,0-1-13,-4 4-13,1 1-4,-2 1 1,-4 4 1,1 2 6,-2 4 3,-2 2 2,-1 1 0,2 2-1,-1 2-3,0 0-4,3 2-2,3-1-2,3 0-1,3 3-1,1-3-2,6 1 6,2-1-1,0-4 3,3-1 9,-2-4 12,2-3 12,-3-3 12,4-3 12,-4-4 6,4-3 0,0-5-8,-2-3-14,1-7-18,-1-3-15,-1-4-15,1-3-14,-5-1-10,1 0-5,-3 0-9,-2 4-14,0 1-29,-2 1-39,-2 5-51,2 5-59,-2 1-109,-1 3-88,2 3-21,-3 1 15,4 4 37,0 1 54</inkml:trace>
  <inkml:trace contextRef="#ctx0" brushRef="#br0" timeOffset="1128">1089 100 151,'5'-12'316,"3"-1"20,-2 2 12,2 2-85,3 3-97,3 2-45,1 1-16,0 3-1,1 3 11,1 1 11,1 4-5,-4 4-9,2 3-11,-7 3-14,3 3-15,-4 2-20,-2 5-15,-3-1-13,-2 0-10,-2 1-8,-1 1-8,-3-1-6,-1-2-6,-2-1-19,-1 1-33,-2-4-37,0-2-48,-1-1-59,-5-2-126,4-2-70,-2-2-13,0-4 15,5-4 37</inkml:trace>
  <inkml:trace contextRef="#ctx0" brushRef="#br0" timeOffset="1389">1183 385 123,'10'-12'297,"1"2"14,2-1 9,5 4-90,0-1-105,3 2-59,1 2-37,3-2-30,5 0-42,-3-2-88,3-1-95,-1-3-49,-2-3-19,1-3-1</inkml:trace>
  <inkml:trace contextRef="#ctx0" brushRef="#br0" timeOffset="1536">1738 0 164,'1'-2'304,"-2"4"23,-4 5 24,-7 7-92,0 7-83,-4 3-34,-3 4-17,1 4-7,0-1-16,2 4-13,2 1-13,2-2-13,5 2-11,5-1-8,4-1-1,5 1-4,2-4-6,2-1-3,1-3-2,-1-4 3,2-5 4,-4-3 20,-1-5 19,4-6 11,-2-2 3,0-6-3,1-8-12,2-3-21,-5-3-18,-2 0-16,-3 0-8,-3 4-22,-4 2-29,-6 3-70,-7 7-88,-6-2-192,-10 8-101,-9 2-40,-5 5 3,-5 6 51,5-1 76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6:59.7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12 188 226,'-3'-3'352,"-2"0"24,4-2 35,-1 0-75,1 4-48,2 0-16,1 1 2,-1-2-1,4 2-16,5 0-47,5-1-55,5 1-61,3 1-45,3 2-31,2 0-32,-1 0-49,0-1-66,-5-2-67,2 0-70,-2-3-72,-6-1-112,-2 0-53,-5-3 11,-4-1 46,-3-1 56</inkml:trace>
  <inkml:trace contextRef="#ctx0" brushRef="#br0" timeOffset="208">42 42 78,'-17'-9'318,"6"2"30,5 1 17,2 0-51,8 3-121,5-2-81,8 4-45,4 1-42,8 0-44,1 1-77,6 1-137,-1-1-70,-5-1-41,-5-4-7,-6-1 15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5:58.4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207 121 102,'13'-6'281,"-5"-1"21,0-1 22,-3 1-76,-2-1-60,1 1-23,-2-4 2,-2 1 9,0 1 16,-5 0 1,2 0-10,-2 0-16,0 3-28,-1 0-28,0 1-31,-7 2-26,0 2-22,-1 1-13,-2 4-8,-2 2 2,-3 3 3,0 4 6,-1 1 3,5 4 6,-1 0 6,6 0-3,-1 2-4,4-1-5,2 1-2,1-1-8,6-1-2,3 0-2,2-1-2,1-2 0,6 0 2,5-3 2,0-2 1,7-1 1,3-1-2,1-2-1,4-2-2,1 1-2,0-2-2,1 0-6,-1 0 0,-5 1 1,2 1 1,-5 1-2,-3 1 0,-4 1 1,-2-1 2,-3 4 2,-3-1 0,-3 2 2,-2 2 1,-2-1 0,-2 1-2,-2 1 0,-4 0-1,-2-2 2,-3 1-5,-5-1 2,-2-2-4,-2-2 1,-6-3-1,-1-2-1,0-1 1,-1-1-2,-2-2-3,5-2-3,-1-2-11,5-1-15,-1-1-32,8-1-59,5-2-76,8-2-74,7-1-78,4-1-120,6-4-46,7-1 19,-2-1 55,8-2 66</inkml:trace>
  <inkml:trace contextRef="#ctx0" brushRef="#br0" timeOffset="513">542 216 236,'10'-6'331,"-1"-2"25,-4 4 21,-2-1-123,0 5-74,1 0-30,-3 3-11,2 5-6,1 2-9,2 4-13,-3 2-19,2 2-30,-2 2-24,2 1-22,-4 0-28,4 1-41,-2-1-49,2 0-60,-5 0-117,-5-5-102,4 1-42,-2-5 6,-1-3 30,3-3 50</inkml:trace>
  <inkml:trace contextRef="#ctx0" brushRef="#br0" timeOffset="739">626 160 224,'-2'-17'289,"1"4"9,1 1-11,1 5-133,3 2-83,2 4-50,4 2-42,2 4-63,-1 2-102,6-1-56,-4 3-23,4 0-9,1 0 16</inkml:trace>
  <inkml:trace contextRef="#ctx0" brushRef="#br0" timeOffset="876">839 289 21,'2'12'225,"-2"0"19,-2 0 8,2 2-84,-1-3-66,-1 3-36,2-2-26,-4 0-16,2-3-6,-1 0-3,0-3 7,0-1 7,-1-4 12,0-2 10,0-4 15,0-2 13,-1-2 9,4-5 18,-1 0 19,4 1 15,2-3 11,2 1 8,2 0 5,4 1 4,3 1-1,1 2 0,5 2-6,1 3-9,-3 3-18,1 3-23,-1 3-29,-3 3-28,0 3-20,-3 3-13,-5 3-12,1 3-13,-4 3-22,-4 2-34,-1 1-61,0 1-77,-5-1-74,2 0-59,-3 0-79,2-5-80,-1-1-1,1-4 43,1-5 54,2-3 60</inkml:trace>
  <inkml:trace contextRef="#ctx0" brushRef="#br0" timeOffset="1202">1135 322 49,'19'-34'268,"-3"4"25,1 4 23,1 4-64,-2 5-75,-1 7-47,0 4-26,0 4-20,0 8-17,-4 5-14,0 2-11,-3 5-6,-5 3-8,-1 3-5,-4 1-7,-1 3-5,-4-1-1,1 0-3,-2-5 1,4 1 5,-3-4 8,2-2 14,4-4 18,-1-2 10,4-2 4,6-2-1,1-3-9,7 1-27,2-3-43,5-2-50,6-2-56,1-3-65,1-2-130,3-3-65,0-5-16,0-3 17,3-3 35</inkml:trace>
  <inkml:trace contextRef="#ctx0" brushRef="#br0" timeOffset="1450">1764 241 105,'5'-13'282,"-5"2"20,-1 4 17,-4 4-78,-3 3-87,-1 3-45,-3 4-21,2 4-13,0 2-15,0 2-10,2 3-9,2 3-7,3-1-11,3 2-7,3 1-2,3-1-2,2 1-6,2-4-3,1-1 0,5-4-1,-3-5 3,2-3 0,4-6 3,-1-5 4,4-4 3,-3-5 2,1-4-2,1-5-2,-5-4-3,-2-5-6,-6-1-5,-7-2-6,-2 1-7,-9 3-20,-7 2-28,-5 5-59,-5 3-134,-9 6-68,-6 5-32,-6 5-5,-3 5 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6:00.4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14 384 105,'-8'-6'291,"3"2"18,5 1 9,5 0-86,8 1-95,5 2-57,8 0-26,5 0-7,9 2 4,8 1 10,8-2 11,14 2 4,3 1 3,10 4 0,6-2-6,6 3-7,4 0-13,9 2-9,6-1-9,8 1-6,1-2-6,3 0-4,-6-2 1,-4 1 0,-12-2-2,-9 1-13,-11-2-26,-11-1-43,-8-1-63,-17 0-109,-8 0-112,-8 0-53,-10-3-7,-3-3 20,-8-1 50</inkml:trace>
  <inkml:trace contextRef="#ctx0" brushRef="#br0" timeOffset="2297">962 678 155,'0'-9'288,"0"-2"21,0 3 19,-1 0-107,1 1-63,0 2-28,-2 2-18,0 0-7,2 1-15,-1 1-13,-1 0-19,1 1-16,1 0-10,-3 2-1,0 2 4,1 0 9,-3 5 11,2 0 10,0 3 6,0 2-3,-1 1-7,3 1-7,1 1-13,1-1-8,3 2-8,1 0-4,1-3-8,2 3-4,3-3-1,-2-1-1,3-1-3,-2-2-1,0-4 1,0-1-2,0-3 0,2-3 2,-3-3 2,5-1 1,-2-5 0,-2-4 3,0 0 6,0-3 7,-1-2 9,-1 1 15,-3-1 20,-1 5 18,0-1 21,-3 4 9,1 2-5,-1 2-9,1 2-15,-2 1-22,3 3-20,-3 1-11,1 2-6,1 5 1,-1 2-4,1 2-2,0 2 1,-2 2-6,0 1-3,0 1-5,-2 0-2,-1 1 0,1 2-3,-2-2-2,1 1-4,0-2-11,-2 0-19,2 0-49,1-4-67,0-2-87,4-3-75,3-2-77,-2-4-132,3-4-35,2-4 27,2-5 63,2-4 65</inkml:trace>
  <inkml:trace contextRef="#ctx0" brushRef="#br0" timeOffset="2796">1362 794 120,'5'-6'346,"-2"-2"27,-3 2 14,2 2-53,-2 1-134,0 0-94,0 1-53,2 1-44,-2-1-40,1 1-42,4 1-72,1-2-120,-1 2-61,1-1-18,1-2 6,2 1 27</inkml:trace>
  <inkml:trace contextRef="#ctx0" brushRef="#br0" timeOffset="2960">1593 683 208,'4'-3'317,"-4"1"15,-2-1 11,0 3-119,-1 0-83,2 3-39,-3 0-10,3 5 4,1-1 15,0 4 5,1 1 6,4 1 8,2 2 3,2 0 2,-1 3-6,5 0-3,-1 2-13,1-1-18,-1 2-23,0 0-20,-3-1-16,-1-1-16,-4 1-11,0-2-6,-3-2-13,-2-1-22,-3-3-37,-3 0-58,-1-3-66,-2-3-79,-5 0-135,-1-5-74,-1-1-10,-1-4 30,5-3 53</inkml:trace>
  <inkml:trace contextRef="#ctx0" brushRef="#br0" timeOffset="3239">1654 750 200,'9'-12'304,"0"3"11,6 0 6,0 2-128,6 1-95,0 0-66,5 2-61,0 0-119,-1 0-85,2-1-45,-2-1-21,4-4 4</inkml:trace>
  <inkml:trace contextRef="#ctx0" brushRef="#br0" timeOffset="3511">2744 410 42,'0'-3'311,"2"0"30,1 0 16,2-1-27,1 3-112,5 0-66,-1-1-40,3 2-22,2 0-13,1 0-16,1 0-26,-1 2-36,2-1-41,-6-1-52,2 0-91,-6-3-119,-1-1-56,-6-2-11,-1-2 7,-1 2 37</inkml:trace>
  <inkml:trace contextRef="#ctx0" brushRef="#br0" timeOffset="3678">2820 285 168,'-3'-9'283,"3"2"10,3-1 5,4 4-134,3-1-83,3 4-55,6-1-51,0 4-81,3-4-90,2 0-49,1 1-22,-1-2-4</inkml:trace>
  <inkml:trace contextRef="#ctx0" brushRef="#br0" timeOffset="3832">3457 97 156,'-1'-16'287,"-6"0"15,0 1 12,-1 1-120,-4 4-79,-1 2-44,0 1-25,-4 2-12,2 2-8,-4 2-3,5 1-2,-3 1-6,4 0 2,-1 3-3,4 2-1,4-2-4,-1 4-1,1 1 0,6 1 0,5 2-2,1 2 1,4 1 0,3 0 0,5 3 2,3 0 1,-2-1 5,3 1 6,0 0 9,-3 0 4,2-1 3,-6 0 2,-3-2-1,-3 0-5,-2 0-2,-3-2-5,-4 1 1,-4-2-3,-3 0-2,-2-2-3,-4 0-3,-6 0-4,-1-3-4,-1 1-5,-3-2-7,0-2-8,2 0-15,3 0-19,4-3-19,3 1-33,7-1-43,4-1-85,6 0-78,4-1-32,7-2-2,3-2 18</inkml:trace>
  <inkml:trace contextRef="#ctx0" brushRef="#br0" timeOffset="4182">3582 291 181,'12'-9'326,"-3"-1"28,-3 2 24,-1 2-92,-2 2-83,0 1-41,-1-1-22,1 4-11,-1 0-5,-1 4-5,4 2-9,-4 2-16,1 5-17,-1 2-16,1 0-17,0 3-14,-2 1-14,-2 1-22,0 1-25,1 0-40,-5-3-49,3-2-51,-4-3-63,-1 1-112,2-6-66,-6-4-9,0-4 24,6-4 35</inkml:trace>
  <inkml:trace contextRef="#ctx0" brushRef="#br0" timeOffset="4398">3555 190 271,'4'-25'310,"-1"1"17,0 5-18,3 4-129,0 4-79,2 4-47,4 2-33,0 4-31,3 4-47,-2 4-99,4 1-88,0 2-43,-1 1-19,1-1 5</inkml:trace>
  <inkml:trace contextRef="#ctx0" brushRef="#br0" timeOffset="4507">3792 198 4,'9'6'245,"-5"0"22,1-1 17,-2 1-45,2 0-80,-2 1-53,2 4-29,-2 1-16,0 0-18,0 2-10,-1 3-13,0-2-10,-2 3-2,0-1-4,-2-1-4,0-1-1,1-1-2,-2-2 1,1-5 4,-1-1 7,-1-1 6,3-5 5,-2-2 8,0-2 6,1-5 5,2-2 2,0-2 4,0-2 14,5-3 13,-2 1 16,2-1 13,0 3 16,3 0 18,1 3 5,0 1 2,6 4-5,0 1 1,1 5-4,5 1-7,-1 4-7,0 2-11,-2 3-15,-3 3-17,-1 2-22,-5 4-17,-4 0-16,-3 4-14,-2 2-12,-3 3-26,-2 1-39,-2 3-49,-1 0-55,-2-1-55,1 0-43,1-2-24,1 0-19,1-6-47,2-4-45,3-4 4,-1-4 25,4-4 33,1-3 43</inkml:trace>
  <inkml:trace contextRef="#ctx0" brushRef="#br0" timeOffset="4912">4177 304 220,'11'-37'322,"-3"3"32,0 5 38,0 5-102,1 5-53,-1 5-22,0 7-12,0 5 2,3 7 4,0 8-8,0 10-11,0 4-7,-3 7-15,0 7-27,-2 4-37,-3 3-32,-1 3-24,-2 3-16,-2-3-13,-1 1-11,-3-4-20,0-1-22,-2-5-50,-2-3-71,-2-5-74,0-5-68,0-7-54,1-4-68,1-4-73,-1-7 9,3-7 39,4-7 51,2-4 60</inkml:trace>
  <inkml:trace contextRef="#ctx0" brushRef="#br0" timeOffset="5180">4351 267 171,'9'-31'293,"4"2"19,1 4 18,5 1-118,0 4-63,5 4-23,-1 1-7,3 4 1,-2 2 0,-1 3-4,-1 3-17,-4 2-22,-4 2-24,-4 2-18,-7 3-15,-5 4-8,-3 3-4,-4 2-2,-5 3-1,-2-2 0,0 1-1,2-1-3,-2-2 1,5-1-2,0 1 3,1-4 0,6 1-2,0-1 3,6 1 1,3-1-1,4 2 1,4 3 2,1 2-1,3 1 4,-4 4-1,0 2 0,-5 2 0,-7 2-10,-5 2-25,-9-1-48,-6-1-68,-6-4-160,-9-4-89,-9-5-36,-8-5-1,-10-4 31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6:06.5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144 67 114,'-2'-3'306,"-2"-1"20,1 2 11,-1 2-78,3 2-103,-4 5-63,0 0-22,0 5-5,-1 5 16,3 4 23,0 4 28,1 4 22,1 5 16,1 2 10,-2 1-3,2 4-17,-2 0-24,1 2-29,-2 2-26,-1-1-25,0-1-21,-2-1-14,-2-3-15,0-2-9,-2-5-15,-1-2-28,2-4-43,0-7-55,0-2-55,6-4-53,2-4-62,-4-3-115,2-8-31,-1-2 14,3-6 38,6-5 46</inkml:trace>
  <inkml:trace contextRef="#ctx0" brushRef="#br0" timeOffset="389">35 139 133,'-7'-14'290,"6"-1"20,-3 1 10,4 1-100,2 2-78,1-2-43,1 3-21,2 1-5,5 1-5,-2 1-2,4-1-4,4 4 2,-1-1 6,5 0 6,1 4 10,-3 0 3,5 1 5,-2 0-6,0 1-10,-3 2-16,0 2-17,-3-1-12,-2 2-12,-3 3-8,-4 2-5,-3 2-2,1 2-2,-10 2-1,2 1-1,-5 0-2,-2 3-2,-4-3-1,2 0-4,-6-2-2,2-2 0,-1-1-1,3-4 0,-3 0 3,5-3 6,3-1 3,0-2 7,4 0 4,3-3 3,4-2 0,3-1-2,5-2-3,5 0-6,3-1-5,8 1-2,-1 2 4,5 3 4,-1 3 4,-1 2 0,-3 4 3,-3 0-1,-4 4-2,-4 1-3,-6 1-6,-5 0-1,-3 1-1,-6 0-6,-4 0-1,-5-3-8,-6-1-4,0-1-6,-5-4-10,-4-2-11,0-2-21,-2-2-25,4-2-39,2-1-43,4 1-79,5-2-102,0 1-36,5-3-2,6 1 24,6-3 43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36:07.6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4 860 221,'-3'-2'313,"3"-3"16,-1 2 11,1 0-128,1 2-71,2-1-31,2 1-11,2-1 0,4 2 2,3-2-9,4 2-18,0 0-19,4 0-27,-1 0-35,1-1-44,2 0-47,-2-1-66,-4 1-126,-5-2-67,-1-3-17,-6-2 8,-3 2 32</inkml:trace>
  <inkml:trace contextRef="#ctx0" brushRef="#br0" timeOffset="177">59 739 7,'-7'-4'281,"4"1"14,5 1-3,4 0-49,6 4-146,3 0-158,4 1-126,3 0-55,0 0-24,3-2-4</inkml:trace>
  <inkml:trace contextRef="#ctx0" brushRef="#br0" timeOffset="809">670 900 162,'0'0'281,"0"0"22,0-2-13,4 2-77,2-2-60,-2 2-35,8-1-20,2 1-8,2 0-3,7 0 0,6 0 5,2 0 10,7 0 13,10 0 17,3 3 10,5-1 8,9 1 0,5 0-5,6 0-2,6 1-3,2 1-4,3 2-11,3 2-13,-3 2-16,-2-1-27,-9 1-27,-5 1-35,-9-3-36,-8 0-59,-9-2-79,-8-2-84,-7-2-89,-13 0-147,-3-3-71,-7-2 0,-9-1 47,-3-1 70</inkml:trace>
  <inkml:trace contextRef="#ctx0" brushRef="#br0" timeOffset="34122">469 337 129,'0'-6'297,"-1"2"25,1-2 14,0-2-93,0 4-72,0-2-39,0 1-13,1 1-2,3-1 8,-3 1-3,4-1-9,0 2-16,4-1-18,1 2-17,1 2-13,4 0 0,-2 2 7,4 2 8,0 1 13,0 1 9,-3 2 9,2 3 4,0 3-1,-2 0-7,-1 3-13,-4 2-12,2 1-17,-3 1-17,-3-1-12,0 1-6,-5 1-5,0-1-8,-3 0-2,-1 0-6,-1 0-3,-1-2-13,-2 1-28,-3 0-43,3-4-60,-1 1-62,1-2-57,2-2-62,-1 1-95,1-4-36,-1-1 17,0-3 42,4-1 50</inkml:trace>
  <inkml:trace contextRef="#ctx0" brushRef="#br0" timeOffset="34471">541 562 37,'-4'-7'309,"4"1"31,2 0 17,1 1-33,2 1-127,6 1-80,0 0-47,5 3-25,1-2-15,5 2-8,4 2-4,-1-2-6,4 3-7,1 0-20,0-2-24,1 1-40,-1-2-86,0-2-104,-1-2-54,-2-1-13,-2-2 7,0 1 30</inkml:trace>
  <inkml:trace contextRef="#ctx0" brushRef="#br0" timeOffset="34662">1134 441 229,'-3'-2'329,"-1"1"16,-1 2 9,-4 2-126,-2 3-92,0 2-49,-5 1-21,3 1-3,-3 0 0,2 3-2,1 0-5,0 2-9,1 0-8,4 0-15,2 2-6,2 1-6,4 0-3,3 0 0,3-2-2,2 1 2,0-4-2,1-1 5,2-1 17,0-4 13,1-4 14,3-4 3,0-4 8,2-4-5,-3-4-18,2-5-17,-2-2-12,-1-2-15,-4-2-25,-2 0-40,-1 0-54,-2 1-77,0 2-146,-6 2-72,-7 1-21,-5 1 15,-8 4 41</inkml:trace>
  <inkml:trace contextRef="#ctx0" brushRef="#br0" timeOffset="71120">734 35 20,'0'-4'243,"1"0"24,-1-1 14,-1 0-65,-1 1-64,1 1-29,-3 0-14,3 0-3,-1 2-2,0-1-1,1 1-1,-1 1-3,2 0-7,0 0-8,-1 0-10,1 0-12,0 0-13,-4 3-11,4 0-3,-1 1-9,-4 3 0,-1 4-2,0 1-4,-4 3-4,-2 1-5,-1 3-4,-2-1-3,1 1 0,0 2-2,-2 0-2,2 0 0,-2 3 0,2 0 1,-2 0 0,3 0 1,0-1-2,0-1 3,0-1-2,2-2-1,0 0 1,0-3 0,1-1 2,2-1-2,2-4-1,-3 2 1,2-3 1,3 0-1,-1-1-1,-2-1 1,1 1-1,3-1 0,-2 1 0,4-2 2,-2 1 2,-1-2-1,3-1 0,1 1 1,-2-4 3,2 2 7,0-1 5,0-2 6,2 1 5,-2 1 2,1-2 1,3 0-2,0 0-5,3 0-4,0 1-1,1-1-1,2 2 1,4-1 0,0 2 1,4 0 2,-2 2-4,2-1-2,2 1-6,2 0-4,-2 0-10,-2 0-18,2-2-30,-1 0-39,-1-2-49,0-1-52,2 0-54,-5 1-70,-3-2-79,-2 0-21,-3-1 18,-3-1 38,0 0 52</inkml:trace>
  <inkml:trace contextRef="#ctx0" brushRef="#br0" timeOffset="71775">764 75 84,'1'-8'282,"1"2"21,-2 0 11,0 0-75,0 3-87,0 2-48,-2-1-22,2 1-7,-1 1-1,1 1 16,-2 1 17,1 4 19,-3 3 25,1 2 25,-2 5 16,0 5-5,-1 3-12,-1 6-16,-2 3-22,1 3-21,4 3-19,-2 1-11,1 2-9,2 2-5,-1-1-11,3 1-8,-1-1-2,1 1-8,-1-2-8,2-2-8,-2-1 0,2-4-8,-1-2-9,-2-3-3,-2-2-3,4-2 0,-3-2-4,1-3 0,2-2-1,-1-2-6,0-1-5,-1-3-14,0 1-36,0-5-77,3-1-97,0-3-83,0-3-91,0-2-135,-3-4-43,-3-5 37,1-5 75,2-1 75</inkml:trace>
  <inkml:trace contextRef="#ctx0" brushRef="#br0" timeOffset="72262">680 207 18,'4'-15'270,"1"1"28,-2 2 19,1 0-45,-1 3-88,-1 2-52,-2 1-27,0 2-20,0 2-11,0-1-12,-4 3-12,3 0-7,-4 1-5,-2 3-1,-2 4 0,-2 1-1,0 5 3,-5 1-3,2 3-1,-3 3-5,-1 0-4,-3 1-4,1 2-3,1-1-7,-2-1-6,1 1 0,1-4-4,-2 1-1,1-2-1,4-2 1,0-2-1,4-3 1,0 0 0,3-3 5,3-1 6,1-1 10,3-3 15,1 1 12,2-2 10,1 0 2,4-1 1,1-1-4,3 0-10,2 0-6,2 0-5,-1 0-2,4 2-1,0-2-8,4 3-4,0 1-7,1 0-4,1 1-9,1 1-7,-2 0-25,0 0-49,-1 0-57,0-3-62,-3 2-73,0-4-130,-6-1-46,0-3 8,-2-1 37,3-5 49</inkml:trace>
  <inkml:trace contextRef="#ctx0" brushRef="#br0" timeOffset="72664">865 169 231,'3'-15'332,"-3"3"15,0 3 13,-3 4-124,-2 5-74,0 4-31,-3 5 0,-1 4 29,-2 5 30,1 5 21,-1 5 9,-1 2 0,2 3-9,0 3-28,1 0-26,3 2-27,-1-2-25,3 1-29,-1 1-23,2-1-15,1-1-15,-1-2-10,2 0-9,-1-4-8,-1-3-24,0-4-59,-1-1-93,4-6-100,2-2-104,1-4-156,4-2-61,-1-5 12,0-3 66,0-2 90</inkml:trace>
  <inkml:trace contextRef="#ctx0" brushRef="#br0" timeOffset="72996">1092 582 217,'5'-8'308,"2"2"16,-1 0-3,2 0-106,1 2-67,-1 1-30,1 0-6,0 3 3,-3-2 6,0 2-1,2 0-6,-3 2-18,0-1-19,-1 2-19,0 0-16,-3 0-14,1 0-10,-4 2-5,-1 1-4,-2-2-2,-1 2-5,-5-1-2,1-2 0,1 0 0,-5 0 0,2-2 0,3-1 6,-3 0 1,2 0 6,2-3 14,-1 0 14,2-1 17,6-1 23,-3 1 24,4 1 9,0-2 0,2 1-11,1 0-14,4 2-25,0 0-25,3 2-18,-2 0-8,3 2-8,-2-1-3,-1 4-2,0-1 4,-2 1-2,-3 2 3,1-2 0,-4 1 4,-4-1 2,1 2-4,-3-1 3,2-2-4,-5 1-1,1-2-1,-2 0-1,-2-3 0,1 0 1,-3-3-3,5 0-6,-3-2-14,3 1-49,3-4-82,4 2-93,2 0-122,7-3-137,7 0-61,-2 0 7,9-1 63,0-1 80</inkml:trace>
  <inkml:trace contextRef="#ctx0" brushRef="#br0" timeOffset="73575">1557 357 133,'2'-8'305,"1"1"23,0 0 15,2 0-84,-1 0-83,1 1-37,2 0-2,1 0 16,-1-2 18,5 2 22,-3-1 14,2 1 3,2-2-9,0 2-12,1 0-13,-1 2-23,0-1-21,0 2-26,3 3-22,-3 0-22,2 2-19,-2 2-13,-2 2-13,2 2-5,-5 1-7,0 0-5,-3 3-3,1 0-3,-3 1 6,-3 1 0,-2 1-3,1 0 3,-5 0 3,-2 1-3,0-1-1,-2-1-4,-2-2 3,0-2 2,0-1-4,1-1 5,-2-4 1,1-1-1,3-1 3,1-1 3,4-1 3,-1 0-2,2-1 1,3-1 8,3-2 2,5 1-1,1-2-4,4 2 1,5 0 0,0 3-3,0 0-1,1 3-1,-2 3 2,-1 0 1,-3 3 5,-1 0-4,-4 2-1,-3-1 2,-2 4-2,-3-1-7,-1 1-2,-4-1-4,-2 2-2,-2-1-4,0-1 0,-3-1-4,-2 0-9,-2-2-4,-2-2-11,0-2-14,1 0-28,-4-3-52,4-1-76,0-2-84,4-2-68,0 2-77,4 0-100,4 2-20,5-2 41,1-3 71,9-1 71</inkml:trace>
  <inkml:trace contextRef="#ctx0" brushRef="#br0" timeOffset="74118">2155 371 114,'14'-16'341,"-3"1"33,-1 2 16,-4 4-50,-1 1-136,-4 2-80,-1 3-46,-1 2-20,-2 2-4,-2 1 1,-2 2 4,0 2 11,-1 2 2,1-1-4,1 2-8,-2 0 0,5 2-2,0-1-4,1 1-1,2 1 2,4-2 4,0 2 3,5-1 11,3 1 11,1-2 12,1 1 9,2-2 3,2 1 2,0-1-8,-1 0-8,4 1-14,-7 1-15,2 0-8,-7-1-16,-1 4-3,0-3-12,-7 3-3,-2 3-4,-2-2-5,-6 0-4,1 1-1,-2 2-6,-2-2 0,-1 0-4,-4-1-6,-1-3-13,-4-2-33,-2-2-65,-1-2-93,2-5-98,-2-2-118,2-5-133,1-3-48,2-2 31,3-2 71,8-4 87</inkml:trace>
  <inkml:trace contextRef="#ctx0" brushRef="#br0" timeOffset="74480">2090 355 320,'16'-13'416,"-2"1"30,5 3 13,1 4-109,5 4-126,1 2-89,6 4-49,0 2-26,1 2-39,4 0-77,2 3-162,-5 1-137,0-3-71,-8-3-38,-7-5 5,-4-7 51</inkml:trace>
  <inkml:trace contextRef="#ctx0" brushRef="#br0" timeOffset="75193">2692 258 123,'7'1'282,"-2"2"15,1 0 4,-2 0-101,1 2-93,-1-1-54,-3 1-26,-1-1-14,-1 1-5,-3-1-4,3-1 0,-3 0 6,3-1 9,-5-1 18,3-1 19,0-1 21,-2 1 13,1-3 13,0-1 9,-1 2 8,2-1 3,1 0-6,-1 0-7,3 1-23,3 1-47,2-1-81,-5 2-127,0 0-164,1-3-90,-2-1-37,2-7 5,-5-2 40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0:11.9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660 438 257,'-1'0'329,"-1"0"30,-1 0 6,1 1-94,-1-1-63,1 1-30,1 1-10,-1 1-17,2 0-22,0-1-24,0-1-22,2-1-30,-1 2-17,3-2-9,-1 1-1,3-1 3,2 0 5,3 0 6,-1 0 0,2 0-5,1-1-3,0-1-4,2 1-7,0-1-6,-1 1-1,-3-1-3,-3 1-4,1-1 1,-4 2 4,0 0 5,-5 0 19,0 2 25,-2-2 23,-1 0 11,0 3 6,-2-3 4,-1 1-16,1 2-26,-3-1-17,0 2-11,-1 1-9,-1 2-5,1 2-6,-1-1-3,-1 2 2,2 1-3,1 1 0,-1 1-3,2 1-2,2-2 3,2 2-2,1 0-3,4 1-4,1-1 2,2-3-4,0 0-4,6-1 0,-2 1 0,3-4-2,1 1-4,2-2-11,0-3-36,0-3-69,0-1-82,2-4-76,0-2-72,-3-1-86,2-2-84,-5-4 3,-1-1 48,-1-1 61,-6-2 66</inkml:trace>
  <inkml:trace contextRef="#ctx0" brushRef="#br0" timeOffset="421">690 259 66,'-13'-15'287,"1"3"20,4 2 9,0-1-66,3 4-115,2 0-73,1 3-55,2 1-48,0 2-81,4-1-94,-1 2-48,2 2-18,1 1 3</inkml:trace>
  <inkml:trace contextRef="#ctx0" brushRef="#br0" timeOffset="603">834 330 229,'3'3'285,"2"1"19,1-1-24,2 3-86,0 3-63,0 0-22,2 3-8,2 3 1,-2 2 0,-2 1-5,2 1-7,0 2-13,0 0-13,-1 3-17,1-2-15,-1 1-11,0 0-9,-1-4-4,0 1-4,-1-4-1,0-3 1,-2 0 1,0-4 12,-2-3 29,2-2 45,-3-1 37,1-3 23,-2-3 10,3-4-7,-2-4-19,2-4-42,-1-1-36,0-4-24,2-1-15,-2-3-9,0-1-15,-3-1-22,2-1-48,-1 0-54,1-3-58,0 5-53,-1 1-59,-1 4-96,0 2-58,0 2 6,-1 1 28,-1 4 41,-1 2 58</inkml:trace>
  <inkml:trace contextRef="#ctx0" brushRef="#br0" timeOffset="1054">82 228 174,'-13'15'296,"0"3"17,-1 3 11,4 4-118,1 4-85,1 4-45,0 1-21,3 5-12,4 2-6,2 2-3,1 1-5,6 1-4,6-2-5,0 0-5,7 0-8,4-4-2,2-3-8,9-2-11,-1-4-17,5-6-31,3-5-48,-1-5-92,-1-8-76,-1-6-31,2-7-3,1-7 17</inkml:trace>
  <inkml:trace contextRef="#ctx0" brushRef="#br0" timeOffset="1262">1000 97 137,'22'-36'308,"0"9"17,1 8 11,4 7-87,3 9-99,3 7-52,4 7-22,1 8-4,0 10 3,1 8-4,-3 7-3,0 8-11,-4 2-11,-7 2-14,-3 1-29,-8 0-21,-6-2-29,-6-1-38,-7 0-68,-6-1-128,-5-7-54,-9-4-24,-5-1 5,-5-9 26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0:14.2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255 162 117,'4'0'162,"0"0"-7,-1 0-8,0-1-13,1 1-2,-2-3-2,1 0-5,-3-1-6,2-3-7,-2 0 0,0-2-9,-2 0-6,-1-4-9,1 1-2,-4-2-2,2 1 7,-3-3 0,-1 3 5,-1 1 3,-1 2-6,1 1-10,-1 4-15,-2 4-18,-1 1-13,-1 6-10,-1 6-12,-3 2-5,0 6-3,-2 4-3,1 3-3,1 3-2,3 0-3,0 2-2,3-1-1,2-2 0,4-2 1,1-5 1,5-1 2,3-3 3,2-1 5,3-4 1,4-1 1,1-1 0,4-4-1,1-1-3,4-1-2,0-4 1,0 1-1,2-1-2,0 1 1,-2 1 0,-3-1 1,0 3 0,-3 1 1,-1 0 4,-2 2 1,-2 2-3,-5 1 1,1 1-4,-4 0-2,-1 1 0,-4 1-1,-1-1 3,-2 2 3,-1-1 5,-4 1 4,-1-1 1,-2 0 2,-2 1-2,-4-1-1,1-2-5,-2 0-5,-1-2-13,2 1-16,0-6-20,5 2-24,2-4-33,4-3-40,3-3-33,3-2-39,4-1-51,-1-6-81,4-4-26,4-5 14,1-2 28,8-4 43</inkml:trace>
  <inkml:trace contextRef="#ctx0" brushRef="#br0" timeOffset="500">376 379 81,'13'-6'332,"-2"1"36,-2 1 26,-2 1-48,-2 1-112,-2 2-79,1 0-52,-2 2-22,-1 2 4,1 4 19,1 1 23,1 3 21,0 3 9,3 2 5,2 5-23,1 0-24,-1 2-31,3 1-24,0 3-24,-1-1-19,3 1-9,-3 2-11,3-1-16,-4-3-31,-2 0-47,1-3-55,-3-4-58,1-1-56,-2-4-56,-5-4-104,-4-6-26,0-4 18,-4-7 40,0-5 51</inkml:trace>
  <inkml:trace contextRef="#ctx0" brushRef="#br0" timeOffset="729">466 422 243,'0'-30'310,"2"3"23,1 6-10,7 3-113,4 3-66,2 5-32,4 2-22,4 5-11,-2 3-8,2 4-7,-2 6-16,-2 0-15,-4 5-12,-3 2-9,-7 1-5,-3 3-4,-6 0-5,-6-1-6,-1 2-9,-4-1-9,-5 0-14,0-2-20,-2-1-25,1-1-30,1-1-66,3-4-95,3-4-44,3-4-9,5-4 10,5-3 30</inkml:trace>
  <inkml:trace contextRef="#ctx0" brushRef="#br0" timeOffset="995">835 466 189,'-2'9'287,"0"-2"8,2-1 10,2 0-137,-2-1-80,3-3-35,1 2-12,0-4-4,1 0-2,4 0 0,1-5-1,1 1-9,3-2-9,1 0-8,0-3 0,-2 0-4,3-2 0,-5-1-1,0-1 0,0-2 3,-5-2-4,1-1 0,-4 0 1,-1 0 14,-4 2 20,0 0 30,-1 3 33,-2 3 19,0 4 7,-1 1-3,-1 5-17,-3 3-23,0 5-19,-2 5-9,2 4 0,-1 1-1,0 0-2,3 1-6,0 2-9,3-1-12,-2-1-14,5 1-8,4-1-7,1-1-9,3-1-22,2-2-34,5-2-45,2-1-49,5 0-61,2-3-120,1-3-66,4-1-16,-2-7 26,1-2 36</inkml:trace>
  <inkml:trace contextRef="#ctx0" brushRef="#br0" timeOffset="1322">1206 515 4,'8'-3'287,"-3"2"32,0-1 20,1 2-33,-3-1-104,0 1-77,1-2-47,-1 1-30,2 1-21,1-4-9,3 3-5,-1-2-7,3 0-1,3-1-1,-4-2-1,1-2 4,3 1 1,-4-5 6,2-1 4,-4 0 5,0-3 0,-1-2 3,-1-3 5,-3 0 16,0 0 30,-3 1 40,-2 4 41,-1 5 25,-3 2 8,0 5-9,-2 2-27,0 6-33,-4 7-31,0 4-17,-2 5-7,3 2-2,0 1-7,0 1-6,3 0-10,2 0-14,2-1-10,4 3-10,0-2-6,5-1-2,3-1-3,6-1-3,2-1-19,3-2-45,5-5-68,1-2-81,4-4-76,4-5-79,1-4-122,-2-4-30,1-5 27,-1-5 58,4-5 65</inkml:trace>
  <inkml:trace contextRef="#ctx0" brushRef="#br0" timeOffset="1669">1836 236 196,'9'-48'343,"-3"3"53,-2 8 53,-3 7-91,1 5-70,-2 7-56,0 8-50,0 6-33,1 5-33,3 10-25,-1 7-12,2 6-6,2 6-6,3 4-15,1 2-19,1 5-15,1-1-12,3-1-10,-2-3-46,0-4-58,-2-6-53,0-4-47,-1-3-39,0-3-28,-4-3 0,0-6 3,-2-5-30,-5-2-14,-3-5 8,-3-5 20,-2-7 30</inkml:trace>
  <inkml:trace contextRef="#ctx0" brushRef="#br0" timeOffset="1865">1946 335 97,'-18'-15'256,"-2"3"35,-2 6-5,0 3-47,1 5-58,1 4-40,1 3-27,3 3-18,2 1-10,4 4-6,4 1-10,6 0-10,3 0-8,5-2-10,8-1-20,3-1-38,6-4-50,5-2-66,-1-2-137,2-5-75,-1-4-32,-1-6 5,1-4 28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0:17.3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84 732 73,'1'4'255,"1"-1"22,-2-3-7,3 0-69,0-3-60,1 2-37,0-4-26,2 2-19,-1-3-8,0 0-9,1 0-7,-1-2-5,3 1-9,-4-4-4,1 1-4,0-2-1,-2-1-1,-3-1-3,0-2-5,0-2 1,-3-2-1,0-1 1,1-1 4,-4-1 7,0-1 10,0 3 11,-1 2 10,-1 2 7,-1 5 1,4 3-3,-3 2-10,2 7-7,-2 3-12,-5 6-6,4 4-2,-4 4 3,4 4 2,-1 1 1,2 2 6,2 0-3,1 0-1,2 0-2,3-3-4,2 0-3,1 0-1,2-1-4,2-2 1,3-4-1,1-1 0,5-3-2,-2-2 3,5-4 0,0-1-2,-2-3 2,0-3-2,1-3 0,-2-3-1,-2-1-1,0-2-2,-4-2 0,0 1 4,-3-1 11,-1 4 16,-1 2 15,-3 2 9,-2 2 3,1 0-7,1 4-8,-2 2-17,0 3-13,3 1-7,-1 1-2,1 2 5,5 1 3,-2 3 2,2-1 5,3-2 0,0 1 2,2-1-3,2-1-1,2-1-5,1-2-1,0 0 1,1-3-4,1-2-1,-2-2-3,-1-4 0,1-3-2,-3 0-3,1-6-1,-2-1-1,-4-3-3,2-3 1,-4-3-2,-3-4 1,0-7-1,0-5 4,-2-5 0,3-2 0,-3 1 2,0-2 3,-1-2 0,-2 2 1,-2 2 5,2 2 5,-3 3 5,-2 7 0,1 7 4,1 5 0,-2 5-5,3 3-5,-2 9-6,0 2-2,-2 6-6,0 6 4,0 4 3,1 7 8,0 5 10,3 4 5,-1 2 8,1 4 7,1 1 4,1 3 0,1 0-3,1 0-6,1 1-4,2 2-4,2 2-1,3-5-7,0-2 0,1-4-4,3-3 1,-1-1-5,4-5-5,-1-3-2,3-2-4,0-4-3,-1-1-3,-1-4-21,-3-2-56,-1-4-82,-2-4-93,0-1-86,-6-4-144,-2-4-86,1-3-2,-10-3 52,3-1 77,-3-1 78</inkml:trace>
  <inkml:trace contextRef="#ctx0" brushRef="#br0" timeOffset="886">523 490 29,'-8'-6'351,"2"6"31,6-3 14,8 2 5,5-4-176,9 2-114,3-1-60,7-1-37,1 2-28,5 0-29,6 3-47,-1-3-80,4 0-110,1-1-52,0-3-16,2 2 10,-1-3 35</inkml:trace>
  <inkml:trace contextRef="#ctx0" brushRef="#br0" timeOffset="1070">1410 277 78,'3'-9'284,"-1"3"18,0-1 8,-1 2-65,-1-1-95,-1 2-41,-1 1-14,0 3-10,1 0-4,-1 0-5,-3 4 4,1 4-1,-4 2 9,0 3 9,-2 5 8,-2 0 3,2 4-16,1 2-19,-2-2-19,3 2-14,3 2-15,2-4-6,3 2-6,0-1-5,5-1-3,3-4 1,4-2-4,1-3-1,7-4 0,-2-3-2,2-5-2,2-2-4,-1-2-1,0-6-1,-3-5 1,0-2 1,-2-6 0,-3 2 4,-4-1 3,-1 1 5,-5 2 7,-1 5 6,-2 2 1,-2 4 0,2 2-2,-3 5-4,-2 3-7,2 5 1,0 2 2,1 4 3,4 2 3,4 1 2,2 2 7,3 1-2,3-1-1,4 1 0,4-4-3,5-1 1,-2-3 2,3-4 3,-5-4 8,2-1 14,-3-4 20,-3-4 22,-2-3 21,-2-5 9,-4-6 4,-5-7-8,-3-4-16,-3-4-26,-6-4-25,-4-1-15,-2 0-16,-3 0-9,-2 2-7,1 1-12,-1 1-37,4 5-73,1 3-98,5 5-94,7 1-99,5 4-140,6 2-41,7 3 28,5 3 79,6 4 82</inkml:trace>
  <inkml:trace contextRef="#ctx0" brushRef="#br0" timeOffset="1596">1954 61 28,'3'3'296,"-1"0"37,-4 2 18,-1-2-35,-1 0-112,-1 2-76,-2 2-42,-1 3-15,0 4 0,-1 2 8,4 5 3,-1 3 3,4 3-5,2 3-9,2 2-17,4 2-10,-1 2-12,0 0-6,4 2-8,-2-2-6,1 0-5,-2-5-3,0-4-5,0-3-2,-2-6 0,-1-3 5,0-4 5,0-5 2,-1-2 5,0-4 8,-1-4 7,2-2 7,2-3 7,-1-5 14,3-1 7,1-3 4,3-1 8,0 2 3,3 1 4,2 4 1,3 1 1,-2 5 1,2 5-4,-1 2-10,1 5-14,-2 5-8,-3 2-12,-1 5-9,-2 5-13,-3-1-5,-3 1-7,-2 0-6,-1 0-8,-4 0-6,0-1-18,2-2-23,-3-1-27,2-4-36,1-1-34,-2-7-39,4-1-21,-1-5-17,2-1-7,5 0 1,0-4 7,3-2 13,2-2 19,3-5 25,-4-2 30,4-4 35,-5-4 38,3-2 45,-4-4 36,0-2 37,0 1 36,-2 1 30,-1 5 28,-4 5 18,0 4 4,0 4-16,-3 4-21,0 5-25,-1 4-30,-1 5-27,1 4-16,-1 4-8,2 1-6,2 2-5,-1 2-4,2-1-6,0 1-4,2-2-28,-2-2-34,2 0-54,-2 0-99,0-4-102,-1-5-53,-2-3-5,0-4 20,0 0 43</inkml:trace>
  <inkml:trace contextRef="#ctx0" brushRef="#br0" timeOffset="2206">2232 462 32,'-10'-26'285,"2"2"27,4 0 12,4 1-46,4 3-117,2 0-66,5 2-51,2 1-41,4 6-41,0 0-82,2-1-103,0 2-53,3 2-21,0 2-3,5 3 24</inkml:trace>
  <inkml:trace contextRef="#ctx0" brushRef="#br0" timeOffset="2360">2596 201 165,'-1'-4'290,"-1"2"15,-3 0 9,2 4-123,-3 0-76,-1 5-36,-3 4-13,1 6-1,0 2 3,-2 6 2,3 3-2,3 4-6,0-1-10,5 3-9,5 0-2,3-1-4,5-5-1,4 1-3,4-4-7,2-2-4,3-2-8,2-3-9,-1-5-10,0-4-16,0-4-11,-2-7-13,0-4-5,-1-4-3,-2-5 4,0-6 12,-6-5 12,2-5 8,-6-7 8,1-2 4,-5-2 5,-2-3 4,-4 0 10,1-1 17,-4 3 23,-1 4 15,0 5 19,-1 4 14,3 7 0,-2 5-9,1 5-16,-1 4-16,2 4-2,2 8-3,-1 8 3,1 5 2,1 7 4,-1 5-1,1 2-16,0 3-12,2 0-13,-2 2-7,0-1-6,-1-1-3,-1 0 1,-1-3-3,0-4-1,0-2-4,0-6 1,0-3 1,0-5 10,0-2 20,0-5 16,0-3 11,0-6 5,0-3 7,2-4-10,1-1-16,2-4-12,3 1-13,4 2-7,1 0-7,4 5-1,1 4-2,2 3 2,1 6 5,-4 6 5,2 2 1,-3 6 5,-2 4-1,-2 5 2,-2 2-1,-5 1-7,0-1 0,-5-1-3,0-3-1,0-3-3,-2-1-3,1-4 2,-1-2 0,0-4-3,2-2 0,0-2 1,2-2 2,6-1-1,3-1-12,8-4-44,5-1-94,9-4-104,5-4-116,12-2-158,1-2-70,6-2 2,2-2 67,1-2 92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0:23.7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371 228 89,'-7'-26'291,"2"4"42,-3 1 33,3 5-48,-1 0-52,1 5-4,-1 2 6,1 4 6,2 1-12,0 2-21,0 2-39,1 3-36,2 5-33,0 4-27,0 7-18,0 4-8,2 4-8,1 4-14,-2 2-20,1 0-13,0 2-8,-1-3-8,1 3-4,1-2-5,0-3-7,0-3-17,0-3-37,-1-3-78,-1-5-90,1 1-87,-2-6-85,-2-5-137,-1-5-46,0-5 37,-4-5 68,2 0 79</inkml:trace>
  <inkml:trace contextRef="#ctx0" brushRef="#br0" timeOffset="314">13 413 236,'-7'1'293,"2"1"21,2-2-17,2 0-71,2 0-32,2-2-18,4-1-11,4 2-13,6-4-15,3 2-32,5-1-34,5-1-23,3-1-19,5 0-19,-2-1-32,1-1-50,-4-1-47,-3-3-52,-5-3-48,-1-4-36,-7-4-22,-1-1 2,-5-2 43,-4 1 76,-3 1 92,-2 5 84,-2 1 82,-2 4 68,-2 2 31,0 3-3,1 3-24,0 2-27,1 1-27,-1 1-8,3 5 6,-2 5 11,4 5 19,-2 6 20,2 7 19,-1 4-1,3 3-19,0 5-28,1-1-34,0 4-34,2-1-27,-2 1-19,0-1-11,0-1-9,-2-3-3,-1-4-4,-1-5 0,-1-6 2,-1-5 0,-1-4 6,1-4-4,-1-4 2,0-5-3,1-4-1,1-8-3,3-5-3,2-6-2,4-3-2,2 1 3,5 1 7,3 2 11,1 4 18,4 4 17,-3 3 15,1 6 8,1-1 0,-3 6-11,-1 4-15,-3 2-16,-1 2-10,-4 4-10,-3 2-3,0 2-11,-5 2-22,0-1-54,-3 4-72,2-1-80,-2 1-70,2-1-58,-1-1-50,1-3-36,1 0-8,0-3 39,2-3 49,1-3 54</inkml:trace>
  <inkml:trace contextRef="#ctx0" brushRef="#br0" timeOffset="837">781 688 181,'11'-1'257,"0"-2"42,0 0-2,-1-1-61,2 1-58,-2-1-41,4 0-35,-3 0-23,4-1-18,0-1-15,1-1-16,1-2-11,2 0-9,-1-2-1,2-1-6,-4-3-1,2-1 9,-4-1 8,-3-4 7,-3 0 9,-3 2 10,-5-1 9,-4 5 17,0 1 18,-6 6 21,-1 0 16,-2 5 7,-2 3-1,0 3-12,0 5-26,2 0-27,3 3-20,1 3-15,4 1-19,2 1-7,3 2-12,2 0-9,3-1-32,5-1-47,2 2-47,6-3-38,2-1-38,6-1-28,4-2-4,2-1 19,5-1 21,3 0-2,-2-4-42,4-2-22,0-3 1,1-3 11,1-2 21</inkml:trace>
  <inkml:trace contextRef="#ctx0" brushRef="#br0" timeOffset="1170">1687 612 125,'24'-9'301,"-5"-1"25,-3-1 17,-1-1-84,-5-2-82,2 1-50,-4 0-28,0-2-21,-1 0-10,0 0-12,-2-3-7,0 0-7,-2-2-1,-3 1-2,-3-3 5,0 4 2,-4 4-5,-3 0-4,-3 3-3,-3 4-2,0 6 0,-3 2 1,-3 5 5,1 3 4,-1 4 4,2 4 0,2 1-6,1 1-4,6 2-10,1-1-8,4 0-10,5-2-6,2-2-2,7-1-2,0-3 0,6-3 0,2-3 2,2-3 0,2-4 2,0-6 0,0 2 0,-1-6 5,-2 1 1,-3-2 9,-1 1 20,-1 2 28,-4 2 25,-1-1 24,-2 4 15,-3 1-1,2 1-13,-3 2-22,2 6-15,2 3-9,2 8 1,2 7 14,2 6 12,4 3 11,0 5-1,1 3-1,1 3-6,-2 1-9,-1 0-14,-3 0-9,0 0-10,-5 0-13,-1-2-10,-2-3-14,-6-2-10,-5-3-8,-8-4-4,-1-5-12,-7-6-3,-4-3-1,-1-6 2,-1-7-3,0-5 5,3-5-7,1-8-6,2-4-14,6-6-15,4-6-9,6-3-12,5-1-5,6-4-8,5 2-6,8 0-21,4 0-43,4 0-41,6 0-44,4-3-44,2 2-26,0-2-8,4 0 15,-2-4 23,-1 3 40,-2-2 51,-5 0 56,-6 2 54,-2 1 59,-5 3 52,-5 4 44,-4 5 28,-5 3 17,1 3 2,-4 5-4,-4 4-10,2 1-16,-1 7-14,0 2-9,-2 5-2,-1 6-3,1 2 7,-1 5 10,1 4 8,4-1-1,1 2-12,1 3-8,2-2-16,5 3-14,0-1-16,2-3-8,5 0-6,1-3-3,3-3 1,-1-3 2,2-6 0,2-2-3,-3-7 5,3-3-3,-1-6 1,-4-3 0,1-2 16,-6 3 45,-1-1 47,-6 3 33,-2 4 20,-3 0 13,0 6-6,-3 0-41,0 2-44,-1 2-32,-3 2-20,1 4-14,1 1-8,2 1-8,1 4-3,2-1-4,3 2-2,2 0-5,3 0-7,4-2-15,1 1-39,3-3-61,1-1-72,2-4-71,3 0-62,-1-4-56,4-7-63,-4-7-34,-2-6 23,1-7 47,-1-4 51</inkml:trace>
  <inkml:trace contextRef="#ctx0" brushRef="#br0" timeOffset="2120">2639 277 159,'6'-44'279,"-3"0"40,-1 4 35,-2 2-73,-2 7-47,1 3-13,-1 8-18,-1 5-15,0 4-25,2 5-29,1 6-31,0 5-26,0 7 0,1 4 9,2 7 14,2 4 11,-1 4 2,3 2-14,1 3-22,3 1-22,-2 1-21,1-1-22,1-1-12,-5-1-4,2-5-9,-3-3-12,-2-5-10,0-4-1,-1-5-10,-2-6-27,0-5-27,0-6-22,-2-3-11,1-6-4,-2-4 6,-1-2 24,0-1 29,-3-1 37,-2 3 21,-1 2 16,1 2 23,-4 4 21,4 1 15,-3 4 4,0 5 7,2 1 1,-1 6-10,0 0-13,3 4-8,2 1-5,1 3-6,4-2-6,2 4-6,2-2-3,5 1-5,2 1-1,6-4 0,4 2 1,3-3 0,2-1 1,3-2-2,2-3 0,3-5-2,-1-2-2,3-7-2,-3-2-3,-1-4-2,-1-4-2,0-3-1,-5-1-2,-3-4 2,-5 1 2,-4 1 5,-3 0 13,-7 4 14,-1 2 13,-5 5 6,-2 2 6,-3 4 0,-4 5-6,-1 4-8,-1 2-8,-1 5-6,-2 3 0,4 2-6,0 1 0,3 1-7,2 1-7,3 0-8,3 1 1,2-1-5,5-2-2,1-1-3,2-3-3,6-1 0,1-3-3,2-2 3,1-4 0,0-2 6,1-3 5,-4-1 4,0-1 12,-3-2 11,-3 1 26,0 1 27,-1-1 26,-3 3 22,-2 1 5,-1 2-8,1 1-15,-1 0-26,-1 4-19,1 2-2,2 6 18,3 5 31,-1 4 29,5 6 26,0 7 21,0 2 2,-1 3-25,2 0-29,-2 2-29,-2-4-30,-2 1-23,-1-2-26,-4-2-10,-1-1-13,-4-1-4,-4-5-4,-2-3 0,-1-3 1,-3-3 0,1-6 2,-4-5-1,4-2-6,-2-7-7,2-6-17,3-2-20,-2-5-16,7-4-19,2-4-23,3-3-18,3 0-9,5-5 3,1 2 3,3-4 6,2-3 14,3-6 13,5-3 11,-1-5 9,4 2 15,2 2 11,-2 2 10,-3 5 15,-1 5 19,-2 1 9,-5 4 7,0 4 6,-4 1 6,-4 3 6,-1 3 5,0 1 3,-4 2 1,-1 3 0,0 2 2,-1 2-7,-4 4-9,2 2-2,-3 4-2,-4 3-3,0 6 0,-4 4 3,3 3 4,-3 3 3,3 2-3,1 1 4,1 3-4,6-2-1,5 2-7,2 0-2,5-1 3,4 1 0,4-5 0,3 1 1,2-4 0,3-1-5,0-4-8,2-6-21,0-1-55,2-6-88,1-2-86,1-6-73,1-1-61,-2-6-70,3-5-53,-4-4 22,-1-2 53,-4-4 103,-2 4 140,-5-1 154,-1 4 158,-6 1 109,-2 1 73,-2 2 0,-5 3-48,-1 1-46,-1 1-29,-5 3-22,1 1-17,-2 1-15,1 4-12,-2 1-15,-3 4-16,0 2-19,1 3-16,-2 3-11,2 2-7,-2-1-7,4 4-5,2-1-5,-1 1-4,5 1-1,2-2 1,2 0 3,1-2 5,4-4 5,-1 1 2,3-5 2,1-3-1,0-3-3,0-5-4,3-2-4,-2-6 2,3-1 4,-2-2 17,0 2 23,-1 1 24,-3 4 13,-3 1 7,0 5-4,2 3-14,-2 5-28,0 2-21,0 3-16,0 7-8,1 1-8,-2 3-2,0 3-3,1 0-2,-4 0-5,4 1-4,-2 0-2,2-3-2,-1-4 1,-1-1 2,-1-5 4,1-3 5,-3-5 5,4-5 4,-3-4 2,2-4 3,1-3-4,2-3 1,2-1 4,1-1 12,4 1 4,1 1-1,-1 1 6,2 5 1,-2 3 1,0 5-7,-1 4 2,-2 4-3,1 5-2,-1 3-3,-4 6-7,0 3-5,-1 3-7,-1 2-1,-2 1-7,1 1-18,1 1-38,-3 1-53,4-5-66,-2-1-69,0-5-69,3-3-66,2-7-99,2-2-21,1-5 28,8-4 51,3-4 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5:49.2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96 99 239,'-5'-13'370,"-1"2"61,1-1 61,-2 3-83,2 3-83,0 0-60,3 3-48,-1 0-56,2 2-51,1 2-35,0 2-7,0 4 7,0 4 13,0 4 7,-2 5 1,0 1-5,-1 3-15,0 0-22,-3 1-21,0 1-20,-1 1-26,1 1-48,-1-1-72,1 0-89,2 0-78,2 0-72,0-3-109,2-1-57,2-6 19,-2-3 59,6-3 64</inkml:trace>
  <inkml:trace contextRef="#ctx0" brushRef="#br0" timeOffset="265">175 372 135,'5'-6'386,"-2"2"53,0-2 27,1 1-55,-3 2-129,2 0-121,-1 2-101,2-1-89,3 1-75,2-1-85,1-1-137,4 2-61,0-2-17,0 0 19,-1-3 36</inkml:trace>
  <inkml:trace contextRef="#ctx0" brushRef="#br0" timeOffset="466">526 164 208,'2'-9'314,"1"0"31,0 2 21,-1 3-67,-2 1-57,3 0-32,-2 2-19,-1-1-21,0 2-24,-1 3-24,-2 0-8,1 2-3,-1 2-2,2 1-2,-1 2-4,0-1-17,2 2-18,2 1-19,1-2-12,0 4-8,6-4-2,-2 1-4,3-1 1,2 1 15,-1-1 7,2-1 16,1 1 3,0 1 10,2-2 0,-1 3-8,-2-1-11,0 1-9,1 0-11,-3 0-9,-2 0-10,0 1-11,-5-2-8,0 1-12,-4-2-15,-4 1-25,-3-1-58,-4 0-99,-4-2-108,-5 0-133,-5-2-125,-2-3-48,-2-3 21,5-3 83,2-3 97</inkml:trace>
  <inkml:trace contextRef="#ctx0" brushRef="#br0" timeOffset="807">518 212 171,'12'-30'305,"0"-2"16,1 3 7,2 4-112,3 1-105,2 3-80,4 5-103,3 2-126,3 4-66,2 4-34,2 1-10,0 5 13</inkml:trace>
  <inkml:trace contextRef="#ctx0" brushRef="#br0" timeOffset="934">1002 71 301,'3'7'343,"2"1"31,-2-1 31,0 4-125,-1 2-75,1 4-42,0-1-21,-1 2-29,1 3-37,0-3-27,-1 2-22,-1-2-14,-1-2-16,0-1-24,0-2-23,-1-2-11,-1 0-4,-1-5-5,0-2 1,1-4 16,-1-4 24,3-2 18,0-5 16,0-4 22,3-3 36,1 0 42,0-3 45,2 2 48,-1 1 28,2 2 14,-2 3-10,2 4-33,1 3-46,2 3-48,1 5-42,1 1-30,0 4-28,1 2-23,-1 1-25,-3 1-34,2 3-31,-3-4-23,0 1-10,-1-2 4,0-3 21,-4 0 35,2-3 41,-2-2 41,2-2 37,0-4 41,4-1 31,-1-3 22,0 0 11,3-3 2,0 3-3,2 0-12,1 2-14,-1 1-16,1 4-20,0 2-13,0 4-21,-1 6-35,-5 3-60,1 3-154,-4 6-217,-6 2-175,-9 0-86,-7-3-27,-8-3 17,-1-2 133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0:27.5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0 307 15,'12'-40'351,"-2"4"63,-5 6 49,-1 5 51,-3 6-125,-1 6-71,0 5-53,-1 4-39,1 4-30,0 6-34,-2 6-37,0 7-24,4 6-21,0 6-18,2 3-20,1 4-20,4 1-15,-4 0-16,3 1-53,-3-1-94,0 0-94,-2-4-92,1-5-108,-4-11-108,-4-9-9,-1-5 58,0-10 81,1-3 84</inkml:trace>
  <inkml:trace contextRef="#ctx0" brushRef="#br0" timeOffset="191">24 430 138,'-2'-45'261,"2"-4"30,7-4 15,3-1-72,2 3-45,2 3-9,0 6 12,-1 9 11,0 8-6,1 7-19,-1 7-25,1 10-36,-1 5-44,1 8-34,-5 6-19,1 6-10,-4 5-6,0 2-3,-1 2-2,-5 2 0,0-1-4,-3-3-11,-2 1-26,-2-2-38,-3-3-43,0-1-49,1-2-61,4-5-81,-1-5-71,4-5-14,5-4 17,6-1 36</inkml:trace>
  <inkml:trace contextRef="#ctx0" brushRef="#br0" timeOffset="433">372 397 224,'11'-9'369,"0"0"50,-5 2 43,-2 1-85,-1 1-73,-1 2-58,-2 2-52,1 1-43,-1 3-36,0 3-36,2 3-30,-1 6-14,1 1-12,2 5-5,-1 3-6,2 0-5,-1 5-7,0-2-7,0 1-35,0-1-64,-2-4-74,4-2-86,-3-7-149,-3-3-75,-2-6-6,-5-7 39,1-5 62</inkml:trace>
  <inkml:trace contextRef="#ctx0" brushRef="#br0" timeOffset="656">404 265 215,'3'-33'316,"0"3"22,2 4 10,1 4-134,-1 6-91,1 2-64,1 7-52,3 2-64,0 5-107,1 3-95,3 1-40,-1 6-16,7 0 5</inkml:trace>
  <inkml:trace contextRef="#ctx0" brushRef="#br0" timeOffset="765">595 259 44,'5'21'236,"-1"0"26,-4 3 12,0-1-79,0 1-64,-1-2-42,-2 1-28,1-3-20,1 1-8,-1-1-9,2-2-10,2-3-4,-1-1-5,-1-4 0,2-4-2,-2-1 1,4-7 0,-2-2 9,1-7 16,0-2 15,4-7 21,-1-1 28,8-3 40,1-1 39,5-1 31,2 2 23,2 5 17,1 4-1,2 4-25,0 8-43,-2 6-38,-4 8-41,-1 5-42,-4 7-31,-6 5-56,-6 8-117,-8 3-159,-4 3-171,-6-1-89,-4-4-44,-1-4 12,-3-1 97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0:29.1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 99 82,'5'-28'321,"0"8"56,-3 2 36,-2 5-42,0 2-109,0 5-68,-2 3-53,0 3-45,-1 6-19,0 4 3,0 7 12,1 4 20,0 6 15,1 3 5,1 3-9,1 2-21,3 2-23,2 2-25,1 0-23,3 3-24,0 0-40,0-1-75,0-2-77,2-2-81,-6-4-134,-1-7-97,-2-4-20,1-5 37,3-8 62,-1-5 70</inkml:trace>
  <inkml:trace contextRef="#ctx0" brushRef="#br0" timeOffset="266">351 316 229,'0'-5'316,"0"2"14,-5 3 10,0 3-134,-4 2-77,0 6-42,-3 1-17,0 1-11,1 4-6,1 1-5,1 0-12,6 2-8,1-1-7,5-1-4,5 0 3,2-1 1,2-4 12,2-4 23,-1-1 28,1-5 29,-1-6 24,-3-4 13,-3-4-10,-2-6-21,-2-2-31,-1-5-36,-2-3-32,-2 1-20,1 0-11,-1 4-12,2 3-32,2 2-42,2 5-48,6 3-45,6 3-50,3 3-59,5-2-87,2 1-19,1 1 16,2 3 33,-1 0 44</inkml:trace>
  <inkml:trace contextRef="#ctx0" brushRef="#br0" timeOffset="541">677 251 154,'1'-5'302,"-1"0"33,-1 1 22,-7-2-94,0 3-66,-2 0-39,-4 3-29,2 3-16,-6 3-14,2 5-15,-1 2-11,1 4-6,2 2 2,1 1 0,5 0 1,2 2-1,3-1-3,5 0-9,4-3-9,0 0-11,5-3-10,6-3-3,1-3-5,3-5 0,0-2-5,0-4 0,0-2 7,-2-5 1,-2-3 0,-1-3 4,-2-2 15,-1 2 22,-7 0 23,0 3 15,-1 3 10,-3 3 1,0 2-17,-2 0-24,-4 6-26,1 3-21,1 2-10,-1 2-8,3 5 1,3 1-4,1 1 1,2 2-4,5-1-12,2-2-38,2-1-91,5 0-102,3 0-96,-1-7-150,2-6-95,2-2-11,-3-6 61,2-3 85,0-4 90</inkml:trace>
  <inkml:trace contextRef="#ctx0" brushRef="#br0" timeOffset="908">1099 270 110,'3'-43'298,"2"0"39,-5 4 36,0 5-53,0 7-64,0 6-44,-2 6-34,2 8-30,0 4-26,2 7-27,-1 8-23,1 8-8,1 5-3,2 5-3,0 3-7,1 3-12,3 0-12,2 2-12,-1 1-8,1-2-8,0-1-8,0 0-25,2-4-27,-4-4-17,-1-6-13,0-4-5,-5-5-11,0-7 4,-1-6 6,-2-5 4,-2-4 7,-2-6 2,-4-4 16,-2-4 22,-1-1 26,-1 0 26,-3 3 19,-2 3 14,-1 3 10,-2 5 5,1 2 3,2 7-11,-4 4-4,4 4-3,-1 4-6,5 2-1,1 4 1,4 1 6,3 0 5,5 3 1,4-2-2,4 2-9,5 0-27,7-3-45,7 0-51,4 0-53,4-4-62,7-1-93,0-1-68,3-3-15,0-3 19,4-3 32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0:30.4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68 296 31,'22'-24'319,"-6"2"46,-5 8 31,-3 0-23,-3 4-122,-2 4-74,2 4-39,-5 2-19,-3 5 1,1 2 4,-1 4 0,0 2 0,1 5-20,1 0-30,-1 2-28,2 1-26,2 1-14,-1-1-24,1 1-68,0 0-71,2-3-87,1-1-145,-1-7-76,-2-2-23,-4-6 39,-1-8 58</inkml:trace>
  <inkml:trace contextRef="#ctx0" brushRef="#br0" timeOffset="243">0 89 173,'0'-21'278,"5"3"-1,4 3-14,3 3-171,-1 3-159,4 2-111,1 3-58,2 1-21,-2 3 7</inkml:trace>
  <inkml:trace contextRef="#ctx0" brushRef="#br0" timeOffset="389">538 117 38,'1'1'290,"-1"3"21,-1-4 11,-2 1-36,0-1-118,-2 0-63,-3 0-34,0 0-18,-3 0-11,1 0-7,2 2-14,-4-1-6,6 1-1,-1-2-1,2 1 1,2 1 0,0-1 0,0 2 3,2-1-2,-1 0 8,2 5 8,-2-1 10,2 1 5,0 2 4,2 2 2,1-1-4,3 2-9,1 1-7,2 1 2,4 0-2,-1-1 3,1-1 3,3 0 5,-3 0 2,-1-1-3,-4 1-4,0 1-7,-3 2-7,-5 3-10,-3 2-7,-5 0-7,-4 2-1,-1-1-5,-5-3 1,-3 0-9,0-6-32,0-3-52,-1-3-64,0-2-161,-2-4-84,3-1-36,-1-7 12,2-5 37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0:31.5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19 492 23,'-8'-26'255,"0"-1"26,5-3 21,3-1-49,3-1-75,6 4-38,3 2-12,5 4-1,2 5 5,5 7 6,1 5 4,0 6-1,2 6-8,-3 5-15,1 4-26,-3 6-22,-1 3-22,-4 3-14,-3 1-15,-1 1-12,-5 0-5,1 0-5,-5-5-4,-4-2 0,-4-4 5,-2-4 9,-2-3 10,0-4 16,0-4 17,-1-5 10,1-4 4,0-4 5,3-4 7,4-5-5,1-3-15,1-6-15,9-3-32,3-3-49,6-2-60,3 1-74,0 4-58,6 1-58,-4 8-90,1 3-71,-1 6-10,-5 8 34,3 5 42,-5 7 60</inkml:trace>
  <inkml:trace contextRef="#ctx0" brushRef="#br0" timeOffset="333">520 459 113,'-5'18'267,"2"-5"17,2-2 17,1-2-88,0-5-61,1-1-30,2 0-17,4-3-11,4-3-17,-2-3-21,4-2-21,3-2-19,-3-5-9,2-1-6,-2-4-3,-1-4-4,-2 0 3,-4 0 9,-1 0 23,-5 3 28,0 5 16,-1 3 15,-6 6 11,1 6 6,-5 5-10,-2 5-12,0 4-6,-2 6 1,2 0-1,0 2-9,5 2-7,2 1-8,4 1-10,2-1-11,4 0-9,2-1-11,2-2-26,4-2-58,3-1-66,4-4-61,-2-6-60,5-1-83,-3-10-82,0-6-6,-1-8 30,-6-4 44,2-4 51</inkml:trace>
  <inkml:trace contextRef="#ctx0" brushRef="#br0" timeOffset="617">743 445 37,'0'-25'259,"3"4"69,-3 4 38,0 4-7,2 4-104,-2 2-79,1 6-60,2 2-45,1 4-20,0 4-7,3 5-2,2 1-3,1 3-1,-2 0-5,1 3-7,4-2-6,-5-1 7,1-3 15,-1-3 22,-2-1 42,-2-4 48,0-3 43,0 0 20,-3-4 1,4-4-16,1-3-35,0-5-50,2-5-47,2-3-31,2-3-22,4-2-19,2-2-31,-2-3-46,4 1-74,0 4-86,-2 2-80,3 7-93,-3 1-117,-2 7-29,-4 6 34,-3 7 61,-3 8 73</inkml:trace>
  <inkml:trace contextRef="#ctx0" brushRef="#br0" timeOffset="914">1050 511 191,'-5'17'268,"4"-4"32,1-4-24,1-3-72,7-1-33,-2-2-21,5-3-23,3-3-30,2-2-17,2-2-21,-1-3-27,4-1-13,-4-3-8,0-2-7,2-4-4,-6-2-2,0-2-1,-2-3 6,-5 1 15,1 2 25,-7 4 30,0 4 18,-5 4 10,-2 6 3,-1 5-8,-2 4-16,-2 6-20,-2 4-7,1 4-2,2 2 6,-3 4 1,5 1-2,2 0-3,1 1-6,3 1-8,5 1-7,4-2-6,2-1-8,5 0-9,0 0-29,5-3-58,1-3-59,1-4-58,1-5-50,3-3-53,-2-6-40,-3-5-29,0-7-15,-2-6 21,-4-8 28,-2 0 52</inkml:trace>
  <inkml:trace contextRef="#ctx0" brushRef="#br0" timeOffset="1215">1402 528 15,'5'-30'164,"-3"1"81,-1 5 54,-2 0 32,-1 3-57,2 5-57,-2 2-45,2 4-35,0 3-31,0 6-16,2 2-17,0 6-17,-1 2-11,3 4-6,-3 5-2,1 2-10,1 1-10,1 1-9,-1 0-8,-1 0-8,1-3-9,1-2-7,-3-2-4,1-3-2,-2-5 5,0-2 8,0-4 10,0-6 6,0-2 4,1-5 3,-1-4 5,4-4 4,0-2 9,2-4 12,2-3 22,0 3 25,0-1 26,2 3 15,-2 3 3,-2 4-7,0 7-15,4 3-24,-2 7-25,-2 7-18,1 5-9,-3 6-4,2 2-3,-1 6-1,-2 1-5,0 3-3,1 0-5,1 0 2,-1 2-3,5-4 1,-2-1 0,-1-1 1,2-4-2,1-2-1,1-4 1,-2-4-3,4-3-4,1-1-4,1-5-16,1-3-41,-1-3-50,2-5-63,-2-2-64,5-4-71,-3-2-105,-4-4-57,6-2 3,-4-2 33,6 1 53</inkml:trace>
  <inkml:trace contextRef="#ctx0" brushRef="#br0" timeOffset="1715">2032 343 87,'7'-13'279,"0"-1"39,-2 2 34,-1 3-58,-4 0-50,0 5-40,-3 0-33,-3 6-30,-5 3-31,-2 4-31,-1 3-16,-7 1-4,3 3-2,0 2 0,2-1-2,3 1-6,1 2-4,7-1-8,4 0-2,4 1-8,3 1-5,8 2-4,1-1-2,3 2-4,4-2-4,-4 1-4,3-2-4,-9-1-5,1-4-7,-7-1-9,-3-4-16,-4-6-24,-4-1-30,-5-3-29,0-2-24,-2-3-18,-2 2-4,3-4 2,3-2 1,3-1 3,4-2-5,1 1-4,4 0-5,6 1 12,6-1 32,-2 6 49,6 1 58,0 2 65,0 1 53,2 0 36,-2 1 19,-3-1 2,-1-1-14,-2-1-19,-1-1-19,-3 0-23,0 0-21,-2-3-16,3-1-15,-2-1-15,3-2-7,0-2-6,1-2-2,1-4-3,2-3 2,1-1-1,-1-5 1,0 0 5,-4 0 13,-2 2 34,-2 6 29,-7 2 18,-2 9 15,-7 3 14,-3 5-2,-6 6-16,-1 6-18,-2 3-6,4 5-8,-2 1-11,7 3-12,2 2-9,4 3-8,8 1-11,3 2-8,6-4-15,0-1-47,4-1-63,0-7-67,4-4-82,1-3-138,-2-6-58,3-6 1,0-6 41,8-6 51</inkml:trace>
  <inkml:trace contextRef="#ctx0" brushRef="#br0" timeOffset="2312">2764 238 242,'11'-49'339,"-4"2"34,-2 4 30,-1 7-120,-4 8-82,-4 8-51,3 8-30,-3 9-7,0 9 8,-4 12 5,0 7 14,3 8 16,2 6 8,1 5-15,2 4-27,4-1-27,-1 3-25,0-3-23,2-2-23,0-2-15,-2-5-9,1-2-6,-1-8-7,-3-4-2,2-7 1,-2-5-5,-2-6-3,2-5-8,0-5-1,-1-7 0,-1-4-2,1-6 5,-4-1 11,2-2 7,-2 1 8,-3 4 4,0 2 4,-2 5-1,-2 5-1,-3 5 2,0 5 0,-2 5-8,4 4-2,0 3-2,4 1-2,4 3-19,5 3-37,5 0-59,9 4-70,9-3-76,7 2-109,6-4-88,3-2-15,4-2 32,1-4 57,-3-2 156,-1-4 195,-7-4 164,-1 0 93,-5-3 54,-4 0 28,-2-1-110,-2-4-215,-2-1-131,-5-4-78,-8-7-45,2-7-22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0:39.6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2422 711 224,'0'-6'317,"2"-1"38,-2-1 16,1 1-90,-1 0-34,0 0-2,0 3 14,0 1 11,0-1 4,-1 0-7,-1 1-25,0 2-33,1-1-40,-1 1-30,2 1-23,-1 0-12,-2 0 0,3 0-4,0 0-6,0 0-12,0 0-11,0 0-19,0 3-14,0-2-10,0 4 1,0 1-3,-2 1 13,1 2 14,-1 0 14,2 3 7,0 1 6,0 3 2,0 0 0,3 2-8,-3 2-6,2 1-7,2 0-7,-2 1-6,1 1-3,-1-1-7,-1 1-9,1 0-6,1 0-3,0 1-4,-1-1-5,1 2-6,-1-2-1,-1 1 1,1 0-2,2-1 1,-1 2-4,1-4 0,-1 0 2,2 0-10,-4-2-24,3-2-37,-3-2-58,1-2-64,-1-2-52,1-4-56,0-2-93,2-4-91,-4-1-109,0-1-81,2-6-22,-2 0 24,1-5 97,-1 2 115</inkml:trace>
  <inkml:trace contextRef="#ctx0" brushRef="#br0" timeOffset="658">2378 623 241,'-6'-9'288,"-1"0"18,1-2-36,1 2-92,2-1-47,0 1-29,5-2-15,2 2-4,2-3-4,2 3-6,4-1-8,3-1-5,3 2-10,2 0-12,2 2-4,2-1-6,0 2-8,1 2-7,0 1-6,4 1-7,-1 2-12,2 2-12,2 1-20,1 0-27,0 1-30,2 2-47,-6 2-103,-2-1-66,-6 2-23,-3 0 4,-4 0 19</inkml:trace>
  <inkml:trace contextRef="#ctx0" brushRef="#br0" timeOffset="1046">2410 1012 224,'-3'-1'343,"1"1"31,2 0 15,0 0-109,3 0-84,5 0-41,1 0-16,1 0-10,7-1-4,1 1-8,4-2-16,3 2-27,0 0-26,5 0-21,0 2-39,0-2-59,0 0-72,-4 0-115,1-2-131,-2 1-60,-1-1-14,1 1 32,-1 1 57</inkml:trace>
  <inkml:trace contextRef="#ctx0" brushRef="#br0" timeOffset="1380">3462 1169 271,'0'0'370,"2"-2"32,3 1 31,4-3-111,3 2-67,3-1-41,4 1-22,2-1-21,4 2-19,2-2-27,1 3-39,1-2-41,-1 2-52,-1 0-70,-1 0-74,-1-3-75,-5 2-117,-4-4-107,-3-2-36,-8-1 26,-4-2 45,-6 1 66</inkml:trace>
  <inkml:trace contextRef="#ctx0" brushRef="#br0" timeOffset="1555">3608 1022 120,'-13'-2'307,"4"1"21,1 1 12,8-2-83,2 2-103,7 0-64,4 0-41,4 2-36,5-2-42,0 1-122,5 1-96,0-2-54,1 0-23,4-3-3</inkml:trace>
  <inkml:trace contextRef="#ctx0" brushRef="#br0" timeOffset="17210">2025 186 187,'-3'0'218,"0"0"-14,-3 0-46,1-1-36,0-1-21,-1 2-15,-1 0-18,3 0-10,-2 0-7,1 0-8,0 2-6,0-1-4,0-1-7,-1 3-7,-2-2-3,2 4-3,0 0-1,-2 1-4,-3 3 1,1 0-2,-1 1-1,0 2 3,-2 2 5,-1 1 7,0 0 4,0 1 6,1 1 5,0 1 0,1 1-3,1-1-3,-2 3-7,2-1-6,1 2-6,0-1-2,0 3-5,2 0 2,0 0 0,-1 3 3,2-1 6,-1 1 3,2 0 2,0 0 3,1 1-1,0-1 0,2 3-6,0 0-2,0 2-6,-2-1-2,2 2-2,-2 2 0,2-1-4,0 1 0,-2-2 2,2 1-1,-2-1-1,0 0 0,2-1 0,-1-1-2,1 1 1,1-2 1,0 0 0,2 1 0,2 1 2,1-2 3,0 0-1,0 0 0,2 0 1,0 0-4,-1-3-1,3 1 0,-1-2 0,3-1 0,1-1-3,1-1 0,3-1 1,-1-1-1,3 0 0,-2-1 1,3-1-3,-1-1 4,2-1-2,-1 1 2,2-3 1,0-2-2,2 1 2,-1-2 0,1 1 2,-2-2-2,3-2 0,0 1 3,-1-2-1,-1 1 5,2-4-2,-1 2 4,1-1 2,0-3 1,3-1 2,-4 2 3,4-3 1,-1-1-1,-1 0-1,3 0-3,-2-1 0,-1-1-6,1-1-1,0 0-1,-3-1-1,0-1-3,0 0-1,-2 1 2,0-2-2,1 0 0,-4 0 0,3 0 0,-3 0 0,0 0-2,-2-1 4,0-1-2,2 1 0,-2-2-2,1-2 2,0 0-2,0 0-1,0-3 0,1 0 1,2-2 1,-4 0-2,3-2-1,-1-2 0,1-1 0,-2 1 0,0 0 2,-2 1 2,1 1 4,-1 2 2,0 0 2,-1 1 4,0 1 3,0-1 2,-2 2 2,1-1 2,1-1 4,-2 0 5,-2-3 1,4 0 2,-4-3-2,0-1-4,3-2-6,-3-2-9,0-1-4,0-2-6,1 1-2,-1-1 2,-1 0 0,-1 0 2,2-2 5,-4 1 10,0-2 3,-1 1 8,-1-2 3,-1-2 2,1 1-4,-1-2-8,-1-2-5,-1 2-8,-1-3-5,2 0-4,0 2-1,-3-1 10,3 2 6,-2 3 6,-1 2 10,0 2 5,0 2 2,-2 3-3,1 2-8,0-1-8,1 2-6,-2 2-6,-1-1-5,0 1 1,-2-1-4,0 1-1,0-2 1,-4 0 0,0-1 0,-2 3-2,-2-2 0,3 2-1,-4-1-3,0 2 1,-1 1-3,-2 1 3,2 0 2,-2-1-1,-2 2 4,3-1 0,-2-1 0,1 2 0,1 0 0,-2 2-2,-1 2 2,1 4 0,-6 1-2,-3 2 0,-6 4 0,-5 5-2,-7 4-16,-7 5-54,-5 7-85,-11 3-186,-11 10-100,-15 5-48,-15 6-13,-13 6 38,-8 3 80</inkml:trace>
  <inkml:trace contextRef="#ctx0" brushRef="#br0" timeOffset="-134630.75">55 854 103,'-3'-2'126,"0"1"-41,1 1-33,-1 0-18,-1-3-1,-1 3-2,2 0 7,-2-2 7,0 0 13,2 1 6,0 1 1,-2-1-2,4 1-6,-1-2-12,-1 2-11,3 0-10,0 0-9,0 2-6,-2-1-4,2-1 0,0 3-3,0-3-2,0 2 0,0-1 3,-1 1 3,-1-1 3,2 1 5,0-2 7,0 1 4,0-1 4,0 2 4,3-2-4,-1 1-2,1 1-3,3-1-4,0 2-1,2-1-4,2 1-1,4 0-1,-1-2 1,4 1-2,-1 1 0,1-2 0,1 2-4,1-2-1,1 1 0,1 1-2,1 0-4,2-1 3,1 1-1,-1-2 0,3 2 0,-2-2 4,3 1-2,1 0 2,-1 1-1,-3-2 1,2 1 0,-4 1-2,0-2 1,1 1-3,-2-1 1,-3 2-4,3-1 1,-1-1 0,-2 1-1,3-1 0,0 1 0,-1 1-1,1-2 1,1 1 0,-2 0-1,1 0 1,0 0 0,0 1 0,-1-2 0,1 1 0,-3 1-3,0-2 2,-2 1 1,-1 1 0,0-2-3,-1 0-1,-2 1 3,0 1-2,-2-1 0,0-1 0,-3 2 3,0-1-4,-2-1 2,-1 1 1,0-1-2,-2-1-2,-1 0-2,-1 0-4,-1 0-5,2 0-1,-2 0-4,-2 0 2,2 0-2,-3-1 5,-2-1 1,2 1 1,-2-1 0,-4-2 4,3-1 0,-4 1 4,-1-2 0,-2-2 4,-1 2 1,-2-1 1,-1-1 0,-2 1 0,0-2 0,0 1 1,-1 1 0,-1-1 0,3 1 7,3 1 0,-1-2 1,2 4 3,4-1 1,2 2-2,1 0-1,2 1-3,3 1 0,1 1-1,1 0 2,3 1 2,2 3 1,2-1 2,6 3 3,4-1 1,4 2-2,6 0-2,3 2-3,3-1 0,2 2-4,1-1-3,-1 0-2,-2 0 2,0 2-3,-4-1 1,-4-1 2,-4 2 0,-6-2 3,-2 3 0,-8 0 4,-3 1-2,-7 2 1,-8 3-5,-7 0-7,-9 0-31,-10 3-108,-7-3-85,-5 3-44,-4-3-22,3 0-7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0:42.9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28 354 209,'-6'-21'352,"3"0"48,0 3 45,-2 3-76,3 1-55,-1 5-22,1 2-12,-1 1-26,3 3-32,-1 3-28,1 3-36,0 3-30,0 4-15,1 5 1,2 5 13,1 4 13,0 1 3,1 5-12,0 2-16,1 1-25,0 1-32,-1 2-22,0 2-17,0-1-32,-2 1-41,0-2-31,3 0-30,-3-3-62,-1-3-86,-2-5-73,2-2-51,-1-5-51,-4-5-106,0-2-35,-3-7 39,1-4 68,4-3 68</inkml:trace>
  <inkml:trace contextRef="#ctx0" brushRef="#br0" timeOffset="317">25 289 206,'-8'-24'311,"0"0"21,3 0 18,2 0-119,3 2-65,3 1-20,1 0 3,2 1 3,4 2 1,4 2-7,3-1-17,5 4-27,4 1-34,4 1-21,3 2-17,2 3-15,1 2-19,3 2-26,-4 4-44,-2 2-54,-1 4-60,-5 2-99,-5 1-105,-3 2-36,-6 3 9,-4 1 34,-7 4 50</inkml:trace>
  <inkml:trace contextRef="#ctx0" brushRef="#br0" timeOffset="564">19 541 100,'0'3'300,"3"-3"21,6-1 8,4-1-70,4-1-116,4 0-64,3 0-35,4 2-16,2-1-15,5 2-13,3 0-30,1 2-89,1-2-105,-2 0-58,-3 0-28,-2-2-6,0 2 16</inkml:trace>
  <inkml:trace contextRef="#ctx0" brushRef="#br0" timeOffset="863">814 775 212,'3'-10'241,"2"-2"10,-2-2-70,-1-4-66,-2 0-37,0-3-18,0-3-9,-2 2 0,-2-2 3,-3 0 2,1 1 5,-2 2 5,-3 3-2,1 2 3,-4 4-2,1 3-5,-4 1-8,1 7 4,-3 5 0,0 2 11,-1 8 6,-1 1 9,2 4 6,-1 2-1,2 3-7,2 0-8,5 0-15,0 0-13,5 0-14,4-2-10,2 0-5,4-5-5,2 0-1,6-3 1,3-5 0,2-2-2,4-2-1,4-5-3,0-2-3,2-4-2,-2-2 1,1-2 0,-4-2 1,0-3 7,-2-1 5,-2-2 14,-1 0 25,-5 1 31,0 1 36,-4 2 31,-2 4 18,-1 1-1,-2 3-22,-1 1-27,0 5-34,0 2-28,-4 7-14,0 3-1,2 6 12,0 4 11,-2 5 26,2 6 22,2 3 10,-2 3 7,4 3-5,-2 3-14,0 2-23,-1 1-23,2 1-20,-3-1-17,0 0-15,-3-4-23,-2-1-24,-2-5-29,-3-2-22,0-6-18,-2-3-4,-1-6 5,-1-5 8,-2-4 12,-2-4 10,0-6 11,-1-2 6,0-4 7,2-3 11,-1-4 11,4-1 12,0-4 4,6-2 10,2-3 3,2-2 4,3-2 1,4-4 2,2 1 4,1-3-2,5 2-2,3-3-6,4 2-1,-1-1-7,5-1-19,0-1-34,2 0-59,5 0-89,1-1-83,3 1-81,0 1-113,0 1-78,-3 3 1,-3 6 59,0 3 70,-3 5 73</inkml:trace>
  <inkml:trace contextRef="#ctx0" brushRef="#br0" timeOffset="1620">1347 874 29,'8'-6'231,"-2"-1"20,0-4-10,-1-2-57,0-2-61,0-5-40,1-4-26,-3-3-17,-1-1-7,-1-2-4,-2 0-2,-3 1 4,1 2 5,-3 3 6,-2 3 6,0 5 8,-3 2 7,-3 4 6,3 3 0,-5 5 2,2 2 10,-3 4 9,-1 5 11,-1 3 12,0 3 12,0 3 7,2 3-2,-1 0-15,3 3-15,0 2-17,3-2-19,2 3-15,4-2-14,1-1-10,1-1-5,4-1-4,2-1-4,5-3-4,1-1-2,3-2 0,6-5-2,-1-1-1,3-4-2,1-4 2,-3-4 1,0-1-4,-3-5-2,2-3-3,-5-3-2,-1-2-2,0-2 1,-3-2 3,-1 3 12,-3 0 29,1 4 25,-3 4 18,-1 1 10,-1 4 1,-3 5-5,-2 3-24,-4 3-20,0 5-11,-2 2-5,3 4 0,1-1-3,0 2 2,3 0-3,4 3-6,1-3 1,3 0-5,5-1-2,3-2-5,0-3-10,5-2-17,1-2-29,2-5-48,3-3-59,-1-5-57,2-4-47,1-6-34,1-3-9,-4-4 18,4-5 38,-4-5 53,-2-2 56,-2-4 61,-2 2 52,-3 0 50,-2 2 55,-4 5 54,-1 4 49,-2 7 28,-3 3 11,-3 4-5,0 4-23,-2 4-34,0 6-36,0 3-24,2 4-9,1 4-8,4 5 1,1 4 0,2 2-7,5 2-3,0 3-5,3 2-2,4 1-4,1-1-9,1 3-5,1-2-10,-4-1-7,0-1-14,-5-2-16,-6-5-36,-5-2-64,-10-4-99,-4-1-109,-5-2-187,-8-5-98,-4-2-27,-6-4 33,-2-2 78,4-4 98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0:45.6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9 600 233,'-3'0'309,"0"0"24,0 0-9,3 0-96,0 1-55,3-1-24,0 1-3,5 1 14,2 1 22,7-1 19,4 1 8,4-2-2,5 1-14,3-2-25,2 0-32,1 0-28,1-2-27,-4 1-20,0-2-18,-3 0-12,-5-1-6,-4 2-11,-4-1-6,-4 1-3,-2 1-8,-3-1-24,-5 1-53,1 1-77,-1-2-84,-2 1-87,-1 1-145,-1 3-81,-2-2-1,-2 1 49,5-2 71,3 0 77</inkml:trace>
  <inkml:trace contextRef="#ctx0" brushRef="#br0" timeOffset="324">1021 270 207,'2'-21'334,"-1"3"28,-1 1 18,0 5-95,-1 3-85,1 3-37,0 2-15,0 2 8,0 4 34,1 5 28,-1 4 11,2 4 5,1 6-7,2 1-26,-2 7-39,4 3-46,0 3-36,1 3-28,0 1-16,2 1-12,2 1-10,-2 1-11,1-2-19,0-2-34,-3-2-72,-1-3-94,-3-5-95,1-4-86,-7-4-136,-1-4-59,-1-5 25,-3-6 67,1-3 81</inkml:trace>
  <inkml:trace contextRef="#ctx0" brushRef="#br0" timeOffset="631">1024 243 203,'0'-30'296,"2"1"12,3 2 8,1 2-134,4 1-76,4 1-33,2 4-16,3 1-2,3 4 3,3 2 3,2 2-1,3 4-3,2 1-6,-2 4-9,0 2-8,0 2-13,-3 2-17,-2 1-27,-3 1-30,-3 2-42,-3 2-81,-2-1-106,-4 2-51,-7 1-10,-5 1 12,-3 3 31</inkml:trace>
  <inkml:trace contextRef="#ctx0" brushRef="#br0" timeOffset="902">1047 450 163,'11'-2'259,"2"-1"19,5 0-33,3-1-77,3-1-56,3 2-36,1-1-27,2 1-17,2 3-23,1 0-50,-3 0-129,-2 1-65,-1 1-36,0-1-19,3 2 3</inkml:trace>
  <inkml:trace contextRef="#ctx0" brushRef="#br0" timeOffset="1096">1824 435 190,'0'-8'328,"0"-1"39,0 0 34,0 3-75,0 0-41,0 2 1,0 1 5,0 1-8,0 2-13,2 0-22,1 3-46,-1 1-50,1 6-36,0 0-25,2 5-20,-2 2-17,-1 2-19,-2 2-14,4 2-13,-4 1-12,0 1-17,2 1-28,0 1-48,-1-2-71,2-1-76,1-1-70,2-2-72,-4-3-132,-1-2-33,1-4 24,-4-3 53,4-3 66</inkml:trace>
  <inkml:trace contextRef="#ctx0" brushRef="#br0" timeOffset="1366">1695 844 71,'-3'5'305,"1"-2"33,1 0 18,2-2-52,3 1-89,3-1-41,3-1-19,1 0-18,5 0-9,1-1-10,2 1-26,3-2-32,-3 1-31,3-1-42,-1-1-54,-4-2-58,2 1-86,-4-5-132,-3 0-65,-4-3-11,-5-1 22,-3-2 46</inkml:trace>
  <inkml:trace contextRef="#ctx0" brushRef="#br0" timeOffset="1587">1731 417 210,'3'-12'308,"4"0"15,1 1 9,4 2-137,0 3-86,0-1-52,4 2-37,-2 4-34,5-1-46,2 2-94,-4 2-86,2-1-46,0-1-15,5 3 6</inkml:trace>
  <inkml:trace contextRef="#ctx0" brushRef="#br0" timeOffset="1958">2512 426 60,'-3'-3'268,"2"1"20,-1 1 17,0-2-78,1 1-73,-1 0-45,1 1-22,-1 1-12,2 0-3,0-1 3,0-1 4,0 2 6,0 0 5,3 0-2,0 0-1,5 0 2,5-1 4,6-1-1,5 1 5,4-1 4,5 1-2,2-1-11,5 1-14,2 1-21,0-2-13,-3 0-18,2 2-26,-5-1-49,-4-2-64,-4 2-60,-5-2-67,-4 1-100,-4 1-90,-5-2-17,-4 1 26,-4-1 45,-4 2 54</inkml:trace>
  <inkml:trace contextRef="#ctx0" brushRef="#br0" timeOffset="2254">2844 250 168,'-3'-9'314,"2"3"39,1 0 33,-5 0-93,5 3-63,0 2-37,-1 1-11,-1 1 8,2 5 13,-2 2 14,1 3 14,-1 6 4,2 1-21,0 4-33,3 3-36,2 2-42,3 0-35,1 4-28,1-1-22,2 2-23,0-1-48,0-1-78,-1-2-89,1-2-86,0-2-81,-4-4-141,-2-4-53,2-5 28,1-2 65,3-6 70</inkml:trace>
  <inkml:trace contextRef="#ctx0" brushRef="#br0" timeOffset="2529">3364 262 173,'2'-15'303,"-2"3"14,3 4 9,-3 4-112,2 3-80,0 2-33,-1 7-6,2 1 5,2 3 19,0 3 7,1 0-2,0 3-15,1 0-19,-1 0-20,1 0-24,0-2-15,0 1-14,-1-2-9,-3-4-1,2 0-1,-3-3 0,-1-4 4,-1-1-1,0-4 2,0-2 0,-1-5 2,-1-2 1,1-4 3,-3-1 7,4-1 6,0-2 9,2-2 9,1 2 7,0 0 8,5 0 4,-2 1 2,2 4-4,3 3-10,-1 1-8,1 4-13,1 1-11,0 4-2,0 4-2,2 1-6,-1 5-1,0 1-3,-1 4-3,-2 0-3,2 3-3,-2 0-3,1 1-2,0-1-4,-3-1-4,0-2-2,-2-3 1,-1-3 5,-2-4 8,-3-1 6,0-3 7,0-2 6,-3-4 6,1-2 6,-1-3 7,3-1 1,2-4 5,1 0 4,5-2-1,2 0-7,2 1-5,2 3-1,2-1-6,0 2 2,3 3 0,-2 5 3,-1 1 6,0 4 5,1 4 10,-4 3-3,1 5 0,-1 2-5,-1 4-5,-4 2-7,0 2-20,-3 0-17,-2 2-23,-1 0-38,-2 0-64,0 0-84,0-3-73,3-2-60,0-1-55,-2-2-87,3-5-37,-1-2 29,3-4 53,4-4 58</inkml:trace>
  <inkml:trace contextRef="#ctx0" brushRef="#br0" timeOffset="3147">4435 337 201,'8'-21'338,"-5"0"39,-5 3 27,-1 0-94,-6 2-87,-1 2-45,-2 4-26,-4-1-22,-2 5-16,0 3-16,-3 2-11,2 4-13,-1 1-13,1 4-13,4 1-8,-2 1-6,7 2-5,1 3-6,1-1-4,7 2-4,1 1 0,6-1-2,0-1-4,5-1-2,3-2-4,1-2 4,2-2-4,1-5 4,-3-2 9,1-2 18,0-2 25,-2-2 27,0-2 25,-3-1 15,1-1 11,-2 2 6,-3-1 14,-1 2 14,-1 2 0,-2 1 0,2 1-11,-2 4-5,0 4-9,0 4-11,0 7-4,-1 5 5,1 5 17,1 8 13,-3 5-9,2 6-17,2 8-18,-2 5-18,0 4-23,-1 2-30,-1-1-19,1 1-14,0-2-8,-4-2-4,-1-4-10,-2-6-16,-6-6-17,0-6-17,-6-7-4,-1-8-5,-6-8 8,-1-8 11,0-6 16,-1-6 15,-1-8 5,2-4 3,3-7 2,6-5-2,2-4-1,8-3-3,4 0-7,5-1-12,5-2-34,11 1-64,6-1-78,9 1-79,10-4-144,8 2-161,11-1-173,9-2-45,5-2 25,4-1 51,4-4 132,2-2 168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1:25.6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30 506 123,'-3'1'259,"-1"-1"17,1-1-6,1 1-91,-1 0-61,-1 0-33,1 0-16,1 0-12,1 0-5,-3 0-4,4 0-3,-3 0 3,3 0 5,0 0 16,-1 0 15,1 0 16,1 0 7,-1 0 2,3 0-8,1 0-16,2 0-20,6 0-18,6 0-12,4 1-10,6 1-2,6-1-7,4 2 0,4-3-4,-1 2-3,2-1-4,3 1-4,-5-2-7,2 0-17,-5 0-32,-4-2-33,-2 1-37,-5-1-37,-5 2-42,-4 0-66,-8-1-68,-5-2-19,-3 0 10,-5-1 21,-7 0 41</inkml:trace>
  <inkml:trace contextRef="#ctx0" brushRef="#br0" timeOffset="372">28 350 36,'-8'-5'255,"2"1"21,0 1 14,3-2-68,-1 2-73,4-1-46,2 1-24,1-2-19,5 2-13,1-1-12,4 1-7,8 0-9,1 0-2,2 0-4,7 3-5,4-2-1,1 2-18,5 0-31,-2 0-100,4 0-95,0 0-53,3-2-24,3 1-6</inkml:trace>
  <inkml:trace contextRef="#ctx0" brushRef="#br0" timeOffset="770">1491 59 133,'-10'-11'272,"-3"-1"13,1 2 8,-2 0-115,-2 3-72,0 3-31,-3 1-13,-2 1 3,-1 4 11,-3 4 17,-2 1 18,1 4 9,-5 4 13,1 3-3,0 4-3,0 5-13,2 2-20,2 1-14,4 4-14,5 2-12,9 3-7,8 2-6,7 1-1,10 0-8,6-2-5,7-1-5,7-1-8,4-5-5,5-2-3,1-5 2,5-5-1,-4-6-1,2-8 1,-2-4 1,-5-7-1,-4-5 1,-4-8 0,-5-5-3,-3-5-1,-7-8-4,-5-4 0,-5-4 0,-8-6-2,-4 0 1,-10 1-21,-7 0-69,-23 4-131,-19 4-163,-20 1-87,-26 2-42,-18-2-6,-25 0 59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1:54.37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46 325,'34'-19'445,"-1"1"27,6 10 14,2 9-79,2 12-183,4 9-92,-5 10-40,-3 8-16,-4 7-8,-5 5-1,-9 8-7,-1 5-10,-6 2-12,-4 2-11,-7 2-14,-6-2-34,-10-4-40,-4-1-54,-9-9-48,-7-4-50,-11-6-109,-5-7-91,-8-9-22,-6-6 15,-4-8 28,0-7 42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2:07.88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95 450 119,'-7'-3'264,"0"0"24,-1 0 6,0-2-80,-2 1-46,1-1-17,1 2 2,2-2 15,-2 1 19,0 3 20,3-2 16,-1 0 6,4 1-8,-1 2-15,3 0-19,0-1-25,3 1-26,2-2-24,5 1-26,2-1-17,6 2-26,5-3-17,6 3-12,2 0-11,4 0 0,2 0-6,0 0-3,1 0-10,-3 0-23,-2 0-31,-3 0-61,-4 0-70,-4 0-71,-5-1-59,0-1-63,-7-1-106,-5-1-14,-5-1 34,-5-2 53,-3 1 57</inkml:trace>
  <inkml:trace contextRef="#ctx0" brushRef="#br0" timeOffset="336">38 207 111,'-5'0'275,"2"-2"23,3 2 8,2 0-93,1 2-74,5-2-43,4 0-33,1 1-20,7 2-14,6 0-10,1 0-13,6 0-15,3-1-26,-1-1-42,0-2-91,-2-2-82,-4-5-38,-4 1-12,-6-4 10</inkml:trace>
  <inkml:trace contextRef="#ctx0" brushRef="#br0" timeOffset="488">381 52 196,'-13'-13'313,"-1"2"27,3 2 24,3 2-114,-1 0-75,4 5-33,2-1-23,3 3-17,3 0-12,0 4-7,5 2-8,3 3-10,2 2-5,6 1-2,1 1-7,3 1-5,2 2-6,2-1-10,1 2-7,-1-1-4,1 1-3,-4-2-3,-3-2 0,-2 1 7,-5-2 11,-2 0 14,-2 0 18,-5 0 17,-5 1 14,-2 2 13,-4 0 5,-4 6 5,-5 0-10,-6 5-9,-3 1-15,-6 3-20,-3 3-18,-3-1-19,-2 5-14,3 0-25,-1 1-61,2-2-98,6 0-104,1-3-175,4-3-116,6-3-50,4-5 26,8-4 77,1-4 94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5:56.2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348 105 191,'0'0'241,"-2"0"15,2 0-60,-1 0-59,1 0-34,0 0-19,0 0-11,0 0-7,0-1-5,1 1 1,-1-2-6,0-1-1,2-2-6,-2 1-4,0-2-6,0 2-11,0-1-7,-2-2-6,1 1 2,-1 0 3,-1 0 6,0 0 4,-2 1 2,0 1 2,-1-1-5,0 1-6,1-1-6,-3 2-1,3-1-3,-4 1-3,1 0 0,0 0-3,0 1 0,-4 0-5,0 2 0,-3 0 0,0 4-4,0-1 0,-3 3 1,-1 1 1,-3 2 0,3 5 1,-3-1 5,4 2 2,-2 3-2,3 0 3,4 3-1,2 0-1,2-2-1,4 3-3,3 0-1,4-1-1,4 2 5,8-2 6,2 0 2,5-2 4,4 0-2,3 1 5,4-5-6,4 2-4,-1-4-1,3-1-3,-3 0-1,-2-1-4,-3-1-4,-8 1-4,-3-4-5,-8 1-2,-6-2-5,-3-2 4,-7 0 4,-3 3 6,-5-3 0,-4 1 2,-4-1-4,2 1-18,-1-2-19,5 0-28,0-2-38,7 1-48,1-4-116,6-1-60,5-4-16,9-4 4,9-2 27</inkml:trace>
  <inkml:trace contextRef="#ctx0" brushRef="#br0" timeOffset="519">595 293 315,'12'-8'369,"-4"4"22,-3 1 8,-2 3-140,-1 0-102,1 3-66,-3 1-30,0 5-14,3 5-10,-2 4-5,1 4-4,1 4-5,2 1-8,1 0-6,1 3-7,2-2-2,1 2-22,-1-2-36,2 1-42,-3-2-52,-5-3-130,-4-4-76,-6-5-21,-4-5 15,3-4 31</inkml:trace>
  <inkml:trace contextRef="#ctx0" brushRef="#br0" timeOffset="741">655 326 201,'7'-18'320,"0"3"24,-1 3 12,2 3-118,3 1-92,-1 2-53,1 3-34,1 2-20,-1 1-12,2 4-9,-2 0-12,0 7-5,-3-1-7,-2 6-15,-4-1-4,-2 3-13,-3 0-15,-3 1-25,-1 2-51,-4-3-102,0 0-56,-2 0-21,2 0-1,2-3 19</inkml:trace>
  <inkml:trace contextRef="#ctx0" brushRef="#br0" timeOffset="936">840 504 119,'9'3'270,"-1"-1"13,-3-2 12,1 1-107,-1 1-78,1-2-39,0-2-20,4 1-11,1-1-8,3-2-6,2-1-6,3-2-8,0 1-10,-3-3-4,3-2-6,-5 1-7,0-4-1,-3-1-3,-1-1-2,-4-2 4,-1-2 10,-4 1 14,-1 1 15,0 1 23,-3 4 15,0 2 10,-3 5-1,3 0-3,-2 5-15,0 2-13,-3 7-12,-1 1-6,1 4-2,-2 5 2,4 0 2,-2 2 3,4 2-1,0-1 2,1 0-3,3-2 0,3 1-4,2-2-2,3 0-3,1-3 3,4-1 3,3-2-1,0-2 1,4-2 0,2-2-2,-1-3-5,4-2-2,0-4-1,2-1-5,-2-4 2,-2-1-3,1-3 2,-4-3-2,-1-1-2,0-2-1,-5-2-1,-3-1 6,-1 2 10,-4-4 20,0 4 31,-4-2 32,-2 3 24,-2 3 15,1 1 3,-4 5-14,2 0-26,-2 5-29,0 2-28,-3 4-21,-1 2-13,-2 5-9,0 5-4,0 2-1,0 4 3,4-1-3,1 4 1,4-2-1,2 1-7,5 0-5,5 0-12,4-4-13,5-2-19,3-1-27,5-3-38,3-4-43,0-4-40,2-4-35,-1-3-40,1-4-61,-4-5-42,-2-4 1,-2-3 28,-2-5 38</inkml:trace>
  <inkml:trace contextRef="#ctx0" brushRef="#br0" timeOffset="1494">1693 282 146,'4'-33'316,"-3"3"54,1 5 56,-2 4-56,0 3-70,0 6-50,0 2-52,3 6-47,0 3-50,0 6-41,2 5-27,1 6-12,2 5-6,-1 5-1,0 2-2,0 4-5,-3-1-3,1 1-6,0 1-2,-2-3-5,2-2-19,-2-2-30,0-3-42,0-3-38,-1-5-40,0-3-31,-1-4-24,-2-6-17,-1-3-5,0-5 11,-3-4 19,1-4 43,-2-2 84,-1-4 88,1 2 81,-1 3 65,-2 0 47,1 5 12,-3 2-27,0 2-29,-2 5-21,-1 2-20,-2 5-17,2 3-12,2 1-11,2 4-14,7 4-11,4 0-13,4 3-18,5 0-22,5 0-33,5-2-36,0-1-89,5-1-107,2-3-48,3-2-15,3-3 13,2-2 27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1:37.62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92 978 148,'2'-13'258,"-1"-1"22,3 1-18,-3 1-81,2-2-37,-1 4-21,-2-1-9,0 1-2,0 2 5,0 2 7,0 2 2,-2-1-2,2 4-10,-1-1-14,-1 1-18,2 2-20,-3 2-20,1 3-10,-4 5-6,0 2-1,1 2-3,0 3 0,1 3-2,0 2-6,1-1-5,1 2-1,2-1-5,0-1-3,4-1-3,-1-3 0,2-3 3,0-3 5,1-3 10,0-1 14,2-4 13,0-2 9,2-4 5,2-2 2,-1-2-6,3-3-6,1 0-1,0-3 5,-2 1 6,3-1 10,-5 2 6,3 2 3,-1 2-5,-2 2-8,4 1-12,-2 3-12,3 1-4,-2 2-8,2 5-6,-2-1-5,-1 4-5,1-1-3,-4 5-2,1 2-3,-3-1-4,-2 1-1,-1 1 1,-5 0 2,0-2 0,-3-1-5,-4 2 5,-2-5 4,-7-1-8,0 0-12,-6 0-20,-5-4-33,-3-1-50,-1 0-63,-4-3-64,0-1-52,0-2-56,-1-3-111,4-4-24,1-1 20,5-6 46,2-1 52</inkml:trace>
  <inkml:trace contextRef="#ctx0" brushRef="#br0" timeOffset="551">42 879 142,'11'-9'281,"1"2"13,4-1 11,5 1-108,4-1-80,3 2-39,6 0-26,0 2-15,3-1-14,-1 2-21,2 2-39,-5 1-96,-1-2-96,-4 0-48,-2 2-23,-1-1 0</inkml:trace>
  <inkml:trace contextRef="#ctx0" brushRef="#br0" timeOffset="725">584 741 216,'-5'-3'348,"-1"1"33,3 0 26,1 0-96,2 2-83,-1 0-49,1 2 0,0 2 15,0 4 11,1 2-2,-1 7-7,2 2-12,1 4-39,0 1-43,2 4-36,-2 1-22,2 2-19,1 2-14,1 2-31,0-2-66,1 1-87,3-1-85,-1-1-95,4-5-148,-3-3-59,0-3 19,-3-8 60,2-1 73</inkml:trace>
  <inkml:trace contextRef="#ctx0" brushRef="#br0" timeOffset="990">1002 881 146,'-7'-6'309,"2"1"14,-3 2 12,-4 3-90,2 3-100,-4 2-43,0 4-18,-1 3-7,-2 1-1,4 4 0,-2 2-10,3 2-13,2 2-9,3 1-8,4-2-6,5 4-8,3-4 0,4 1-3,4-2-3,1-3 1,3-2 2,0-4 5,-1-3 10,0-3 17,0-3 15,0-6 17,-2-4 21,2-4 13,-5-5-2,0-4-15,-2-4-12,-6-1-18,-3-6-31,0 2-21,-4-3-11,-2 0-15,1 3-5,0 3-29,0 2-57,2 5-63,3 2-65,2 5-106,4 3-118,2 0-40,4 3 26,6 2 46,4 2 60</inkml:trace>
  <inkml:trace contextRef="#ctx0" brushRef="#br0" timeOffset="1325">1363 774 261,'0'-4'329,"0"-1"19,-3 1 16,0 1-129,1 1-73,-1 2-35,-3 0-19,3 5-10,0 1-1,-2 1-11,3 4-10,2 2-6,0 0-3,4 4-2,1 0-3,4 1-4,0 0-4,1 1-6,5 1 0,0-1-6,4 2 1,0 2 8,3-1 4,0 1 13,0 1 4,0 0 4,-1 0 1,-4 0-9,-1-2-5,-6-1-15,-1 0-9,-4-5-4,-4 0-10,-2-1-6,-4-3-13,-6-2-35,-2 1-62,-4-4-84,-2-1-84,-8-1-142,-1-4-119,-1-2-36,2-4 23,7-4 63,5-3 74</inkml:trace>
  <inkml:trace contextRef="#ctx0" brushRef="#br0" timeOffset="1659">1445 851 160,'13'-22'285,"1"4"18,2 2 3,6 1-120,2 2-86,3 2-55,5 2-71,1-2-136,-2 4-72,-3-2-37,-2 2-21,-2-1 0</inkml:trace>
  <inkml:trace contextRef="#ctx0" brushRef="#br0" timeOffset="2092">1978 1032 223,'-3'3'270,"2"0"23,-3-3-54,1 2-63,-3-1-47,2-1-24,-3 0-14,2 0-5,-1 0 0,1 2 0,1-2-1,1 0-1,1 1-2,4-1-4,1 0 0,4 0-8,4 0-5,8 0-8,7 0-8,4 0-10,9 0-9,4 0-4,4 0 2,1 0 4,-1 0 6,-1 0 2,-3 0-4,-9 0-27,-5 0-87,-7-1-188,-6-2-131,-14-2-67,-14-4-31,-10-1 3,-8-4 69</inkml:trace>
  <inkml:trace contextRef="#ctx0" brushRef="#br0" timeOffset="4703">2785 689 131,'0'-2'272,"2"2"21,-1-1-6,-1 1-84,-1-2-58,-1 2-31,2 0-20,0 0-7,-2 0-4,2 0 0,0 0-7,0 0 0,0 0 1,0 0 2,0 2 1,0-2 0,0 0-2,0 1-8,0 1-8,0 1-7,0 0-4,2 4-3,-2 2-5,0 2 5,2 3-2,-1 2-4,2 2-3,-1 1-4,2 1-7,-1-1-9,1 2-5,-1-2-5,2 1-2,-4 0-3,3-1-2,-3-1-1,2-2-2,-1 0 0,-2-3-3,0-1 1,0-1-1,0-4 1,0-1-1,0-1-3,0-1 4,0-3 1,0 1 2,-2-2 2,2-2 0,-3 0 3,2-4-2,-3-2-3,1-4 0,0-1-3,1-4-1,-1-1 3,3-3-1,0-3 2,0-3 2,3-1 3,2 1 5,0 0 7,1 0 5,4 2 7,-4 5 6,0 0 5,2 2-3,0 1-1,0 4 1,0 1-4,0 1-2,1 3-4,1 2-1,-2 1-5,4 1-5,-4 4-3,2 0-1,2 3 3,0 3-2,-3 4 2,3 2 0,-2 3-2,1 5-1,2 1-6,-4 3-3,1 1-3,-1 2 0,-1 0-3,0-1-1,-1-1-3,-1-1-4,-2 0-4,-2-4-3,1-2-1,-3-5-2,2-2 4,-2-3 3,0-1 2,0-4 3,0-2 2,0-4 2,0-5 0,0-3 1,0-4 3,1-5 1,1-4-1,3-4 3,0-1 1,2 1 4,0 1 4,-1 0 9,2 4 5,1 2 8,-2 5 6,1 2 1,-2 5 2,3 1-4,-1 6 3,2 3-3,2 2-3,-2 5-2,1 2-2,-2 5-5,1 2-1,-2 4-6,0 0-7,0 3-3,-2 0-5,2 1-5,-1 1-18,-3-1-39,2-1-59,-1 0-81,-2-1-78,2-2-74,-5-3-132,-2-3-62,-1-3 12,-2-5 50,2-4 62,3-3 73</inkml:trace>
  <inkml:trace contextRef="#ctx0" brushRef="#br0" timeOffset="5638">3465 671 175,'2'-11'302,"-1"2"24,-1 0 25,0 0-108,0 3-58,2 0-27,-2 2-24,1 2-13,-1 1-15,3 1-16,-3 3-6,0 1 7,-3 5 6,0 4 6,0 5 5,-2 4 1,0 2-17,0 1-23,1 2-17,-1 2-18,2-1-11,1 1-4,2-2-10,5 0-1,1-2-5,2-2-1,2-2-9,2-2-11,1-2-3,3-4-8,0-2-3,1-5-4,-1-4-2,1-3 0,-1-5-2,1-5-4,-2-2 1,-3-5-1,1-1 5,-5-1 10,0 1 23,-4 1 32,-2 3 27,-2 4 15,0 2 6,-2 3 1,-1 3-8,-3 4-18,1 4-16,-1 3-5,3 2-3,0 2 0,1 3-4,5 0-2,0 2-2,4-1-4,2 1-1,4-1 0,1-1 2,5-1-2,3-2 8,-1-2 16,3-4 20,-1-1 18,1-5 12,-3-5 10,-1-2 4,0-7-12,-3-1-19,-2-6-18,-5-4-7,-4-7-10,-3-2-10,-4-4-9,-4-3-7,-1 3-9,-3 0-23,0 5-38,-2 3-82,1 5-109,4 2-109,-3 2-174,2 6-83,-1 3-16,-1 2 54,3 4 96</inkml:trace>
  <inkml:trace contextRef="#ctx0" brushRef="#br0" timeOffset="6245">3790 267 216,'8'-28'315,"4"2"20,3 2 8,4 5-120,4 1-77,-2 4-27,5 5-7,0 3 7,1 1 11,3 7 10,-2 3-15,-1 4-13,-4 4-17,-6 4-20,-4 5-20,-8 3-21,-5 6-13,-7 2-13,-5 3-8,-9 0-7,-2-2-1,-3-2 0,2-4 2,2-2 0,5-5 3,4-6-1,5-2 4,4-2 2,10-4 4,4-2 1,8-2-2,8 0-5,4-3-21,6 0-41,4 0-55,1-2-64,3 2-162,-4-1-78,-6 1-25,-4 1 13,-3 2 39</inkml:trace>
  <inkml:trace contextRef="#ctx0" brushRef="#br0" timeOffset="6665">4252 777 146,'0'-10'309,"0"-1"35,0 1 39,-2 0-60,2 3-44,0 1-10,-1 1-6,1 3-17,0 0-23,0 2-38,1 0-34,-1 4-29,0 3-20,2 4-14,-2 3-12,0 3-8,2 2-19,-1 2-21,-1 1-11,0 3-10,3 0-10,-3-1-28,2 0-69,1-1-87,1-4-91,-3-2-127,-1-7-128,0-2-43,0-8 31,3-5 69,2-4 77</inkml:trace>
  <inkml:trace contextRef="#ctx0" brushRef="#br0" timeOffset="6905">4268 752 210,'0'-11'325,"3"1"21,5 1 12,3 1-120,2 1-97,7 0-54,2 2-27,2 0-18,2 1-8,2 1-7,2-2-3,0 1-6,-3-2 0,1-1 0,-4 2 10,-4-3 20,-4 2 23,-6 2 27,-1-1 24,-4 1 17,-3 0 14,-2 2 1,-2 0-16,-1 1-23,-2 2-19,-4 2-15,-1 3-16,-5 6 1,0 2 7,1 5 6,-2 2 2,-1 5 0,4 1-6,3 3-11,1-2-20,5 2-4,4-1-6,4-1-4,7-1 4,4 0-4,5-3 2,2-3-7,2-3-1,1-3-11,-3-3-40,3-4-144,2-5-245,-3-6-161,-2-5-85,-8-5-38,-6-5 6,-4-3 127</inkml:trace>
  <inkml:trace contextRef="#ctx0" brushRef="#br0" timeOffset="8814">5243 95 201,'5'-20'296,"0"5"16,-2 0 12,2 3-130,-4 3-58,1 0-18,-2 3 6,-2 2 0,2-1-1,-4 5-5,-1 3 3,-3 8 3,-5 7 17,-4 9 24,-2 9 21,-2 7 8,-2 8-2,-1 5-15,2 5-38,0 2-33,3 4-22,4 3-17,6 0-19,5 2-14,7-3-13,7-1-8,7-1-4,5-4-3,4-3-3,4-4-5,2-5-19,1-5-50,-1-7-111,0-4-111,-2-8-153,-4-8-125,1-8-54,-3-7 19,5-8 87,-1-7 99</inkml:trace>
  <inkml:trace contextRef="#ctx0" brushRef="#br0" timeOffset="9230">5922 447 179,'0'-9'310,"0"3"14,0 2 10,0 4-113,-2 1-98,1 4-42,-3 5-15,-4 7 8,-1 2 10,-2 7 16,0 4 12,-2 2-5,0 4-7,3 2-14,2 1-20,3 0-12,3-1-16,4-1-7,1-1-11,5-3-5,4-1-4,5-4-26,3-4-37,3-3-48,4-6-46,1-3-75,0-6-130,1-7-47,-3-5-3,1-8 25,2-2 36</inkml:trace>
  <inkml:trace contextRef="#ctx0" brushRef="#br0" timeOffset="9471">6259 663 169,'-2'-10'301,"-1"4"13,-1 1 11,-3 5-118,1 3-85,-3 3-42,0 3-21,0 5-7,1-1-3,1 4-1,2 1-5,2 0-6,2 1-8,1-1-3,1 0-4,2-2-2,5 0 3,-1-4 4,2 0 6,1-5 13,-2-1 19,1-3 15,0-4 9,0-2 3,-1-6-7,-2-3-16,1-6-21,-3-3-22,-1-2-21,0-1-25,-1 0-30,1 3-35,0 0-38,2 2-36,4 4-49,-2 0-93,4 1-61,1 2-9,3 1 13,3 0 28</inkml:trace>
  <inkml:trace contextRef="#ctx0" brushRef="#br0" timeOffset="9759">6586 521 151,'0'-5'296,"-5"2"19,1 0 10,-5 3-103,0 0-86,-2 3-45,1 0-24,2 5-9,2-1-5,0 4-4,4-1-3,2 4-5,6 1-3,2 1-1,4 2-1,3 2-2,5 1-2,0 1-6,2 2-3,-3 0-6,2 2-5,-7-1-6,-2-2-1,-7-2-8,-5 0-9,-6-3-4,-7-3-20,-4 0-18,-5-3-24,-2-3-21,2 0-44,-2-5-97,5-2-64,5-4-21,3-2 1,9-7 17</inkml:trace>
  <inkml:trace contextRef="#ctx0" brushRef="#br0" timeOffset="10060">6921 546 154,'6'-19'296,"-3"2"21,-3 2 16,0 3-114,-4 3-79,-4 3-39,2 3-21,-6 5-6,-2 4 8,2 3 8,-6 4 5,6 2 3,-4 4-4,5 2-10,1 4-9,1-1-14,4 1-6,4 2-7,2 0-7,4 0-2,4-1-6,2-4-3,3 1-5,2-2-4,3-5-5,-1-2-2,1-4-6,-2-4-2,0-4-8,1-5-10,-2-6-9,-1-6-9,-2-5-9,0-4-5,-2-3 0,-5-2 6,-3 0 4,-1 0 16,-4 2 16,-2 3 18,-3 3 20,-4 5 17,2 4 15,-3 2 10,-1 6 7,0 4 1,-1 3-6,2 3-2,4 3-3,-1 5-5,4-1-12,2 2-11,3 3-4,3 0-14,2 0-8,6 1-17,0 1-50,8-1-81,0-1-90,7 0-130,0-2-137,4-3-63,0-4 6,2-6 56,0-3 78</inkml:trace>
  <inkml:trace contextRef="#ctx0" brushRef="#br0" timeOffset="10509">7482 689 257,'10'-2'293,"3"1"18,5-1-24,4-1-91,4 1-49,1 1-22,6 0-20,2-1-15,-1 2-19,1 0-30,2 2-42,-2-2-47,-1 0-63,-7 0-138,-2-2-72,-6-1-31,-3-1 1,-3-3 22</inkml:trace>
  <inkml:trace contextRef="#ctx0" brushRef="#br0" timeOffset="10687">7768 515 14,'-11'-5'298,"4"2"36,0 2 33,2 1 11,2 4-80,-2 2-21,1 6 14,-4 3 9,3 5-10,0 3-27,1 6-45,0 4-57,1 3-58,2 5-48,-1 1-68,4 2-108,4 2-117,-4-3-169,2-1-137,1-3-61,-1-4 1,0-7 75,1-5 97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1:48.83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139 360 102,'-3'-18'276,"-1"2"21,-1 2 16,2 5-92,-1 0-75,-1 6-27,0 5-12,-3 2 2,-1 7 11,-4 5 16,2 7 11,-1 2 0,-1 5-2,2 3-9,-2 1-11,4 4-21,2-2-19,4 1-21,3 1-16,5-1-12,3 0-15,5-3-27,5-2-44,4-1-55,5-5-64,3-5-62,0-3-97,5-10-100,-2-3-23,1-6 21,-1-8 43,-1-4 48</inkml:trace>
  <inkml:trace contextRef="#ctx0" brushRef="#br0" timeOffset="230">539 584 81,'8'-18'302,"-2"1"23,-3 7 11,-2 1-54,-1 4-103,-4 5-51,-2 3-18,-2 3 2,-2 3 0,-1 3 6,2 2-12,-1 1-18,4 1-17,-2 1-15,5-1-14,1 2-8,4-1-4,1-2-3,6 0-2,2-2-2,2-2 1,3-3-4,0-1 4,3-4-2,0-3 2,-2-5 6,4-4 4,-7-3 4,2-6 4,-5-3 4,-2-3-3,-6-1-6,0-1-9,-3 1-11,-3 2-12,2 2-13,-5 5-14,3 2-25,-1 2-52,4 5-65,2 1-70,1 1-137,6 5-83,2 0-26,7 2 31,3-2 54</inkml:trace>
  <inkml:trace contextRef="#ctx0" brushRef="#br0" timeOffset="551">950 444 141,'2'-4'296,"-4"-2"24,0 1 18,-1 1-97,-2-1-72,1 4-29,-5 1-8,0 1 1,0 4 10,-3 0 8,2 5-3,-2 3-13,3 1-17,1 2-15,4 2-21,2 0-18,4 3-13,2 1-12,5 1-10,3 0-6,3-1-6,1-1-3,5 0-3,-2-3-2,1-1-2,-2-2 1,-6-3-3,0-3-3,-5-2-2,-4-2-9,-3-1-9,-3-1-8,-8 0-17,0 0-30,-6 0-44,-1-1-45,1 1-49,1 0-86,2-3-105,5-2-35,0-1 10,8-2 35,4 0 47</inkml:trace>
  <inkml:trace contextRef="#ctx0" brushRef="#br0" timeOffset="868">1245 494 209,'24'-29'320,"0"-1"28,-2 5 26,2 4-108,-1 3-69,-2 4-33,-2 8-22,0 3-21,-5 8-16,-1 4-27,-7 7-24,-1 4-21,-5 4-12,-5 4-11,0 1-9,-5-1-1,1 2-4,0-3 1,-2-1 0,3-2 2,2-3 0,1-3 1,2-3 2,3-3 4,0-3 2,6 0-10,4-3-26,8 0-44,6-4-58,2 2-98,5-8-119,1 0-58,1-3-6,2-4 25,-4-2 45</inkml:trace>
  <inkml:trace contextRef="#ctx0" brushRef="#br0" timeOffset="1140">1944 456 153,'-1'-16'292,"-3"-2"23,0 3 11,1 1-110,-2 4-81,0 1-41,-3 3-22,-3 0-12,0 6 7,-3 1 7,-3 5 12,-4 3 15,3 3 5,-2 2 1,1 2-8,3 4-6,3 1-6,1 0-15,6 1-9,2 4-4,4-2-5,4 1-10,4-1-8,4-1-9,2-1-8,5-2-3,2-5-7,1-2-6,3-5-12,0-4-22,4-4-20,-1-6-25,1-3-24,-2-6-16,-2-3-2,-1-5 9,-5-2 17,-6-2 20,-7-1 23,-4 1 18,-6 0 21,-4 3 11,-6 3 8,-2 4 10,-1 5 10,-2 3 5,0 5 7,0 5 1,3 4 7,3 3 2,3 6-2,3 3-4,2 1-7,5 3-7,4 1-14,2 2-30,2 0-47,4 0-57,-4 3-123,2-1-117,-1-2-57,-4-2-14,0-3 25,-4-2 46</inkml:trace>
  <inkml:trace contextRef="#ctx0" brushRef="#br0" timeOffset="1707">487 1148 216,'-8'-2'268,"1"-1"18,2 2-38,2-1-68,0 1-42,0 1-14,3-3-7,3 3 2,2 0-9,1-2-16,6 1-18,5-1-15,6 1-16,6-2-18,6 1-9,4 0-4,10 1-6,7 0-1,9-1-4,10 1-2,7-2-2,7 0-2,6-2 1,0-1-3,-2 0-9,-3 0-21,-6-1-31,-3-1-53,-15 1-123,-6-1-87,-8 2-35,-7 1-5,-4 3 19</inkml:trace>
  <inkml:trace contextRef="#ctx0" brushRef="#br0" timeOffset="2084">1280 1326 144,'-5'3'306,"4"-3"26,-2 1 19,1 1-95,2 0-85,0 1-44,-2 0-19,2 4-11,0 1-4,0 1 1,0 3 4,2 3-8,-2-1-5,2 3-12,-1 1-11,1 0-10,-1 0-17,1 2-13,0-4-9,-2-2-4,1-1-2,-1-2-1,0-4 4,0-2 14,0-2 4,0-3 4,2-5 4,0-2 3,-1-5 0,2-5-7,3-4-5,-1-2-1,3-2 8,0 0 17,1-1 20,1 4 19,-2 4 21,0 1 8,3 5-4,-2 3-19,1 5-26,4 2-16,-1 4-22,2 5-12,-2 4-9,3 4-1,-2 4-4,-1 4-4,0 2-6,-4 4-17,3 0-38,-2 3-64,-2-2-91,3 0-84,-3 0-103,-2-3-127,-1-6-37,-2-3 26,-1-4 67,-2-4 73</inkml:trace>
  <inkml:trace contextRef="#ctx0" brushRef="#br0" timeOffset="2602">2385 74 51,'2'-24'194,"-2"6"25,3 3-42,2 6-35,3 1-8,1 5-9,4 5-16,4 2-16,7 5-14,3 6-10,4 6-6,6 9-4,2 4 1,4 10 4,1 5 6,-1 7-1,0 6 4,-4 4 5,-4 6-4,-3 6-6,-9 4-5,-10 5-7,-8 5-12,-10-1-20,-8 1-22,-10-1-42,-7-4-44,-7-4-77,-7-7-139,-7-4-69,-9-7-26,-5-8 12,-7-6 30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1:52.39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28 596 148,'-5'-3'234,"0"0"14,1 0-38,-2 1-61,2-1-36,1 1-7,2 1-2,1 1 1,1 0 4,2 0 3,1 0 1,2 0-8,2-1-1,1-1-2,5 1-5,2 1-6,6-3 2,2 3-1,4-2-6,2 1-8,5-1-13,2 2-14,1 0-15,-2 0-16,-1 0-28,-2 2-39,-4-1-44,-3 1-49,-4-2-52,0 3-71,-9-2-102,0 1-41,-5-1 8,-8-1 22,0 0 42</inkml:trace>
  <inkml:trace contextRef="#ctx0" brushRef="#br0" timeOffset="285">241 429 70,'-12'-15'319,"2"3"27,2 3 17,4 0-35,0 5-129,3-1-73,-1 4-36,2 1-7,0 3 8,0 4 13,3 5 16,1 3 16,-3 4 20,1 4 6,-1 3-10,3 4-15,-3 3-20,1 1-27,1 4-25,1 1-27,-2 1-19,0 1-21,-1-2-46,2 0-64,1-3-76,2-5-77,-3-1-142,2-6-91,-2-3-17,3-7 34,2-5 60,2-6 67</inkml:trace>
  <inkml:trace contextRef="#ctx0" brushRef="#br0" timeOffset="661">985 329 127,'1'-14'305,"-1"1"18,3-1 9,1 2-80,-2 3-108,2 0-47,-3 3-11,-1 0-6,3 3 0,-3 0 0,0 2-2,4 1 6,-4 4 9,1 4 17,2 2 20,1 4 10,-1 4 11,0 1-16,-1 4-24,-1 2-27,2 4-25,-3 1-13,2-1-19,-2 3-10,1 0-6,-1-1-15,2-2-27,1-3-41,-1-1-54,1-6-57,2-2-56,-2-3-90,3-6-103,0-3-25,2-4 15,0-5 42,2-2 47</inkml:trace>
  <inkml:trace contextRef="#ctx0" brushRef="#br0" timeOffset="971">1291 501 5,'2'-3'303,"0"2"42,-1-2 42,-1 3 19,0-2-86,0 2-35,0 0-13,0 0-22,0 0-32,-1 0-40,-1 0-53,0 0-60,2-1-73,-1-1-92,1 2-89,1-2-106,-1 2-151,0 0-67,0 0-7,-1-2 50,1-1 67</inkml:trace>
  <inkml:trace contextRef="#ctx0" brushRef="#br0" timeOffset="1193">1489 432 28,'1'-8'276,"2"-2"29,1 0 22,1-1-27,3 1-82,2-1-30,3-1 2,4 2 10,1-1 17,2 1 9,6 2-2,-4 4-18,2 2-27,-2 5-35,-3 2-36,-2 5-40,-4 4-30,-4 4-21,-4 3-11,-5 3-6,-5 3 0,-4 1-7,-4 2-1,0 0-3,-4-3 1,0-1-3,2-4 1,3-3 6,-1-2 1,5-5 2,0-1 3,5-4 8,0-2 12,3-1 4,8-1 7,3-1 3,6-2-7,4 0-31,4-2-77,2-3-109,3-2-121,-3-4-170,-3 0-87,-3-3-21,-6 1 41,-5 2 90</inkml:trace>
  <inkml:trace contextRef="#ctx0" brushRef="#br0" timeOffset="1693">869 14 102,'-11'-8'261,"0"3"27,-2 3 3,4 3-85,-1 5-58,-1 3-23,2 8-14,-1 2-3,-1 7 7,0 2 13,-2 4 5,-2 4 2,-1 4-3,-5 5-13,1 3-16,2 6-23,1 0-19,4 5-17,6 1-14,5 1-8,8 0-7,7 1-1,9-3-1,6-2-5,7-5-15,5-5-35,7-8-51,6-6-51,7-7-66,1-8-145,6-8-74,3-10-12,-1-10 25,4-10 36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1:56.29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228 87 186,'5'-18'299,"-2"0"21,-6 2 12,1 2-120,-1 3-84,-2 6-40,1 0-16,-5 5 3,-3 5 5,-1 4 12,-5 7 29,-3 10 28,-1 5 18,-4 10 5,1 5 2,3 8-13,1 5-27,6 2-33,5 4-30,5-1-20,9 1-16,5-1-10,8-1-6,5-3-22,2-4-40,5-6-56,3-6-66,-1-8-60,8-7-61,-2-8-99,-1-11-66,2-5-5,-3-10 33,3-7 43,-5-6 56</inkml:trace>
  <inkml:trace contextRef="#ctx0" brushRef="#br0" timeOffset="285">737 669 161,'0'0'283,"0"-2"15,-2 1 8,2-2-121,-3 0-79,2-3-41,-1-1-19,-2-2-7,2-3-7,1-4-4,1 0-4,0-5-8,0-4-6,0-4-5,-2-2-1,0-4 4,-3 2 8,1 3 5,-3 3 7,1 6 2,-2 5 1,-1 5-4,-5 5 4,-2 7 2,-3 6 11,-1 3 10,-1 5 6,-1 5 6,2 1-2,1 3-4,2 0-7,4 0-7,2 1-6,4-1-5,0 0-3,7-3-8,0 0-3,7-3-4,0-1-2,4-5-2,7-2-6,-2-4 0,4-4-5,-1-4 2,2-3-4,-1-2 3,-4-2 3,1 0 5,-4 0 19,0 3 28,-5-1 20,0 2 17,-4 2 7,0 0-1,0 3-17,-2 0-10,-1 3-11,2 5-6,1 1-1,-1 4-4,0 4 0,0 1-12,1 1-12,0 4-8,1 0-12,-4 2-13,2-1-32,1-2-56,-1 1-64,2-4-66,0-1-57,-1-3-81,5-3-106,0-3-18,-1-4 27,4-5 42,-1-4 48</inkml:trace>
  <inkml:trace contextRef="#ctx0" brushRef="#br0" timeOffset="799">1072 698 328,'3'-8'376,"-1"2"17,0 2 8,-2-1-144,0 1-125,-2 0-81,2 2-63,0-1-68,0-2-140,2 1-90,1-1-45,3-1-10,8-3 14</inkml:trace>
  <inkml:trace contextRef="#ctx0" brushRef="#br0" timeOffset="977">1488 488 47,'2'-11'254,"-2"-1"16,-2-1 13,-3-1-70,1 2-80,-4-1-41,-2-1-19,-1 2-8,2 2-6,-5 0-4,-1 3 5,0 0 6,0 2 3,0 2 1,-2 2 1,2 1-5,0 4-8,2 1-12,1 2-5,3 2-5,-1 2-2,6 2 0,0 1-2,1 2-2,6 1-2,1-1-6,0 2-2,4 0-4,-2 0-4,2 2-1,1-1-4,0 2-1,-1 0-2,-4 0-2,1 0 1,0 2-2,-3-1-2,-1-1-2,-4 2-1,0-3-3,-2 0-6,-5 0-7,-3-4-5,0-1-8,-5-3 2,2-3 3,-1-4 10,4-4 13,3-2 18,0-5 22,4-3 19,1-3 16,1-3 13,6-4 13,1-1-2,2-3-4,5 1-16,2-2-15,3 0-18,2 0-29,2 0-41,3 1-57,2 1-63,1 2-68,-3 5-141,0 2-87,0 4-20,-2 0 21,3 4 45</inkml:trace>
  <inkml:trace contextRef="#ctx0" brushRef="#br0" timeOffset="1433">1677 426 5,'0'-13'328,"3"2"32,-3 2 28,1 0 24,2 5-145,-1-1-67,1 5-17,-2 3 12,3 3 12,-1 6 5,2 5-3,0 5-17,-1 5-26,5 2-39,-4 2-34,3 2-28,-3 2-21,3 1-20,-4 1-29,0-1-41,-1 0-53,-1-3-76,-2-1-75,0-4-73,-4-3-118,1-2-76,-2-5-3,-1-7 40,3-7 58,3-4 69</inkml:trace>
  <inkml:trace contextRef="#ctx0" brushRef="#br0" timeOffset="1701">1992 258 18,'8'-18'333,"0"6"30,6 5 14,2 5 16,3 5-151,4 6-65,0 8-13,1 2 14,-1 8 21,-2 5 12,1 4-7,-1 5-24,-5 5-30,-4 0-38,-5 4-35,-4-1-24,-5 1-19,-4-1-10,-5-1-11,-3 0-6,-5-3-9,-4-4-12,0-4-28,-7-1-43,0-4-57,-4-5-49,0-3-39,4-2-32,3-4-29,3-4-60,5-4-50,6-5-2,9-5 15,5-6 26,11-3 45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1:58.32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0 199 186,'22'-4'308,"0"-1"23,4 1 24,2 1-96,2 3-74,2 0-40,-1 0-19,4 1-16,-2 1-22,2 1-34,-5-2-42,-1 1-45,-3-1-47,-5 1-44,0-2-90,-4-3-102,-6 1-37,-3-1-1,-6-1 17,-7 1 30</inkml:trace>
  <inkml:trace contextRef="#ctx0" brushRef="#br0" timeOffset="173">131 65 156,'-23'-11'324,"7"-1"24,6 3 11,10 0-91,5 1-111,11 2-66,5 2-39,7 1-30,7 1-28,7 2-34,6 2-75,2-1-121,2 1-66,-2-2-30,0-2-2,2-2 19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1:58.69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219 0 68,'0'-2'254,"-5"2"17,-3 3 16,-8 5-76,-1 4-76,-5 3-31,-5 4-15,0 2-7,0 3-5,5 3-7,0 3-6,8 0-4,4 3-1,8 2-2,6-1-1,8 1 1,6-1-1,4 1 2,4-2 6,4-5 10,0-4 12,2-4 16,-2-5 9,0-8 0,-1-5-3,-4-5-6,2-8-13,-3-6-13,-1-4-15,-5-4-6,-1-5-10,-4-4-10,-4-2-24,-6-2-78,-13-1-138,-14 0-198,-17 1-104,-18-2-51,-14-3-17,-17-7 54,-17 1 124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2:09.09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8 477 196,'-3'2'320,"-2"-2"39,2-2 33,1 1-105,2 1-49,0 0-20,5-2-1,0 1-2,7-1-8,4 1-11,5-2-26,4 1-31,5 0-36,5 1-36,3 1-27,3-1-24,3 1-24,-1 0-39,-2-2-49,2 1-51,-4 1-49,-4-2-41,0 1-36,-5-1-24,-5 1-62,-6-2-35,-3-2 4,-7 1 21,-2-2 33</inkml:trace>
  <inkml:trace contextRef="#ctx0" brushRef="#br0" timeOffset="304">255 212 168,'-10'-2'298,"1"1"31,3-1 27,1 2-103,5-1-65,3 1-31,5-2-18,1 1-17,7-1-19,5 2-23,4 0-19,5 0-32,5 0-37,3 2-49,3-1-48,0 1-77,-1-2-131,-1-2-59,-6 1-17,-6-4 17,0 1 32</inkml:trace>
  <inkml:trace contextRef="#ctx0" brushRef="#br0" timeOffset="483">596 41 66,'-16'-12'304,"1"3"30,5 1 21,2 2-42,5 2-113,6 1-60,4 1-29,5 4-11,7 1-7,5 3-3,3 3 5,3 3 6,1 3 3,-1 3 0,0 3 2,-4 4-6,-1 5-5,-6 5-13,-8 4-13,-4 4-17,-9 2-15,-4 2-13,-9-1-12,-10 2-12,-3-1-34,-4-2-51,-3-2-62,0 1-62,2-2-110,1-2-119,4-2-41,4-2 13,4-6 42,7-5 57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2:10.27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63 961 119,'-3'-16'279,"-2"1"25,2 1 19,-2 2-93,2 3-70,0 2-30,1 2-24,-2 1-21,2 1-8,-1 4 0,2 2-1,-3 5-2,0 2 3,-1 4 4,0 2-2,-1 1-11,3 2-12,1 1-14,2-1-7,3 4-7,3-2-4,2 0-4,2-1-1,4-2-3,2 0 1,3-2 2,-2-4 7,2-2 6,-3-4 7,3-1 10,-2-4 11,1-1 13,4-1 14,-2-1 15,1-1 14,0 2 4,-1 1 2,-4 1-6,1 2-17,-1 3-16,-3 2-21,-2 2-13,-3 2-13,0 2-10,-2 1-6,-5 1-6,-1 2 0,-3 2-6,-6-2-6,-1 0-7,-4 0-7,-8-2-27,-2-1-67,-1-3-96,-2-1-100,-3-3-125,2-3-134,1-3-49,0-4 22,3-5 79,5-5 89</inkml:trace>
  <inkml:trace contextRef="#ctx0" brushRef="#br0" timeOffset="416">79 1000 42,'10'-16'319,"5"4"25,3-2 12,5 4-21,7-1-146,7 4-85,1-1-50,4 4-28,3-2-29,-3 3-28,1 0-36,-2-2-61,-1 2-82,-4-1-74,-3-2-26,-3 1 7,-3-1 91,-2 2 139,-7 1 143,-1 0 120,-6 1 76,-4-1 53,-2 2-18,-1-2-44,-4 1-13,0 1 6,0-2 10,0 1 4,0 2-6,0 0-5,0 2-9,0 4-19,2 3 0,-1 4 4,-1 5 6,0 4-5,0 4-18,-1 0-25,-1 2-40,-1 3-46,2 1-41,-1 1-40,2 0-51,0 0-65,3 3-62,0-1-85,0-4-120,0-1-109,1-3-119,0-3-88,0-6-20,-1-4 45,6-7 97,2-4 109</inkml:trace>
  <inkml:trace contextRef="#ctx0" brushRef="#br0" timeOffset="806">1042 1013 267,'0'-16'335,"0"3"17,-3 3 11,-2 5-141,-2 0-72,-2 7-26,-3 2 2,-4 7 17,0 2 25,-3 4 21,3 3-7,-1 2-8,4 2-17,2 0-21,6-1-29,4 3-25,4-2-12,6-1-15,4-1-10,6-3-9,2-1 0,4-4 2,0-3 9,-1-5 8,-3-3 7,-3-6 7,-2-5 2,-2-4-5,-4-4-13,-4-5-14,-3-5-9,-3-2-13,-6-4-7,0 2-12,-4-1-6,1 2-10,-2 4-15,0 4-27,1 4-48,1 2-76,4 5-79,3 2-58,4 4-40,6 1-40,6 0-50,-1 1-11,4 2 35,-1-1 44,4-1 39</inkml:trace>
  <inkml:trace contextRef="#ctx0" brushRef="#br0" timeOffset="1121">1219 909 63,'2'-6'276,"-1"0"33,-1 0 26,-1 0-51,1 1-74,-2 2-45,2 0-30,-2 2-18,2 1-3,0 3 10,2 2 13,-2 3 22,3 4 26,0 3 19,2 2 1,4 2-17,-1 2-23,2 1-27,4 3-31,0 0-30,4 2-27,-1 2-18,5 1-10,0 1-9,1 4-8,0 1-3,1-2 0,-4 2 0,-2-3-2,-2-3-3,-7-1 0,-4-5-2,-5-2-1,-5-2-1,-3-5-15,-4-3-40,-3-3-85,-5-3-98,0-2-115,0-4-159,0-4-72,1-2-2,3-5 59,3-2 86</inkml:trace>
  <inkml:trace contextRef="#ctx0" brushRef="#br0" timeOffset="1467">1393 1023 256,'6'-12'336,"2"-2"20,3 4 12,3-1-143,4 1-90,4 2-53,3 1-39,0 2-34,2-1-37,-1 0-58,2 0-140,-4 0-75,-2 0-35,-6 0-6,-4 3 15</inkml:trace>
  <inkml:trace contextRef="#ctx0" brushRef="#br0" timeOffset="1659">2016 1210 276,'3'9'375,"-1"-3"50,2-3 42,4-1-86,3-2-40,5 0-16,3-2-25,3-1-32,5 2-31,2-4-53,2 4-69,-1-2-100,0 0-165,-3 3-233,-3-5-157,-10 1-80,-8-2-39,-12-2 24,-5 0 123</inkml:trace>
  <inkml:trace contextRef="#ctx0" brushRef="#br0" timeOffset="3171">2882 994 151,'-3'-10'265,"0"0"24,1-3-24,2 0-56,0-2-44,2-2-26,-1 0-2,-1-1 8,0 2 18,0 0 28,-1 4 33,-1-1 22,1 5 1,-1 0-16,-1 4-31,0 1-41,3 0-47,-3 4-37,1 4-19,-1 2-8,1 6-3,1 3-1,-1 5 0,2 1 0,0 2-7,0 5-6,2-1-11,1 3-4,0 0 0,2 0-11,1 0-1,0 0-2,1-1-5,-1-2-12,-1-1-30,-2-3-73,3-4-94,-3-2-98,2-3-113,2-6-138,-2-3-49,-1-5 30,1-4 73,-2-1 84</inkml:trace>
  <inkml:trace contextRef="#ctx0" brushRef="#br0" timeOffset="3533">3129 1135 164,'3'-1'323,"0"-1"55,-1 2 59,0-1-45,-1 1-15,-1-2-4,-3 1-14,3-1-34,-2 0-49,-1 2-71,0-1-76,1 1-84,-1 0-104,1 0-126,1 0-117,-5 0-168,6 0-114,0 0-39,0 0 37,7-4 88,-2-4 97</inkml:trace>
  <inkml:trace contextRef="#ctx0" brushRef="#br0" timeOffset="3758">3384 1024 133,'3'-6'318,"0"-1"34,0-2 34,3 0-36,2 0-66,0-1-4,3 0 4,0-2 2,4 2-12,0 1-30,1 1-44,2 3-57,-4 4-40,0 4-40,0 3-24,-3 4-13,-4 7-17,-4 2-12,-3 4-5,-3 1 4,-4 4-4,-5 1-5,-1-1 3,-3 0 1,2-1 5,-2-3-5,3-3 5,2-3 2,1-4 2,3-1 9,2-3 4,5-4 6,5 1 8,5-3 3,7-3-1,6 1-8,4-4-8,3 1-26,4-3-84,-1-1-119,0-3-124,0-1-178,-3 0-90,-5 0-31,-7 0 50,-7 3 102</inkml:trace>
  <inkml:trace contextRef="#ctx0" brushRef="#br0" timeOffset="4306">2765 555 153,'-1'-10'268,"-1"2"16,1-1-9,-3 3-101,1 0-61,-2 1-30,-1 4-14,-2 1-4,-1 4 5,-4 4 6,0 4 6,-4 7 4,1 5 6,-2 6 2,0 5 3,-1 5 0,-3 5-4,3 6 2,-2 3-3,1 6-3,5 3-5,6 3 0,6 1-7,6 3-7,8-3-12,9-2-9,9-4-9,6-2-14,6-6-13,9-1-21,6-9-43,1-7-54,6-6-67,2-7-63,0-10-95,-1-8-103,1-7-24,0-10 19,-2-8 45,-1-9 52</inkml:trace>
  <inkml:trace contextRef="#ctx0" brushRef="#br0" timeOffset="4601">3942 790 84,'20'-39'392,"-1"9"42,0 8 21,3 10 12,3 9-189,2 10-93,3 10-49,-4 10-16,4 8 3,-3 11 13,-2 8 2,0 6-15,-7 5-21,-1 5-21,-7 3-31,-9 1-42,-5-2-50,-8-7-56,-6-4-58,-5-8-60,-5-4-51,-4-7-83,-6-8-84,-1-7-21,-6-6 21,-4-9 36,-7-7 50</inkml:trace>
  <inkml:trace contextRef="#ctx0" brushRef="#br0" timeOffset="6722">4602 891 129,'0'-8'276,"-3"-2"16,3-1 19,0 1-110,0-1-60,0-1-21,0 3-6,0 0 10,0 0 7,0 3 14,0 0 7,0 3-7,0-1-12,0 2-29,0 1-21,-1 1-27,-1 4-17,-4 2-8,3 5-5,-2 2 3,-1 5 3,-1 5 2,0 1-5,0 3-5,2 1-6,-1 2-3,4 0-1,1 0-2,2-1-2,1-1 1,4-1 1,2-3 2,2-3 0,-1-1-2,3-4 1,-2-4 1,0-1 0,-2-5 0,0-5-3,1-2-2,1-5-2,-2-5-6,1-1-7,-3-3-2,2-3 0,-3-3-1,0 2 0,-1 1 4,-1 3 7,-1 1 2,-2 5 3,2 2-3,-2 3 2,1 6-3,1 3-1,0 4-2,-1 4 4,4 2-1,1 2 3,5 2 2,0 1-1,5 1 0,2-2 2,2-1 0,2 0-2,-1-3 5,3-4 5,-3-2 7,-1-5 11,0-4 16,-4-3 11,1-4 4,-1-5 5,-6-3-3,-2-5-8,-3-2-16,-4-4-13,-2-4-14,-4-1-11,-2-2-8,1-3-7,-3 2-5,2 3-35,1 4-73,-1 5-99,4 4-121,0 1-161,-1 5-83,0 3-8,1 2 52,-2 4 88</inkml:trace>
  <inkml:trace contextRef="#ctx0" brushRef="#br0" timeOffset="7402">4985 393 221,'8'-18'316,"1"-2"24,1 3 22,3 3-118,1 2-48,0 1-17,4 2-14,-4 5-11,0 1-13,0 4-23,0 7-36,-4 4-31,-4 4-21,-4 7-16,-2 2-9,-2 5-7,-6 0-7,0 2-2,-4-4-2,2 1-1,-1-5 3,0-4 5,5-2 6,1-2 5,4-4 7,2-3 9,7-2 7,6-1 7,7-1-2,9-4 1,3 0-3,6-1-9,0 0-22,-5-1-61,0 0-77,-3-2-190,-6 0-99,-4 1-53,-10-4-12,-11-1 38,-2-1 67</inkml:trace>
  <inkml:trace contextRef="#ctx0" brushRef="#br0" timeOffset="9144">5390 1044 165,'2'4'339,"-1"-1"45,-1-1 43,0-1-57,0 1-39,0-1-16,0-1-16,-1 0-27,-1 0-30,2 0-45,0 0-69,-1 0-76,1-1-128,1 1-151,1-3-214,-2-2-110,-3-1-57,-4-1-10,-1-2 74,-6-2 126</inkml:trace>
  <inkml:trace contextRef="#ctx0" brushRef="#br0" timeOffset="20391">6234 828 95,'-5'-8'276,"1"1"20,-1-1 23,2 1-80,-2 2-77,-1-1-30,-1 2-14,-2 1-8,3 1-7,-4 2-4,-1 2-5,-2 1-5,2 2 3,-3 3 5,1 1 5,-1 2 2,2 2-2,0 1-8,0 2-17,2 1-15,2 1-15,2 3-16,2 0-13,2-2-10,2 2-6,5 0-2,2-3-2,3 0 2,1-3 2,3-1 3,1-6 3,0 0-1,-2-6 3,3-1-1,-7-2-2,1-5 0,-4-2-3,0-4-4,-3-3-1,-1-3 1,-4-3 1,-1-5-4,0 0 0,-3-3 0,0-1 0,-1 3-12,2 2-25,2 2-34,0 5-57,3 2-64,2 5-92,-1 2-123,6 2-47,-1 3-2,5 3 38,0 4 55</inkml:trace>
  <inkml:trace contextRef="#ctx0" brushRef="#br0" timeOffset="20817">6419 936 175,'-2'2'324,"-1"2"24,-1-3 11,2-1-98,2 0-90,-1 0-51,-1 0-31,2 0-17,0 0-12,0 0-16,0 0-37,0-1-50,3-1-78,-1-1-141,2-1-73,-1-2-38,-1-2-2,1 2 27</inkml:trace>
  <inkml:trace contextRef="#ctx0" brushRef="#br0" timeOffset="21055">6718 873 3,'6'-10'277,"-3"3"33,-1 0 25,0 1-20,-2 0-88,0 3-42,-2-2-17,-1 4-14,0-1-12,-6 2-4,-3 3-3,-2 2-4,-2 2 1,-1 4 2,-1 2-1,0 2-11,1 2-19,4 2-22,1 1-24,3-1-18,1 2-13,5 0-9,3-1-9,3-1-5,5 1-3,3-4 1,2-1 0,4-1 2,-1-4 2,1-2 5,0-4-1,-4-4 0,2-4-3,-3-2-3,-1-5-6,0-4-4,-5-2-3,-1-2-7,-2-3-13,-3-2-10,0 0-18,-3-1-21,-2 5-31,1 0-35,-2 5-39,3 2-45,-1 1-78,1 3-104,3 0-37,5 3 7,4-1 31,5 5 50</inkml:trace>
  <inkml:trace contextRef="#ctx0" brushRef="#br0" timeOffset="21428">7121 717 243,'2'-11'299,"-1"2"15,-1 2-14,-1 4-117,-1 1-63,-2 5-25,-3 4-5,-1 6 5,-1 3 7,-2 4-5,0 4-8,1 3-15,1 1-14,2 4-20,4-1-11,2-1-9,2 0-6,4-2-7,1 0-3,5-4-2,0-2 1,2-4 2,1-1-1,1-4 4,0-4 2,-2-3 2,4-3 0,-4-6 1,-1-2 6,-2-3 13,-2-3 22,-3-2 13,-1-2 7,-8 0 1,-2 2-5,-4 2-20,-4 0-38,-4 4-67,-4 0-82,-3 5-131,-3 0-132,-1 2-67,0 2-17,-1-1 29,2 2 62</inkml:trace>
  <inkml:trace contextRef="#ctx0" brushRef="#br0" timeOffset="21938">5910 448 105,'-13'-1'256,"-4"4"25,1 4 4,-1 8-91,-1 6-48,0 8-23,-3 5-19,3 5-9,-2 4-2,0 7-3,2 1-1,4 3-8,4 0-6,6 3-13,7 0-12,6 2-14,10 1-17,8 1-10,9-1-11,6-1-20,8-4-26,5-1-27,4-7-29,2-5-34,1-6-81,0-11-85,-2-8-28,-3-10-1,0-8 13,0-8 31</inkml:trace>
  <inkml:trace contextRef="#ctx0" brushRef="#br0" timeOffset="22207">7344 601 162,'30'-18'304,"-2"6"14,-1 6 11,1 6-106,3 11-103,-1 5-55,2 8-23,-2 8-14,-2 10-6,-1 6-2,-2 6-2,-6 6-3,-6 3-7,-6 1-7,-7 1-12,-7-3-26,-6-1-42,-10-6-119,-3-3-72,-4-6-35,0-6-10,4-7 11</inkml:trace>
  <inkml:trace contextRef="#ctx0" brushRef="#br0" timeOffset="22569">8693 70 201,'-9'-21'295,"-3"3"14,3 3 11,-7 5-132,-4 4-59,-4 7-23,-8 7 3,-7 10 18,-6 10 35,-7 14 21,-3 11 5,-1 13-8,-1 12-16,2 10-33,3 10-37,11 7-31,9 4-20,12 3-19,13 2-7,11-1-6,11-6-5,9-7-20,6-10-52,8-12-69,2-10-82,-1-14-169,-1-15-89,1-14-36,-7-14 22,1-14 60</inkml:trace>
  <inkml:trace contextRef="#ctx0" brushRef="#br0" timeOffset="23354">8952 747 153,'3'-8'297,"-1"0"24,-4 1 21,2 1-100,-3 1-71,3 1-34,-1 1-22,-1 2-9,-1 1-3,-1 1 3,-5 5 5,0 5 9,-1 2 14,-4 4 7,1 2 4,-1 2-12,3 5-14,3-1-21,0 2-14,2 1-17,6 3-15,0-1-13,8 0-9,-2 0-16,5-2-19,6-1-32,1-1-50,3-5-52,2-3-58,2-5-57,3-3-53,0-3-90,4-7-48,-2-5 0,0-5 33,-2-5 44</inkml:trace>
  <inkml:trace contextRef="#ctx0" brushRef="#br0" timeOffset="23617">9319 901 119,'2'-7'284,"-1"-1"17,-1 3 7,-1 3-94,-1 2-88,-3 1-43,0 2-20,-4 5-7,1-1-2,0 4 3,2-1-5,-2 2-9,3 0-7,2 1-8,1 1-6,2 0-5,5-1-5,0 1 1,4-4-4,3 0 2,-3-2-1,5 0 0,-1-4 6,-1-1 5,0-3 6,-3-3 3,-2-4-3,-1-4-5,-3-2-8,-2-4-9,-2 1-11,-1-2-7,1 0-12,1 1-19,0 2-27,1 0-41,4 2-82,1-1-101,4 0-41,2 4-7,5 0 14,3 1 31</inkml:trace>
  <inkml:trace contextRef="#ctx0" brushRef="#br0" timeOffset="23927">9673 806 12,'-3'-2'267,"-2"0"26,-3 1 14,-1-1-39,-4 4-102,2 1-53,-3 3-27,3 0-16,1 4-9,1 1-8,4 2-9,2 2-10,3 1-4,5 1-2,1 1-5,7 0-3,0 2 0,0-1-3,4 1-3,0 0-3,0 2-2,-1-3 0,-3 1 0,-3-4 0,-1 0-1,-8 0 0,-1-4-2,-5 0-7,-3-2-17,-4-1-22,-3 0-33,0-2-48,-4 0-111,-2-4-76,-1-2-31,5-1 1,1-3 17</inkml:trace>
  <inkml:trace contextRef="#ctx0" brushRef="#br0" timeOffset="24236">10030 841 272,'13'-25'328,"1"1"21,1 2 19,0 3-141,1 4-62,2 3-28,-2 3-18,2 6-15,0 6-13,-2 5-21,-1 5-25,-4 7-22,-4 4-16,-5 6-9,-6 1-7,-2 2-8,-4 3 1,-2 0 1,1-3 7,-3-1 2,2-4 4,1-2 5,2-4 5,3-4 5,1-3 7,2-1 2,3-4 5,3-1 0,5 0-5,4-3-23,7 0-43,7-3-46,2-1-47,7-5-53,1-5-57,2-2-66,0-5-29,0-5 4,-1-5 22,-4-4 40</inkml:trace>
  <inkml:trace contextRef="#ctx0" brushRef="#br0" timeOffset="24489">10574 916 182,'8'-24'284,"-3"3"33,-2 5-2,-4 2-87,-3 4-76,0 3-45,-3 7-28,-4 5-22,0 4-7,0 3-3,-1 5-4,4 1-8,1 3-3,2-2-8,1 2-2,6-1-4,4 1-2,-2-3 1,6-2 1,0 1 5,4-4 5,0-2 7,5-1 11,0-4 12,-2-4 10,2-2 4,-1-5-2,1-2-6,-7-7-13,1-2-18,-7-7-21,-1-2-13,-7-4-19,-2-2-23,-6 2-25,-6 2-29,-6 5-30,-2 2-44,-7 7-127,1 0-69,3 5-24,3 3 8,7 0 22</inkml:trace>
  <inkml:trace contextRef="#ctx0" brushRef="#br0" timeOffset="24896">11058 913 82,'6'-1'279,"2"1"20,4-2 15,6 1-77,3-1-87,5 1-48,4-1-24,3 1-15,4 1-10,1 0-9,0 0-12,1 1-15,-3 1-28,-2-2-39,-4 0-82,-6-3-112,-5-2-58,-8-1-26,-3-1 1,-5 1 22</inkml:trace>
  <inkml:trace contextRef="#ctx0" brushRef="#br0" timeOffset="25094">11248 730 182,'-13'-3'308,"5"0"18,3 3 19,2 2-98,-3 2-57,3 5-14,-2 1 16,0 7 17,1 4 3,-1 3-16,2 8-25,1 1-41,2 6-48,2 2-49,1 5-80,3 0-92,1 2-123,1 0-153,-2-3-79,-5-4-27,-1-7 37,-7-5 68</inkml:trace>
  <inkml:trace contextRef="#ctx0" brushRef="#br0" timeOffset="25730">12353 397 87,'-4'-13'237,"-3"1"18,1 1-4,-2 1-85,-1 2-51,-3 2-23,4 2-8,-3 1-3,2 1 3,-1 4 8,-1 4 2,0 1 8,0 5 11,-3 3 8,1 5 5,-2 1-6,-2 4-2,2 2-14,0 2-14,0 1-19,2 0-11,5-1-14,0 2-8,8-1-5,5 0-8,4-2-3,8 1-11,3-2-15,7-3-33,1-3-42,5-3-49,2-5-51,2-4-49,-1-6-80,3-3-78,-4-6-19,-2-3 18,-3-4 33,-3-2 43</inkml:trace>
  <inkml:trace contextRef="#ctx0" brushRef="#br0" timeOffset="26006">12684 563 173,'4'-13'300,"-2"1"20,0 3 14,-2 3-117,-2 2-87,0 1-39,-2 3-12,-3 3-4,-1 3 2,-1 3 2,3 4 3,-2 1-8,1 1-14,2 3-12,3 0-9,0 0-7,4 0-7,4 0-3,2-2-2,0-1 1,4 0-1,-1-1 7,0-4 12,3-2 16,-1-3 19,0-3 16,-4-2 8,3-4 1,-2-4-9,0-4-20,0-4-22,-1-4-21,-3-2-18,1-4-12,-1 1-19,-1-1-24,-2 4-41,1-1-57,0 5-65,-1 3-89,2 2-116,-1 0-44,4 5 3,2 0 41,1 4 56</inkml:trace>
  <inkml:trace contextRef="#ctx0" brushRef="#br0" timeOffset="26330">13069 403 131,'2'-10'285,"-4"1"20,-1 0 13,-3 3-96,0 0-84,-2 1-36,0 2-21,-3 3-5,1 1-2,0 3-6,1 2-4,1 1-6,4 4-6,-1-1-9,1 4-5,4 1-3,0 1-4,5 1-3,3 1 0,2 0-4,4 0-1,0 0-1,5-1-1,2 1 3,0 0 2,0-1 7,-2 0 5,1-1 2,-5-1 3,-4 0-7,-1-1-4,-4-1-9,-5 1-9,-5-1-8,-4-1-7,-5-1-8,-2-2-11,-1 0-7,-5-2-16,5-1-28,-3-1-31,7-4-38,-1 1-55,4-4-127,2-4-56,6-1-11,2-4 15,7-2 31</inkml:trace>
  <inkml:trace contextRef="#ctx0" brushRef="#br0" timeOffset="26682">13450 309 203,'10'-24'307,"-2"2"13,-4 6 8,0 3-131,-1 5-90,-3 2-43,0 5-13,-3 2-4,1 5 2,-1 5 4,1 2 5,2 2-5,0 1-7,3 4-7,2-1-8,2 3-9,2-3-5,4 2-1,0-3-3,2-1-3,0-4 2,2-2 0,-3-5 2,3-3 2,-2-5 10,0-4 7,-2-3 14,0-4 25,-4-2 24,1-3 23,-4 0 25,2 0 29,-2 1 25,-3 2 8,2 3-7,-1 3-15,-3 2-29,2 2-34,2 2-36,-4 5-24,6 4-14,-2 3-10,-1 6-8,3 3-3,0 4-6,0 5-4,-2 3-11,-1 3-11,1 0-11,0 3-23,-1-1-63,1-3-112,2-1-105,1-3-120,-2-4-139,3-6-61,-1-5 20,0-3 88,5-7 97</inkml:trace>
  <inkml:trace contextRef="#ctx0" brushRef="#br0" timeOffset="27110">14069 291 223,'-4'-12'310,"1"4"14,-2 7 8,1 4-136,-5 5-87,0 6-46,1 3-22,-1 4-11,4 1-6,2 4 2,3 1-3,3 1 0,7 1 3,-1-2-1,4-3 4,6 0 0,0-5 2,0-4 8,3-4 4,0-5 6,-1-5 6,1-4 2,-2-7-2,-4-6-7,-2-4-11,-6-7-9,-1-3-11,-7-3-12,-4 0-8,-2 0-14,-6 2-33,-6 8-54,-6 3-154,-7 5-88,-6 5-48,-7 3-17,1 6 19</inkml:trace>
  <inkml:trace contextRef="#ctx0" brushRef="#br0" timeOffset="27914">12155 1329 35,'0'-2'255,"2"1"19,-2 1 15,0-2-71,0 2-76,0 0-50,3 0-26,-1 0-11,0 0-4,2 0 0,1-1 2,3-1 1,-2 1 0,10-2-3,1 1-4,10-2-2,8 1 1,6-2 10,11-1 9,10 2 11,9-4 18,11 2 16,12 1 7,11-2 4,14 1-2,15 1 0,9 0-8,7 0-7,5 2-1,8 2-3,-2-1-9,0 2-10,-10 0-14,-11 2-15,-17-2-19,-13 0-15,-15-2-19,-18 0-34,-16 0-77,-13-3-103,-13 2-136,-15-3-143,-8 0-67,-12-3-10,-7-1 47,-9-4 89</inkml:trace>
  <inkml:trace contextRef="#ctx0" brushRef="#br0" timeOffset="29256">13264 1638 55,'1'-8'233,"3"-1"21,-3 1-8,-1 0-69,2-3-55,-2 1-36,0 0-15,0-1-6,-2-1 5,2 1 11,0 1 19,0-1 16,0 4 20,0 1 7,0-1 2,-1 3-7,1 1-15,-2 0-23,2 2-24,-2-1-24,2 2-20,-1 2-14,-1-1-6,1 4-5,-3 2 0,1 2 2,0 3-1,-1 3 2,-3 2-3,2 1-2,-3 2 0,2 1-4,-5 4-2,2-1-2,-3 1-3,2-1-1,-3 0-3,0-1 0,2-2 0,1-2 0,-2-2 3,2-4 0,2-1-1,-1-4 4,5-1-2,0-2 4,1-2 5,1 0 6,1-2 4,1-1 3,1-1 1,4 1 0,2-3-4,0-2-4,4 3 0,2-2 1,1 1 1,1 2 0,0-2-1,1 1 2,3 1-1,-4 1-4,2 0-9,-3 1-12,3-1-13,-4 2-19,1-1-21,-2 1-19,1-2-21,-3 0-15,0-2-8,0-1-3,-3-2 7,-1 0 13,-2-3 21,-3-1 21,-1 0 22,-1-1 18,-1-2 18,-1 1 13,0 0 10,1 3 15,-1 0 14,-1 1 16,1 1 19,2 1 16,-2 0 23,3 3 13,-2 0 6,2 1-3,0 1-9,0 1-2,0 3-1,0 3 2,2 3 0,-2 2 1,3 3-3,-3 3-10,0 2-20,0 1-21,0 1-17,0 3-15,1 1-7,1 0-11,-1 1-8,3 0-7,-3-2-14,1-1-38,0-1-62,1-4-93,0-4-90,-3-3-173,0-4-79,0-5-18,0-3 42,3-5 72</inkml:trace>
  <inkml:trace contextRef="#ctx0" brushRef="#br0" timeOffset="30003">13553 1852 311,'6'-4'415,"-3"-1"29,-1 0 18,0 3-117,-2-1-133,1 0-98,-1 1-60,0 1-53,4-1-56,-3 1-55,6-1-81,-3 1-132,6-3-66,-4 0-13,2 0 16,2-4 37</inkml:trace>
  <inkml:trace contextRef="#ctx0" brushRef="#br0" timeOffset="30193">13839 1649 265,'-1'-5'313,"-4"-3"12,4 3-5,-3 3-137,1 0-73,2 4-37,-4-1-16,0 5-7,0 2-6,0 4-4,-1-1-5,3 3-5,2 0-7,1 1-1,0-1-2,0-1 1,4 0 3,0-1 7,3-1 13,0-1 13,1-4 14,1 2 12,4-4 11,-2-1 12,3 0 11,0-1 17,3-1 17,0 2 13,1 0 8,-3 2 1,0-1-17,1 4-24,-3 1-29,-4 1-29,1 2-28,-2 0-16,-5 3-11,-2 0-8,-1 0-5,-1 2-5,-2-2-2,-5-1-11,-2 0-25,-2-2-64,-4-1-100,0-4-108,-6-2-186,2-4-98,-6-2-34,4-7 32,1-1 84,3-1 104</inkml:trace>
  <inkml:trace contextRef="#ctx0" brushRef="#br0" timeOffset="30549">13830 1722 276,'3'-16'347,"6"3"21,3 1 15,6 3-139,5 3-94,5 2-57,8-1-55,2 4-62,0 1-139,2 1-115,-1-1-61,-2 0-31,2-3 1,-1-3 34</inkml:trace>
  <inkml:trace contextRef="#ctx0" brushRef="#br0" timeOffset="31115">14942 102 141,'-5'-7'259,"2"3"13,3 1 0,0 3-107,1 2-51,8 1-14,1 4 3,4 5 15,5 6 20,6 6 12,4 6 15,4 8 15,4 8 7,2 8 5,4 8 1,-1 7-5,3 6-19,1 7-22,-5 7-22,-2 8-25,-6 5-29,-9 8-23,-5 1-15,-12 0-16,-7-3-17,-8-5-17,-10-6-43,-4-6-73,-7-9-85,-4-5-76,-6-9-90,-4-4-123,-6-9-33,-2-6 36,-1-6 61,0-9 65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2:42.61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9 550 109,'-2'1'221,"-2"0"22,1 1-40,3-2-47,-1 2-34,1-1-14,1 1-3,-1-1-2,3-1 1,3 2 11,-1-2 10,2 0 9,1 0 10,1-2 5,7 1 1,3-2-13,2 1-18,4-1-16,3 2-24,4-2-17,4 0-18,5 1-12,-1 1-14,-1-1-26,-1 2-47,-4-1-59,-3 1-57,-2-2-57,-4 2-89,-6-3-91,-5 2-21,-3-1 22,-6 1 38,-5 1 48</inkml:trace>
  <inkml:trace contextRef="#ctx0" brushRef="#br0" timeOffset="289">326 430 235,'-7'-11'321,"3"2"27,2 3 22,-1 0-130,2 2-75,1 4-29,-2 1 2,0 5 9,2 8 5,-1 4 11,-1 6 7,0 4-4,2 7-26,0 4-30,0 3-27,4 1-30,-3 4-31,3 1-63,-3-2-90,1 2-99,-4-3-177,-1-3-93,-4-3-38,-4-6 21,1-5 65</inkml:trace>
  <inkml:trace contextRef="#ctx0" brushRef="#br0" timeOffset="12820">1066 208 133,'6'-14'299,"-3"-1"35,2 3 48,-3 0-56,-1 3-37,-1 0-4,0 2 0,0 2-7,0 1-30,0 1-44,0 3-47,0 0-35,0 1-26,0 5-13,2 3-5,1 3-2,-2 5 0,-1 1-10,3 4-14,-3 1-15,4 1-16,-4 3-8,0 0-8,1 0-3,-1 0-4,4-1-7,-1 2-12,-2-3-38,4-1-72,-2-3-97,3-3-91,1-3-100,-4-4-127,0-5-39,-3-6 31,2-3 76,3-3 81</inkml:trace>
  <inkml:trace contextRef="#ctx0" brushRef="#br0" timeOffset="13126">1390 92 62,'2'-9'367,"-1"2"34,-1 2 18,3 2 5,-3 3-142,2 3-83,-2 2-24,0 3 6,1 6 13,1 4 4,-2 5-16,1 2-29,1 2-38,0 2-36,-1 1-31,1-2-19,-1 2-16,3-1-20,-1-1-36,2 1-63,1-4-80,2-3-82,-4 0-123,1-6-116,2-4-34,-1-3 28,2-6 58,0-4 71</inkml:trace>
  <inkml:trace contextRef="#ctx0" brushRef="#br0" timeOffset="13366">1719 394 1,'1'-3'337,"3"1"29,-3-1 13,1 1 5,-1 1-169,-1 0-129,2-1-94,-2 1-122,2-2-124,-2-2-64,2 0-25,2-2 0,0 1 25</inkml:trace>
  <inkml:trace contextRef="#ctx0" brushRef="#br0" timeOffset="13538">1877 119 225,'8'-15'322,"3"2"16,-2 1 12,5 1-118,1 1-85,2 2-29,1 4-5,0 2 14,3 4 27,1 5 35,0 4 16,2 4 2,-5 4-3,2 5-19,-7 3-31,2 1-39,-7 3-35,2 2-25,-5-2-19,-2 2-13,-4 0-13,0 0-15,-4-3-39,-2 0-61,-2-2-79,-3-2-72,2-3-68,-4-4-113,0-4-71,-4-7 5,4-6 46,-1-4 59,3-6 59</inkml:trace>
  <inkml:trace contextRef="#ctx0" brushRef="#br0" timeOffset="13800">2052 359 221,'7'-6'318,"2"-1"14,4-2 9,1 3-130,3 0-95,3 0-53,2 1-32,1 2-27,2-1-28,5-1-41,0-1-86,0-1-92,4-4-50,-4-2-16,-2-4 9</inkml:trace>
  <inkml:trace contextRef="#ctx0" brushRef="#br0" timeOffset="13959">2546 7 192,'4'-3'298,"0"0"12,0 3 14,6 0-118,-4 4-70,2 2-18,2 5 6,0 2 15,0 4 16,0 5 5,0 4-13,-1 2-20,-1 2-29,1 3-25,-3 0-27,-1 2-19,-3-3-19,-1 2-17,-2-4-42,-3-1-50,-2-3-58,-3 0-98,-2-8-121,-2-3-53,-5-3 0,1-8 30,0-2 47</inkml:trace>
  <inkml:trace contextRef="#ctx0" brushRef="#br0" timeOffset="14198">2542 374 192,'12'-3'298,"2"0"23,3 0 17,5 0-116,3 2-77,2-2-47,-3 1-23,3-1-24,2 0-45,-3-1-76,0-2-143,-3-2-80,0-2-37,-4-4-20,-5-1 20</inkml:trace>
  <inkml:trace contextRef="#ctx0" brushRef="#br0" timeOffset="14354">3041 97 146,'14'-6'278,"5"-1"12,1 5 9,1-1-114,1 4-74,2 2-36,-7 3-12,4 6 0,-6 5 0,-2 4-3,-3 4-7,-9 5-9,-1 3-9,-8 3-13,-5 2-10,-5-2-9,-3 1-3,4-1-3,-4-5 0,7 0-1,0-8 4,3 0 3,3-7 9,2-2 16,1-3 21,3-4 16,4-1 9,5-3-3,5-1-7,5-4-24,7-1-57,4 0-65,7-3-99,4-3-125,3-1-67,0-2-25,2-2 16,-2 1 40</inkml:trace>
  <inkml:trace contextRef="#ctx0" brushRef="#br0" timeOffset="14699">3785 461 15,'19'3'281,"5"-3"22,-2 2 8,3-2-32,4-2-127,-2 2-72,-1-3-34,1 1-22,-3 1-14,2-2-13,-3 0-25,-2 0-50,-5-1-117,-7-1-60,-1-2-32,-7 1-8,-4-3 12</inkml:trace>
  <inkml:trace contextRef="#ctx0" brushRef="#br0" timeOffset="14866">3828 325 73,'-11'-6'317,"6"1"21,7-1 12,3 2-38,5-1-142,5 1-82,2-1-44,4 4-28,4-1-34,3 2-67,4-1-130,1 1-72,5 0-34,2-3-11,2 3 11</inkml:trace>
  <inkml:trace contextRef="#ctx0" brushRef="#br0" timeOffset="15050">4766 247 139,'3'0'301,"-6"1"19,-2 2 12,-6 5-88,-4 1-90,-2 3-48,0 1-19,-4 3-11,4 4-6,-1 1-3,9 2-6,0 1-10,9 1-2,2 1-3,8-1-2,3 1-5,4-2 2,1-3 18,0-2 28,4-4 28,-2-6 18,-1-3 12,-1-6 0,2-3-21,-2-7-31,-2-4-26,2-4-34,-4-4-54,0-4-105,-8-1-160,-1-1-156,-5-7-85,-9-4-38,-7-5 16,-10-3 81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3:07.06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120 1011 168,'-9'2'272,"0"0"30,2-2 5,2 0-99,2 0-50,3 0-14,0 0-6,5 0-14,4-4-17,2 3-15,2-2-21,7 2-23,-1-1-24,2 2-10,3 0-14,-1 0-20,1 0-28,0 2-34,0-2-37,-1 1-56,-1-1-110,-4-1-54,1-1-9,-8-1 14,1 0 27</inkml:trace>
  <inkml:trace contextRef="#ctx0" brushRef="#br0" timeOffset="255">49 796 146,'-16'-5'283,"2"0"23,4 3 20,4 0-109,3-1-76,6 2-39,5-1-27,5-1-22,5 3-19,5-1-25,4-1-28,3 2-32,1-2-50,-1 2-107,1-2-69,-3-1-28,-3-2-3,0-1 16</inkml:trace>
  <inkml:trace contextRef="#ctx0" brushRef="#br0" timeOffset="395">335 704 127,'-6'-6'278,"-2"1"25,0 0 22,0 0-94,3 4-76,2-2-46,3 3-24,2-2-16,3 2-20,4 2-14,5 2-8,5 2-7,2 2-7,6 1-6,1 1 1,-1 1-3,1 2-1,-3 1-1,-2-2-1,-3 3 4,-4-2 0,-3 2 8,-7-1 6,-1 1 10,-5 0 5,-3 1 7,-4 2 3,-2 0 3,-5 3 0,-1 0-4,-2 2 1,1 0-6,-1 3-3,-1-2-6,1-1-7,3-3-6,0 0-7,2-1-3,2-2-9,2 0-9,3-4-26,3 1-38,2-4-46,5 1-73,2-4-129,3-3-59,3 0-13,1-4 17,2-4 38</inkml:trace>
  <inkml:trace contextRef="#ctx0" brushRef="#br0" timeOffset="796">1282 641 91,'5'-23'252,"-2"5"14,-4 2 14,-1 3-99,-3 4-66,2 1-25,-2 2-11,0 3-4,1 3 1,-1 2 3,4 1 2,-3 4-3,4 2 2,0 3 2,4 2-3,0 2-5,4 1-5,3 2-3,2 2-3,4 0-4,4-1-3,1 1-1,3 0 1,2-1 3,0 0 8,3 1 6,-2-1 3,-2-1 3,-4 1-7,-2-1-9,-2-2-15,-6-1-14,-5 0-12,-4-2-16,-3 1-9,-6-1-17,-6-2-39,-8 1-56,-4-1-65,-4-1-73,-7-1-152,-3-2-67,-6-3-9,-2-1 36,3-4 50</inkml:trace>
  <inkml:trace contextRef="#ctx0" brushRef="#br0" timeOffset="1122">1289 750 102,'34'-23'303,"7"0"18,0 2 10,7 2-70,3 1-121,5 3-65,0 2-48,-1 3-53,-3 2-104,0 1-99,-7 1-52,-3 1-29,-2 1-3</inkml:trace>
  <inkml:trace contextRef="#ctx0" brushRef="#br0" timeOffset="1255">2067 473 198,'-2'-7'328,"2"-1"37,-2 2 27,2 2-98,0 2-72,0 4-13,2 0 17,0 8 4,2 3-2,-1 5-9,2 6-24,1 2-47,-1 5-51,4 2-43,-1 2-26,0 0-31,2 1-42,1 1-51,0 0-44,0-1-58,2-1-46,0-2-35,2-4-22,-2-3-77,1-5-39,-1-6 15,-2-6 24,1-5 38</inkml:trace>
  <inkml:trace contextRef="#ctx0" brushRef="#br0" timeOffset="1499">2454 686 225,'1'-7'306,"-1"3"19,-3 6 15,-2 4-137,0 4-73,-2 3-37,2 2-14,2 1-11,1 2-8,4 2-6,4-1-6,3 1-10,3-2-5,3 0-6,3-3-1,2-2 1,0-2 12,0-4 23,-3-3 24,-1-4 21,-2-4 22,-4-3 13,-4-5-7,-4-4-22,-4-3-26,-4-3-27,-2-4-33,-3 0-23,1 1-17,-1 0-23,2 0-37,3 5-51,2 0-62,4 3-81,7 1-138,4 1-59,3 3-6,3 0 31,4 2 55</inkml:trace>
  <inkml:trace contextRef="#ctx0" brushRef="#br0" timeOffset="1776">2874 511 202,'5'-4'318,"-3"2"23,-1-1 21,1 3-113,-1 1-63,-1 3-18,2 4 1,1 4 19,2 3 22,4 6 15,4 2 7,3 2-9,3 4-23,6-1-26,2-1-27,3 2-35,2-3-33,-2 3-27,-2-3-16,-3-1-15,-7-1-16,-3 0-13,-6-2-20,-5 0-40,-7-3-65,-5-1-85,-6-3-80,-4-1-97,-7-7-132,-5-2-40,-1-5 23,-3-7 61,4 0 76</inkml:trace>
  <inkml:trace contextRef="#ctx0" brushRef="#br0" timeOffset="2037">2972 677 235,'16'-25'318,"6"2"20,5-1 10,5 1-144,6 4-83,4 3-55,1 1-51,0 4-80,1 2-137,-4 3-74,-4 2-40,-4 2-16,-4 4 11</inkml:trace>
  <inkml:trace contextRef="#ctx0" brushRef="#br0" timeOffset="2239">3883 773 261,'3'5'348,"0"-2"29,2-2 34,3 1-97,6-1-40,2 0-5,6-1-8,5 0 1,5-1-6,6 0-27,6 1-46,3 0-44,1 0-32,-1 2-25,-2-2-26,-3 4-22,-9-3-12,-6 1-35,-8-1-96,-3-1-141,-10 3-221,-9-3-119,-6 0-63,-13 0-9,-2-4 75,0 1 124</inkml:trace>
  <inkml:trace contextRef="#ctx0" brushRef="#br0" timeOffset="2967">4906 800 111,'-8'-12'273,"5"-1"22,3-1 19,0 1-92,3 1-68,3 1-29,-3 1-6,1 2-6,-1 4-7,0 1-6,2 1-1,-2 5-3,2 3-3,-1 3 6,-1 5 14,1 2 13,-3 4 10,1 4-3,-4 0-6,2 3-16,-3 0-17,0 1-25,-3 1-24,4-2-14,-1 1-10,3-1-7,0-1-4,3-4-1,6 1 0,1-4-2,3-2-1,3-4-1,2-2 0,0-6-1,1-1-5,-1-8-5,-1 0-7,0-6-6,1-5 0,-4-3-6,2-2 3,-7-1 6,3 2 7,-5 2 7,-1 4 2,-2 4 7,0 0-1,-2 4 0,2 2-2,0 3 3,0 3 6,3 3 7,2 2 6,5 2 7,3 1 5,0-1 2,0 1-1,5-2-3,0 0-3,2-2-1,-5-3 0,0 0 7,-1-4 3,-3-4 2,-2-1 5,-1-4 0,-4-5-6,-3-2-10,-1-5-11,-6-3-4,-3-3-14,0-2-6,-4-4-10,-4 0-24,2-1-72,-1 1-109,2-2-106,-3 4-156,2-1-114,0 2-40,1 0 41,6 3 92,-1 2 100</inkml:trace>
  <inkml:trace contextRef="#ctx0" brushRef="#br0" timeOffset="3514">5309 191 76,'-2'-36'374,"4"0"41,8 3 22,8 4 14,9 6-180,7 6-75,5 5-38,4 7-29,1 10-14,-3 8-11,-4 8-23,-5 10-34,-7 5-28,-5 6-23,-9 3-17,-7 3-13,-8-2-9,-5 1 1,-7-6 4,0-3 16,-3-6 20,3-5 20,1-6 12,3-5 26,4-2 21,4-4 12,8-2-2,6-2-5,9-2-21,14-1-60,12-1-102,10-2-122,10-3-188,4-2-100,3 0-39,-2-2 15,0 3 61</inkml:trace>
  <inkml:trace contextRef="#ctx0" brushRef="#br0" timeOffset="3917">6658 148 195,'-13'-23'276,"0"2"20,-4 3-2,1 5-129,-3 5-60,-3 4-19,-2 8 9,-3 10 11,-6 11 25,-1 10 30,-2 13 30,-3 10 17,1 11-1,0 9-12,2 9-18,5 3-33,10 6-35,7 0-29,11 4-23,9 1-17,13 1-13,9 0-5,9-3-5,6-6-17,7-4-32,5-8-54,5-6-80,5-10-80,3-4-134,9-13-113,5-8-38,3-10 19,10-12 59,4-9 71</inkml:trace>
  <inkml:trace contextRef="#ctx0" brushRef="#br0" timeOffset="4578">9804 475 68,'23'-32'282,"3"4"32,1 4 32,5 6-48,3 6-58,7 6-16,4 7 6,6 8 17,5 11 11,2 8 0,1 13-19,-5 10-26,1 10-37,-4 8-45,-5 7-40,-6 4-31,-8 1-23,-7 0-19,-10-1-25,-12-2-50,-5-2-88,-9-4-94,-9-6-98,-9-3-164,-4-8-78,-2-5-3,-6-9 60,0-5 80</inkml:trace>
  <inkml:trace contextRef="#ctx0" brushRef="#br0" timeOffset="20704">7010 1364 145,'-3'2'142,"0"-2"-33,-2 0-39,-1 0-29,3 0-11,-2 1 0,0-1 8,1 1 12,0-1 10,1 0 12,-3 2 2,3-2-3,0 0-5,0 0-10,-1 0-7,4 0-5,-3 0-6,3 0-1,2 0-2,-1 0 0,4 0-4,3 0-4,5-2-3,1 0-6,6 0-4,4-1-6,3 2-1,4-1 1,4-1-1,3 2-1,5-1 0,6 0 1,3 0 1,7 0 1,-2-1 1,11 2-3,-2-1 0,9-1-1,0 2-3,5-2-3,2-2 0,0 2 0,-1-3 0,2 2 1,-1-2 5,-1-2 0,3 2 2,0 0 0,-2-1 3,3 0-2,-1 0-4,-3 1-4,-1 0 2,-7 0-2,-2 2-1,-4 1 0,-9 0 1,-7-1 2,-4 3-2,-9 0 3,-8-1 1,-8 2-2,-4 0 2,-4-1-5,-4-1-12,-4 2-25,-3-1-83,-6-2-104,-2 0-52,-6-1-25,-5 0-7,-3 0 16</inkml:trace>
  <inkml:trace contextRef="#ctx0" brushRef="#br0" timeOffset="26479">7045 700 97,'-6'-14'261,"-1"2"14,0 2 17,1-2-98,-3 3-69,3 0-35,-2 1-18,-1 2-2,-1 2-9,2 1-2,-4 4 3,-1 3 10,-1 6 9,0 3 3,-4 5 2,4 3-3,-2 3-4,2 2-12,3 1-10,2 0-6,2 0-5,7 0-2,3 1-5,2-2-5,7-2-5,3-2-2,2-2-1,1-3 7,2-4 7,-1-3 13,-1-4 11,0-3 9,-3-4 6,-1-5-1,-1-5-10,-4-3-9,0-5-14,-4-3-15,0-2-12,-5-6-11,-1 0-10,-3-3-9,-1 0-10,-4-1-8,1 5-21,-3 3-31,0 4-50,3 4-52,2 4-55,-1 5-105,3 6-88,4 3-24,1 5 20,4 1 43,6 1 51</inkml:trace>
  <inkml:trace contextRef="#ctx0" brushRef="#br0" timeOffset="26887">7312 866 20,'2'3'349,"-2"-3"38,0 0 19,-2-1 10,1-1-167,-1 1-110,2-1-64,0 0-43,0 2-42,0 0-40,3-1-50,-1 1-92,1-3-110,0-1-51,-1-2-8,1 0 13,2 0 36</inkml:trace>
  <inkml:trace contextRef="#ctx0" brushRef="#br0" timeOffset="27113">7717 554 120,'-1'-12'263,"-3"2"12,0 2 9,-4 2-109,0 5-66,-3 2-25,-3 5-5,-1 6 2,-2 3 9,-1 5 1,-2 2 1,4 3-6,-1 3-7,1-1-11,5-2-7,3 2-10,6-2-8,2 0-7,5-3-5,5 1-5,5-1-4,3-3-1,4-2-3,3-3-1,0-6-2,0-1-1,-2-4 5,-1-6 6,-1-4 9,-4-4 6,-3-4 2,-1-6 3,-5-5-5,-5-2-9,-3-4-8,-3-1-8,-5 0-13,0 2-23,-3 4-38,0 2-49,0 7-49,-3 5-66,-4 4-128,1 5-54,4 2-6,-1 1 28,8 2 36</inkml:trace>
  <inkml:trace contextRef="#ctx0" brushRef="#br0" timeOffset="28059">7913 422 35,'0'-7'253,"0"1"24,0 1 24,2-1-65,1 1-65,3 0-38,2 2-18,-1-2-9,1 2-12,2 0-6,3 0-1,1 2 6,-1-1 2,3 2 2,-2 0 2,3 2-4,1 1-5,1 3-9,-2 3-9,2 3-9,2 3-10,-5 4-3,-1 4-7,0 2-2,-4 4-8,0 1-4,-5 3-4,1 0-7,-3 1-5,1-2-7,-2-1-12,-2 1-19,-1-4-29,0-1-34,-3 0-37,-1-4-39,1-3-37,0-1-32,-1-4-56,1-5-74,0-2-22,0-5 15,-1-3 26,1-2 41</inkml:trace>
  <inkml:trace contextRef="#ctx0" brushRef="#br0" timeOffset="28375">8103 745 95,'-5'-11'275,"2"2"21,3-1 18,5-1-85,7 0-72,3 1-36,4 0-17,4-1-13,3 2-10,4 2-6,4-1-13,0 2-14,0 0-15,1 2-25,-1-1-38,-3 1-71,1-1-146,-5-1-80,-5 2-40,-8-2-4,-3 3 21</inkml:trace>
  <inkml:trace contextRef="#ctx0" brushRef="#br0" timeOffset="28639">8865 661 77,'8'-2'265,"0"-2"18,-2-1 15,-1-2-84,0-2-77,-2 0-46,0-3-26,2-1-15,-4 0-13,2-3-13,-1-2-9,0-2-3,-1 1-8,-1-4-3,0 2 0,0-1 3,-3 1-1,-2 1 2,-1 1 5,-2 2 1,0 3 2,-1 3 0,-4 2 0,-3 1 7,-1 5 6,-2 3 10,-5 3 10,2 5 12,-1 2 6,2 2 6,0 3-6,4 2-9,4 1-10,2 1-12,3 2-5,5 0-10,3 0-3,3 2-4,5-2 0,0-2 0,3-1-1,2-3 0,-1-2-1,1-5 1,1-2-3,-1-4 4,1-4-2,1-2 2,-2-4 3,-1-1 5,-1-3 6,1-3 6,-2 0 11,2 0 20,-2-1 30,-2 1 37,0 1 28,0 2 19,-4 5 2,1 1-11,0 6-16,2 2-25,-3 8-21,5 6-4,-1 5 9,1 7 11,-2 4-3,1 3-13,0 2-12,0 4-40,1 1-65,-1 0-85,0 0-148,-1 1-151,-4-2-211,-3-3-94,-6 0-16,-11-3 33,-5-2 116,-6-7 137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5:58.1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1 264 131,'14'-16'275,"-3"1"27,-3 1 19,0 5-104,-3 2-71,-4 2-36,-1 4-20,0 2-9,-5 4-1,1 4 0,-4 3 6,0 3 3,2 3-2,-1 3-14,1 0-17,3-1-16,3 2-13,2-3-11,2-1-4,1-3-2,1-1 2,1-2 0,-1-6 3,3-2 1,-1-1 0,-1-5-1,-1-2 3,-1-5 4,1-3 4,-3-3 1,-1-3 1,-1-3-2,1 0-5,0-1-8,2 1-7,1 0-9,3 1-6,3 2-18,3 2-22,8 1-30,4 1-33,2 4-28,4-2-12,-1 2-1,-1 0 17,-1-1 27,-6 1 39,-5 0 41,-4-2 42,-6 0 42,-5 0 41,-3-2 41,-3 2 50,-3 0 55,-2 2 41,0-1 13,2 5-11,1 0-28,0 3-47,1 3-60,0 5-54,3 4-31,-2 4-22,1 8-7,0 6-4,1 5-10,1 4-8,0 3-14,0 3-21,-2 0-47,2 1-89,0-2-107,2-2-107,1-3-170,-3-3-75,0-4-9,-5-1 60,0-4 94</inkml:trace>
  <inkml:trace contextRef="#ctx0" brushRef="#br0" timeOffset="487">278 566 112,'-2'-11'414,"4"2"46,4 0 34,2-3 15,3 2-195,3-2-146,2 1-119,4-1-126,4-1-210,2 1-114,1-2-60,1 2-19,4 3 32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3:13.33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60 361 241,'-16'-3'268,"4"1"14,-1 1-39,4-1-74,2 2-36,2 0-11,5 0 9,3 0 5,6 0-6,6 0 0,9-2-2,9 0-11,8 0-13,11-1-11,8-1-14,2-1-16,1-1-29,-3 2-52,-6-1-60,-3 1-65,-8 1-78,-7-2-140,-9-1-62,-3 2-4,-11-4 26,-4 2 45</inkml:trace>
  <inkml:trace contextRef="#ctx0" brushRef="#br0" timeOffset="245">349 67 293,'-12'-5'341,"-1"1"16,4 2 11,4 1-147,2 2-90,1 5-38,2 5-3,0 4 3,3 4 8,-1 5-1,3 6-5,-2 3-12,2 3-24,1 2-19,-2 2-14,1 1-10,2 2-9,-1-1-8,5 2-7,-2-3-24,1-2-33,2 1-51,0-7-67,2-3-142,-3-6-70,2-5-20,2-4 13,7-4 37</inkml:trace>
  <inkml:trace contextRef="#ctx0" brushRef="#br0" timeOffset="539">1344 242 174,'4'-10'307,"0"2"15,-4 1 12,1 5-100,-1 4-77,-1 5-23,1 4 17,0 4 31,0 4 19,1 4 5,4 2-11,-2 5-27,4 0-45,0 5-45,1-1-42,2 2-53,1 1-63,-3-2-58,1 0-59,4-5-59,-4-2-110,-1-6-63,4-4-6,-2-5 30,6-7 36</inkml:trace>
  <inkml:trace contextRef="#ctx0" brushRef="#br0" timeOffset="767">1791 298 249,'7'-17'337,"-4"7"18,1 1 9,-4 5-128,0 6-92,0 4-37,-1 4 4,1 4 16,0 4 12,1 2 8,2 3-5,1 5-22,2-1-32,2 1-31,1 4-25,1-2-37,0 0-51,-1 0-55,4-2-61,-4-1-78,-1-3-131,1-3-53,-4-4 2,2-5 34,-1-5 43</inkml:trace>
  <inkml:trace contextRef="#ctx0" brushRef="#br0" timeOffset="2876">2261 398 7,'3'3'293,"3"-1"27,-3 1 22,-1-2-17,0 0-98,-1-1-58,-1 0-32,2 0-13,-2 0-18,0 0-17,0 2-24,0 0-22,0-2-18,0 1-11,0-1-7,0 3-4,0-3 1,-2 2-1,2-1 3,0 1 6,-1-1 6,1-1 7,0 0 9,-2 0 6,2 0 6,-2 0 0,2 0-4,0-1-6,-1-1-13,1-1-8,0 0-21,0 2-43,0-3-57,1 0-66,1 0-113,1-2-106,2-2-47,2-1 8,3 0 37,3 0 59</inkml:trace>
  <inkml:trace contextRef="#ctx0" brushRef="#br0" timeOffset="3216">2552 194 49,'-7'-3'287,"6"-1"21,-4 0 15,4 0-39,1 1-108,3 2-49,3-2-24,2 1-7,3-1-8,5-1-12,1 2-13,2-1-12,3 0-13,-1 0-11,3 0-7,-2 2-4,0-3 1,-5 2 6,4 0 9,-4 1 18,-3-1 15,-1 2 14,-2 0 9,-3 0 9,-2 3 3,-1 1 5,-2 4 12,-1 6 2,0 1 4,-4 5-3,0 3-10,-1 3-16,2 0-24,-4 6-16,2-2-19,-1 1-13,1 1-7,2 0-7,-3-1-7,0-1-14,1 0-31,0-4-56,-1-2-76,0-4-71,2-2-64,-1-1-63,-2-6-111,2-4-15,-5-3 33,2-6 50,1-6 57</inkml:trace>
  <inkml:trace contextRef="#ctx0" brushRef="#br0" timeOffset="3565">2669 452 216,'-2'-4'349,"2"-2"34,2 3 24,4-2-91,4 2-84,4-2-45,3 3-31,5 0-23,5-1-21,3 0-27,5 3-40,1-3-63,3 2-80,0-3-98,-6-1-153,-3-3-82,-6-2-31,-4-4 18,-1-1 50</inkml:trace>
  <inkml:trace contextRef="#ctx0" brushRef="#br0" timeOffset="3729">3176 157 40,'7'-14'293,"0"2"30,0 2 21,1 4-23,1 3-82,2 1-21,4 5 9,-1 3 29,2 5 19,1 1 5,1 4-17,0 2-32,3 5-44,-7 1-49,3 3-38,-4 3-35,-3 0-25,-3 3-17,-3-2-9,-3 2-3,-2 0-4,-3-3-2,-2 1-6,0-2-23,-2-3-44,-2-2-88,0-3-95,2-3-96,-5-4-170,-1-1-75,-1-6-4,0-2 55,3-5 84</inkml:trace>
  <inkml:trace contextRef="#ctx0" brushRef="#br0" timeOffset="3992">3273 524 300,'6'-5'350,"3"0"21,1-1 27,3 1-138,3 1-89,1-1-54,0 2-34,4-1-42,0 0-57,1 2-64,0-3-98,-6-2-125,1-4-59,-4 1-14,1-7 16,-5 2 31</inkml:trace>
  <inkml:trace contextRef="#ctx0" brushRef="#br0" timeOffset="4146">3717 175 184,'21'-14'313,"2"2"22,4 5 30,3 1-82,0 4-56,3 5-9,-1 4 20,-2 4 20,-1 4-2,-6 5-23,-4 2-40,-5 5-49,-6 2-48,-4 1-43,-11 1-31,-1 1-22,-6-1-14,-2-1-2,1-3-5,0-1 1,1-5 4,5-5 13,0-2 16,5-5 23,-1 0 17,5-5 14,6-2 4,4-2-1,8-2-12,4-4-32,8-1-49,3-4-84,5-2-103,6-4-121,0-1-172,5-3-81,-3-3-19,2-1 47,0-1 84</inkml:trace>
  <inkml:trace contextRef="#ctx0" brushRef="#br0" timeOffset="4494">5103 331 249,'13'0'332,"1"0"25,6-2 22,2 2-123,4-1-87,3 1-51,1 0-36,-2 0-35,0-2-49,-5 2-49,-2-3-59,-9-1-96,-1-2-98,-11-2-39,-7-1-3,-9 0 15,-10-2 38</inkml:trace>
  <inkml:trace contextRef="#ctx0" brushRef="#br0" timeOffset="4622">5137 221 256,'-29'-12'333,"6"0"23,4 2 29,9 1-126,6 1-85,8 4-57,6-2-33,9 4-26,8 1-51,6 1-62,3 1-119,5 1-119,2-1-60,3-1-28,8 0 6,1 0 39</inkml:trace>
  <inkml:trace contextRef="#ctx0" brushRef="#br0" timeOffset="4816">6243 23 271,'-4'-12'350,"-5"3"35,-1 6 35,-4 5-100,-4 5-53,0 7-18,-3 5-5,-1 5-13,1 5-23,5 2-32,4 4-38,7 1-30,7 0-24,4 1-8,6-1-6,6-1-2,2-4-9,2-2-5,4-7-4,-4-5-3,3-7-1,1-4-9,-3-6 1,0-6-9,-1-4-5,-4-7-7,-1-5-10,-4-5-4,-3-3-10,-5-2-25,-3 1-128,-11 1-213,-8 4-177,-10 5-93,-15 3-43,-14 3-3,-8 0 112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4:20.54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70 216 10,'1'-9'243,"1"0"18,0 0 16,-1 1-62,1 2-67,-2-1-43,0 1-14,-2 1-6,2 0-6,-1 1-1,1 0-4,-2 1 2,2 0-3,-2 1-5,1 2-9,-1 0-7,2 2-15,-3 1-11,1 1-12,-1 5-1,-2 2-4,-1 2 2,3 2 1,-2 1-1,2 1 1,3 1-2,0 0-1,5-1-2,1-1-3,3-1 2,1 0-3,1-3 2,3-1 3,2-2 0,0-3 5,-2-2 7,2-1 8,0-3 13,4 0 11,-2-1 13,1-1 10,3-1 11,-2 2 4,1-1-4,1 2-6,-3 2-11,0-1-12,-2 4-16,-4-1-7,0 4-7,-4 1-3,-1 0-1,-1 3 2,-4 0 2,-3-1-1,-2 3-2,-1-2-5,-2 2-3,-3-2-4,-3-2-5,-5 2-11,-1-3-18,0 0-40,-7 0-57,0-3-61,0-1-56,-1 1-57,-2-3-88,4-3-59,-3 0 0,4-3 34,0-5 40,3-1 56</inkml:trace>
  <inkml:trace contextRef="#ctx0" brushRef="#br0" timeOffset="499">0 148 60,'10'-9'276,"5"2"18,1 1 9,8 0-64,1 1-99,5 2-55,2-1-28,1 1-20,2 1-10,1 1-19,-1 1-29,4-2-50,-7 2-126,0 0-63,-2-2-32,-3 2-9,3 2 10</inkml:trace>
  <inkml:trace contextRef="#ctx0" brushRef="#br0" timeOffset="833">751 61 160,'-1'-15'295,"1"2"16,-2 1 7,2 3-109,0 3-91,0 1-52,0 4-31,2 1-11,-2 4 5,1 4 5,1 5 13,-2 5 14,0 3 9,0 3 13,0 2-4,0 1 4,0 3-11,-2-2-10,1-1-9,1 2-13,-2-4-12,2 1-10,0-1-12,2-1-9,-2-2-29,1 0-42,3-1-39,0-2-78,2-2-122,2-2-61,-3-3-11,2-5 22,-3-2 30</inkml:trace>
  <inkml:trace contextRef="#ctx0" brushRef="#br0" timeOffset="1162">1009 166 26,'4'-7'250,"-2"-1"18,0 4 8,-1 1-73,-1 1-81,-1 2-48,-1 3-19,0 3-3,-2 3 1,-2 4 4,1 3 12,0 3 1,-1-1 0,1 2-8,0-2-6,1 2-10,2-2-12,2 1-13,3-3-7,3 2-5,2-3-5,0-1 0,2-2-3,2-2 2,-2-2 6,1-4 8,-2-2 13,-1-4 6,0-2 8,0-5 0,-2-3 2,-1-5-10,-2-5-13,-1-4-7,-2-1-9,-2 0-8,1-1-22,-1 4-29,-1 1-34,3 5-37,0 3-66,0 1-114,2 6-44,1 0-5,2 2 14,5 3 29</inkml:trace>
  <inkml:trace contextRef="#ctx0" brushRef="#br0" timeOffset="1505">1350 114 103,'3'-5'293,"-3"2"18,-1 0 11,-2 2-78,-2 2-106,2 1-58,-2 4-27,0 1-12,2 2-2,0 3 1,1 1-3,4 3-3,1 0-1,2 4-2,3-1-4,3 2-6,0 0 1,6 2 0,-1-2 5,3 1 1,0 1 7,2-2 5,-2-2-3,-3 1 0,-1-4-5,-4-1-3,-4-1-12,-4-2-8,0-2-4,-6-1-13,-2-1-32,-6-2-44,-3-2-63,-4-1-136,-5-1-72,-2-2-26,-2-4 6,4 2 32</inkml:trace>
  <inkml:trace contextRef="#ctx0" brushRef="#br0" timeOffset="1817">1483 180 217,'19'-15'303,"0"1"16,3 1 5,0 1-139,-1 2-87,3 2-46,-1 2-31,4 0-35,0 4-85,-3-1-109,3 0-58,-4 3-30,1-1-12,-5 2 15</inkml:trace>
  <inkml:trace contextRef="#ctx0" brushRef="#br0" timeOffset="2007">1998 316 236,'-3'5'318,"5"-3"16,1 0 6,7 0-132,4-2-96,3 0-48,5 1-25,5-1-14,3 2-7,3-1-7,2-1-4,0 0-11,2 0-30,-7 0-114,-4 0-98,-4-1-54,-7-4-29,-3-2-6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4:23.21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0 547 103,'0'-10'296,"2"0"23,-2 2 12,0 0-78,2 4-96,-2 1-59,0 2-34,1-1-20,-1 5-8,0 0 2,2 5 7,-1 4 12,-1 3 7,0 4 6,-1 2 3,-1 5-10,1-1-14,-1 2-17,2 0-9,2 0-4,-1-1-4,4-2-3,1-2-4,2 1-2,0-5 0,2-2-4,2-1-2,-1-3 0,1-4 0,1-4 3,0-2 0,3-7-1,-3-1 3,-2-4-3,3-6 0,-3 2-1,0-3 1,-5 4-2,1 0 2,-4 5-2,2 2 0,-4 2 0,1 4-2,0 4 2,0 2 0,0 4 0,0 2 0,2 2 0,0 1 0,2-2 0,2 2 2,4 0 0,-2 0 5,4-3 6,0-1 21,1-3 36,2-1 46,-1-4 37,-2-3 31,-1-3 17,1-6-5,-4-3-23,-4-5-41,0-4-35,-4-6-33,-6-5-24,0-2-20,-4-3-21,-2-1-38,1 1-60,-4-1-84,2 4-88,-1 1-90,1 4-154,-2 4-55,-3 2 11,3 2 60,-2 3 74</inkml:trace>
  <inkml:trace contextRef="#ctx0" brushRef="#br0" timeOffset="525">245 156 312,'5'-33'346,"7"2"14,6 0 14,6 8-155,6 3-94,3 6-46,4 10-26,-1 8-16,-1 9-12,-3 6-11,-4 8-6,-3 6-5,-3 3-3,-9 3 0,-5 0 2,-5 2 0,-6-6 0,-2 0 4,-1-5 1,-2-4 0,1-6 1,-2-1-2,4-6-1,2 1-3,5-5-2,3 0-1,7 0-5,6-2-20,10-1-31,9-3-55,6-1-137,5-7-71,-1-1-36,1-3-5,-1-3 22</inkml:trace>
  <inkml:trace contextRef="#ctx0" brushRef="#br0" timeOffset="822">1337 165 193,'-7'-11'311,"-1"4"15,-3 4 13,0 5-104,-6 6-88,-2 9-37,-5 7-13,1 8 5,-6 7 3,3 6-6,-1 4-3,2 5-13,5 3-15,5 0-15,3 3-17,7-1-15,4-1-6,6-1-12,4-3-4,4-1-9,1-2-20,6-5-35,6-5-44,2-4-55,5-7-112,2-6-91,3-7-28,1-8 10,1-9 31</inkml:trace>
  <inkml:trace contextRef="#ctx0" brushRef="#br0" timeOffset="1077">1852 531 179,'2'-20'329,"-6"4"17,-4 4 9,-2 6-92,-5 6-119,-2 6-60,-2 3-31,-2 6-10,-1 3-6,5 3-2,-1 2-2,5 1-4,3-2-6,3 3-6,6 0-6,2 0-3,4-1-2,7-3-4,1-2 1,5-1-2,-2-2 0,2-6 1,0-2 2,1-5-1,0-3 6,-3-8 2,-1-3 4,-2-7 1,-2-4 1,-3-5 0,-7-3-4,-2-2-5,-5 0-1,-2 0-4,-2 4-1,-2 2-2,2 5-10,-3 3-21,3 3-29,0 5-44,-3 2-120,4 5-95,3 2-41,2 2-8,9 3 17</inkml:trace>
  <inkml:trace contextRef="#ctx0" brushRef="#br0" timeOffset="1426">2155 677 162,'-4'-2'524,"4"-4"73,-2-2 26,-1 1-15,3 0-266,3 2-276,-1 1-203,-2 2-149,0 2-172,0 0-62,0 0 20,0 0 65,1-3 61</inkml:trace>
  <inkml:trace contextRef="#ctx0" brushRef="#br0" timeOffset="1620">2530 443 189,'-3'-11'291,"1"1"11,1 2 8,-1 2-135,1 3-79,-1 2-44,0 2-9,-2 4 4,-1 4 2,-3 1 7,2 5 4,-1 3 0,0 3-13,4 0-12,1 2-12,2-1-10,3 1-6,2-2-1,4-2-6,-1 1 3,3-5-3,0-2 2,0-2 7,1-4 11,0-2 6,3-5 8,-3-5 13,-1-2 8,0-5 5,-2-3 3,-2-5-2,-4-2-7,-4-4-10,-4 1-10,-3-1-14,-5 1-15,0 2-30,-4 2-37,4 5-39,-1 1-49,3 4-91,3 2-104,3 5-34,1-1 1,10 4 23,2 1 38</inkml:trace>
  <inkml:trace contextRef="#ctx0" brushRef="#br0" timeOffset="1955">2730 306 256,'6'-13'325,"0"-2"15,0 3 8,3 3-147,3 3-93,1 1-49,2 5-23,1 3-9,5 5-1,1 5 5,0 7 7,2 4 4,-1 6 4,1 4-1,-3 2-4,-1 3-6,-5 2-9,-1 1-11,-5-2-7,-4 2-11,-3-4-18,-4-2-33,-4-3-40,-6-2-101,-1-5-103,-5-4-51,-6-4-10,1-4 15,-3-5 31</inkml:trace>
  <inkml:trace contextRef="#ctx0" brushRef="#br0" timeOffset="2200">2881 632 250,'19'-14'313,"2"0"12,1 3 4,5 0-154,1 2-95,6 3-61,-1 0-55,4 3-96,1 0-96,0 3-48,2-1-18,-1-1-1</inkml:trace>
  <inkml:trace contextRef="#ctx0" brushRef="#br0" timeOffset="2390">3711 417 84,'-4'-12'256,"-3"2"16,1-2 13,-3 1-93,-1 0-66,-3 1-37,-1 3-13,0 1 2,-3 1 8,-3 5 12,-2 3 9,-1 2 5,-2 4 4,-1 1-10,4 2-20,0 3-17,3 0-24,5 2-17,4 0-13,4 0-8,3 1-5,4-1-2,5-1-1,2-2 0,4-1 1,1-4 0,2-2 1,1-3 2,1-3 2,2-2 5,-1-3 4,0-1 18,1-3 25,-3 1 23,-2 2 25,-2-1 16,-3 1 9,-1 3-14,-2 2-19,-3 0-16,2 4-19,-2 4-18,-1 2-10,0 5-4,-1 0-8,-1 6-9,0-1-15,2 4-21,-1-2-49,1 1-66,2-1-73,0-1-72,-3-4-115,4-4-91,-2-4-13,0-4 35,4-5 58,-2-6 64</inkml:trace>
  <inkml:trace contextRef="#ctx0" brushRef="#br0" timeOffset="2791">3825 284 98,'22'-37'290,"3"8"20,3 3 21,3 8-72,5 9-91,4 8-39,-2 8-7,3 8 4,0 8 2,-5 8 5,-4 8-7,-3 9-11,-7 6-23,-10 6-26,-7 5-19,-6 2-21,-9 2-15,-9-1-31,-3-4-37,-7-4-37,-1-3-40,-1-6-41,-7-4-84,3-7-89,-3-7-29,0-6 3,-3-6 22,3-6 34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4:26.78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0 206 127,'3'-2'278,"4"-1"14,3 3 11,8-1-97,6-1-74,6 2-35,6-1-13,6 1-4,6 0-1,1-2-15,2 2-10,-2 0-17,-4 2-23,-3-2-30,-6 0-38,-3 0-38,-6-2-77,-2-1-101,-7 0-46,-4-3-6,-8 2 10,-1-4 31</inkml:trace>
  <inkml:trace contextRef="#ctx0" brushRef="#br0" timeOffset="190">364 17 230,'-18'-8'304,"7"2"12,3 3-5,5 3-117,3 3-59,3 5-29,4 4-8,2 3 12,5 6 4,1 1-5,0 5-15,0 3-17,-1 2-18,-3 2-20,-2 2-19,2 2-13,-3 2-17,-1-1-29,-1 0-37,2-1-33,0-2-42,-2-2-66,1-4-101,2-3-34,-3-3 1,5-5 17,3-5 33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4:27.24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0 140 46,'24'-27'367,"-6"3"33,-2 0 17,-2 6 5,-2 4-177,-6 7-113,3 4-66,-6 6-30,1 6-13,-3 6-6,-2 4-2,1 5-3,-4 6-6,4 0 0,0 5-4,0 1-4,5 0-4,0 1 0,3 1-23,3-4-27,-2-1-35,4-4-41,0-2-68,-4-7-108,1-4-39,1-6-3,-2-4 21,5-6 30</inkml:trace>
  <inkml:trace contextRef="#ctx0" brushRef="#br0" timeOffset="226">377 160 270,'7'-18'340,"-1"4"15,-1 3 10,3 5-148,-4 5-88,1 5-52,2 7-24,-1 4-9,2 3-4,-4 6-5,1 1 0,0 3-12,0 3-9,1-1-6,0 0-7,1-2-5,-1 1-18,1-2-33,1-3-61,2-3-136,-2-5-70,-1-2-38,-1-7-1,0-3 21</inkml:trace>
  <inkml:trace contextRef="#ctx0" brushRef="#br0" timeOffset="446">834 360 85,'8'-6'400,"-3"3"33,0-2 20,-2 3 5,-1 0-208,-2-1-154,-2 0-97,-1 2-65,0 1-55,0 0-82,-6 0-109,0 0-41,1 0-6,2-2 11,3-3 27</inkml:trace>
  <inkml:trace contextRef="#ctx0" brushRef="#br0" timeOffset="687">1061 33 171,'8'-9'237,"6"0"8,-2 2-49,6 2-34,1 4-18,1 1-21,5 1-14,2 4-3,-1 4 1,4 4 7,0 4 1,-1 3 2,-1 6-5,-4 6-10,-3 1-19,-3 5-19,-4 1-21,-4 4-18,-4-1-9,-3-2-9,-4-1-5,-2-1-7,-4-4-16,-3-4-29,-2-3-31,-1-3-36,-1-5-43,-3 0-101,0-3-79,-1-4-27,-1-4 6,5-6 22</inkml:trace>
  <inkml:trace contextRef="#ctx0" brushRef="#br0" timeOffset="954">1249 446 227,'6'-11'308,"7"1"13,-1 1 7,7 0-142,4 3-92,4 0-44,1 1-23,4 2-19,-1 0-20,6 2-38,-1-2-93,-3-2-88,-2 1-51,-1-4-18,-1-2-1</inkml:trace>
  <inkml:trace contextRef="#ctx0" brushRef="#br0" timeOffset="1212">1764 108 122,'7'-7'283,"-1"-1"19,5 4 9,0-2-90,3 4-72,5 1-32,3 4-4,-1 3 2,1 4 15,2 5 2,-2 6-1,0 4-11,0 4-17,0 6-16,-6 2-24,1 2-19,-5 2-18,-4-2-12,-4-2-12,-2-1-6,-7-3-33,0-4-42,-1-2-43,-4-3-52,-4-5-100,-2-1-102,-2-4-29,-2-4 12,2-5 30,-3-4 43</inkml:trace>
  <inkml:trace contextRef="#ctx0" brushRef="#br0" timeOffset="1452">1869 468 248,'6'-10'315,"3"1"11,4 2 10,6 3-153,2 1-85,6 2-45,-1 1-26,4 0-10,4 1-9,-3 4-15,4-3-33,-3 2-94,-4-3-97,-1-2-54,-5-3-27,0-3-3</inkml:trace>
  <inkml:trace contextRef="#ctx0" brushRef="#br0" timeOffset="1614">2433 243 233,'14'-18'330,"2"2"17,3 1 7,5 1-127,-1 5-96,6 3-45,-4 3-14,1 5-5,0 4 1,-4 6 1,-2 4-10,-3 7-12,-6 4-18,-6 4-12,-7 7-8,-2 1-6,-8 0-5,-2 0 0,-2-3-1,-1-3 3,3-3 2,-4-3 3,6-6 4,0-3 3,2-3 5,3-5 6,2-1 6,2-3 0,5 0 1,4-1-5,5-2-7,7-2-21,4-2-49,9-1-64,2-4-154,6-3-91,-1-3-48,2-2-12,2-3 28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4:29.19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53 228 161,'10'-1'310,"2"-1"18,2-1 10,5 2-94,4-1-106,4 1-57,2-1-32,1 2-17,0-1-12,-2-1-9,1 1-16,-7-2-36,0 1-65,-6-3-118,-7 1-64,-7-2-32,-5-2-10,-8 0 23</inkml:trace>
  <inkml:trace contextRef="#ctx0" brushRef="#br0" timeOffset="166">30 66 199,'-15'-14'353,"5"1"23,7 1 13,4 1-88,11 6-135,5-1-78,6 3-42,5 1-26,8 4-30,2 1-36,6 1-68,3 2-135,3 0-69,2 0-36,0 1-3,3 0 20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4:29.55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175 28 201,'0'-9'304,"0"0"17,-3 5 17,-4 2-117,-3 5-77,-3 5-36,-4 2-17,-2 5-4,2 5-10,-4 2-10,5 4-16,2 2-11,3 4-9,5-3-11,0 3-5,6 0-5,6-3-4,2 0 0,4-5-3,4 0 3,2-4-4,2-5 5,2-3 0,-1-6 5,3-4 2,-1-3 0,-1-5 10,1-5 4,0-3 3,-1-4 3,-1-7-1,-7-1 4,2-3-7,-7-1-7,-4 0-5,-5 0-21,-8 2-40,-7-1-58,-15 4-112,-9 1-129,-13 1-67,-9-1-24,-4 0 20,-5-1 42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4:31.15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88 542 155,'-1'-3'248,"-1"1"-5,2 1-30,0-1-50,0 1-50,-2 1-42,2 1-24,-3 2-10,-2 3-6,0 5 0,-4 2-1,1 4 2,0 2-1,-3 2-2,0 2 2,3 1 3,2 1 4,1 2 1,1 2-2,2 2-3,4 1-6,4 1-7,0 3-4,4-2-7,2 1-2,2-1-2,2-2-3,0-4 1,4-2-3,-2-5 1,3-3-2,0-5 0,2-4 0,-1-4 0,3-4 0,-4-4 0,0-4-3,-3-4-1,0-5-4,-2-4-1,-4-5-5,-1-3-2,-1 0 2,-4-3 2,-3 1 5,-3 0 7,0 1 9,-3 2 9,0 5 5,0 2 2,-2 4 4,3 4-1,-1 3-2,3 1 3,-2 4 2,2 2 4,0 2 4,0 6 4,0 2-1,0 5-2,0 3-1,2 4-8,1-1-6,2 4-5,0 1-6,3 0-3,3 0-3,0 2-3,5-2-1,1-2-3,2-1-1,3-3-1,-3-3-2,3-3 1,-1-4 0,-2-4 2,1-4 0,-2-6 5,1-3 3,0-7 1,-2-4 3,-3-4 4,-1-6 6,-3-3 2,-3-4 0,-2-4-1,-5-2 0,-5-2-3,-1 1-6,-2 5-4,-1 3-4,-1 6-4,-1 5-16,3 4-29,3 6-42,2 2-46,0 5-58,-1 2-133,0 2-67,4 4-7,0 0 17,5 2 34</inkml:trace>
  <inkml:trace contextRef="#ctx0" brushRef="#br0" timeOffset="752">651 112 169,'4'-16'284,"4"-2"14,1 2 10,4 1-121,2 1-75,5 0-39,2 6-15,2 0-13,2 5-5,-1 4-7,-2 6-10,-3 6-7,-5 7-6,-2 5-6,-4 5-3,-6 5 0,-1 1-1,-5 3 0,-3-2 1,-2-1 0,-3 0 0,-3-3 0,1-1-1,0-5 1,1-4 0,2-3 1,5-5 4,-1-4 5,6-2 3,6-5 6,5-1-1,8-4 4,5-3-2,11 2 2,4-3-4,6 1 3,4-3 1,0 5-4,0-1-6,-5 1-6,-5 1-14,-4 1-28,-5 1-34,-3-1-82,-6 2-112,-5-1-59,-7 3-20,-2 0 4,-6 2 24</inkml:trace>
  <inkml:trace contextRef="#ctx0" brushRef="#br0" timeOffset="1317">1514 915 23,'0'-3'283,"3"3"21,2-1 12,3 1-39,4 0-112,6-2-69,2 1-35,4 1-21,2 0-12,1 0-5,-1 0-11,1 0-18,-2 0-17,-4-2-33,1 1-76,-3-2-102,-4-2-50,-5-1-19,-5-1 0,-5-1 23</inkml:trace>
  <inkml:trace contextRef="#ctx0" brushRef="#br0" timeOffset="1504">1512 807 248,'-9'-3'327,"8"0"15,7 0 5,13 3-139,9 0-98,7 3-55,8 0-49,4 2-88,4 1-127,0-2-68,0 1-39,-2-4-16,1-2 8</inkml:trace>
  <inkml:trace contextRef="#ctx0" brushRef="#br0" timeOffset="12742">2491 345 209,'6'-9'284,"-2"0"16,-3 1-18,-1 3-111,0 2-59,0-2-34,0 4-21,-1-1-12,-3 4-1,0 1 11,-1 3 7,-3 3 13,0 4 19,-4 4 22,1 5 11,-5 4 3,2 2-4,-2 5-13,3 3-14,3 3-17,-2 2-16,6-1-14,2 1-12,4-2-5,4 0-6,4-3-5,4 0-1,3-3-4,3-3 0,0-2-4,4-4-2,-2-3 1,2-4 1,-1-4 2,0-5 1,-4-2 1,2-5 1,-2-2-4,-4-5-4,-2-3-4,0-5-1,-3-2-3,-5-5-1,-1-2-2,-5-1-1,-4 2-1,-2 1-1,-5 3-2,-1 3-2,-5 4-1,-4 5-1,1 3-1,0 3-2,0 5-12,1 1-17,5 1-29,4 2-35,3 0-42,5 2-44,5 1-35,3 1-43,1-1-105,4-3-34,1 0 9,2-4 24,5-2 40</inkml:trace>
  <inkml:trace contextRef="#ctx0" brushRef="#br0" timeOffset="13284">2918 387 196,'0'-7'289,"-1"-1"19,-1 2-9,0 2-110,2 1-64,-3 1-26,0 5-15,-2 2-5,0 5 8,-1 2 8,-2 5 12,2 4 5,0 3 5,-4 6-4,4 0-7,0 4-11,-1 2-17,2 0-18,5 0-21,0 0-10,5-1-10,3-4-7,2 1-4,4-2 2,0-5-4,3-1 0,1-4 0,1-2 1,0-5-1,-2-4 0,2-4 2,-1-4 3,-1-2-1,-3-4-3,-1-4 1,-5-4-2,-2-4 0,-3-1 0,-3-1 1,-4-1 0,-3 1 3,-3 2-2,-5 4-1,0 3-5,-5 3-3,-2 6-4,0 1-13,-2 4-17,2 0-22,0 6-32,8-2-36,-2 3-42,8 0-38,3 1-60,4 0-95,2-2-33,2 2 2,5-3 28,6 0 39</inkml:trace>
  <inkml:trace contextRef="#ctx0" brushRef="#br0" timeOffset="13838">3332 776 127,'3'-2'288,"1"1"18,-3-1 16,1 2-93,-1-2-66,1 2-38,0 0-19,-2 0-13,1 2-15,-1 0-12,2 1-19,0 1-16,-1 3-10,2 4-7,0 0 0,-1 2-6,-2 2-6,0 0-12,0 0-23,-5 0-25,1 0-26,-1-1-35,0-2-49,0 0-85,0 0-50,-1-5-11,3-1 7,2-1 24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4:45.82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0 195 220,'0'-1'255,"0"-1"6,0 1-52,0-2-61,2 1-35,-2-1-23,0 0-14,2 0-2,-1 2-7,-1-2-2,2 0-3,0-1-1,-2 3 4,0 0 4,1-2 9,-1 1 14,0-1 14,0 3 7,0-1-2,0 1-10,0 0-17,0 0-23,0 0-25,0 1-17,0 4-10,0 0-6,2 6 0,-1 1 2,-1 3 5,5 3 1,-4 1 1,4 1 0,0 3 6,1 1-2,1 0-2,2 0-2,0 3-2,1-3-6,1 1-4,-1 1-20,-1-2-39,2-2-42,0-1-49,0-1-45,0-2-54,0-4-86,-3 0-47,2-5-1,-2-3 23,0-3 34</inkml:trace>
  <inkml:trace contextRef="#ctx0" brushRef="#br0" timeOffset="395">389 276 55,'5'-21'273,"-2"0"23,-1 3 16,-1 3-66,-1 2-95,0 5-54,0 2-33,-3 5-10,2 5-2,-1 2-1,0 8 10,-1 2 8,2 5 4,-4 3-9,5 3-9,-1 3-12,1 0-14,0 5-10,1-1-14,2 0-21,0 2-27,0-1-29,2-3-31,0-4-49,-2-2-89,1-7-66,0-2-18,1-6 4,-1-3 19</inkml:trace>
  <inkml:trace contextRef="#ctx0" brushRef="#br0" timeOffset="697">854 303 227,'0'-13'315,"0"0"24,-2 2 11,1 2-123,-2 3-75,-2 1-50,-1 5-27,-4 2-14,1 5-10,-4 7-3,0 1 7,3 3 3,0 3 1,2 3-3,3 1-7,2 2-9,0 0-8,8 2-7,-1-2-7,3 0-5,1-3-6,3-2 2,-2-2-2,3-4 3,0-5-2,-1-4 2,0-4 2,3-6-4,-1-4-2,-1-7 0,1-2-6,-3-7-2,-1-4 0,-2-4-1,-3-2-4,-4-2 3,0 2-2,-4-1 1,-4 4-1,-2 1-5,-1 5-14,1 5-21,-2 2-28,3 7-35,2 2-40,1 5-84,1 0-94,5 3-35,2 3-1,5 2 19,2 1 33</inkml:trace>
  <inkml:trace contextRef="#ctx0" brushRef="#br0" timeOffset="1092">1200 391 160,'10'0'330,"1"0"20,-5-1 19,2 1-68,-3-1-85,0 1-45,-1-2-19,-1 2-10,-1 0-15,0 0-19,-1 0-31,-1 0-30,0-1-19,0 1-10,0 0-3,0-2-11,0 2-29,0 0-49,0 0-63,0 0-101,0 0-131,0-4-61,0-1-11,0-1 30,0 2 48</inkml:trace>
  <inkml:trace contextRef="#ctx0" brushRef="#br0" timeOffset="1493">1589 275 77,'2'-2'253,"-1"-1"16,-1-1 7,0 1-92,0-1-65,0 0-30,2 1-9,-2-1 0,2-3 7,-1 2 6,2-1-1,2-2-2,-1-1-2,5 0-6,-3-1-9,2-1-4,2 1-7,2 1-5,-1-2 3,3 2 2,2 2-1,0-1 3,-2 2 4,5 3-4,-3 2-10,1 1-10,0 1-10,-2 5-10,1 3-8,-2 3-6,-4 3-3,-2 2-3,-3 2 1,-3 2 3,-2 0-3,-7 2 0,-1-2 1,-4 0-2,0-2 1,-1-2 0,-2-4 0,2-2 2,2-4 0,-2-1 1,4-1 7,1-4 7,0 2 12,3-3 12,4-1 8,1-1 5,1-2-4,7-1-9,5 1-13,0-2-14,5 1-12,4 2-5,-1 2-2,1 1-4,-1 3 1,-1 3 0,-1 2 0,0 3 6,-5 6 2,-2 1 5,-2 0 4,-5 3 1,-3 0 1,-2 1 0,-5 0-3,-1 0-1,-7-3-2,0-1 1,-7-1-5,-2-4-11,-2-1-20,-3-3-36,0-1-43,0-2-55,6-2-56,0-1-47,0-1-53,2-1-104,3-2-29,4-3 12,2-1 38,9-1 44</inkml:trace>
  <inkml:trace contextRef="#ctx0" brushRef="#br0" timeOffset="2119">2264 114 239,'-10'-23'307,"2"3"14,1 3 9,2 4-149,5 2-79,0 4-43,8 2-20,2 2-9,7 2-8,4 1-4,6 1-3,1 4 3,6-1 2,-3 1 3,2-1-1,-3 1 0,-1-2 1,-4 0-4,-3-2-2,-6-1 11,0 0 14,-5-3 18,0 2 15,-7-4 17,1 2 7,-1-3 1,-3 2-8,-1-1-8,0 1-6,0-1 5,0 2 5,0 0-1,0 2-7,0-1-7,0 2-13,2 2-16,-2 2-6,0 5 2,-2 3 13,2 6 13,-1 6 19,-4 3 5,1 6-5,0 2-7,-2 1-14,-1 3-17,3 1-8,-3 1-16,1-1-9,-2 1-5,3-4-1,-1 2-6,-1-4-19,3-2-36,-1-5-57,2-2-71,2-4-80,1-4-68,1-3-70,1-6-103,-1-3-16,4-4 32,-4-7 58,6-1 60</inkml:trace>
  <inkml:trace contextRef="#ctx0" brushRef="#br0" timeOffset="2551">2495 452 12,'-8'-5'290,"2"1"29,3-1 13,9 4-24,5-2-111,8 3-62,2 0-38,9 0-24,2 1-17,5 1-56,1-2-179,0-3-103,-1-2-55,-4-4-28,-3 0-8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4:53.1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108 335 208,'-8'-1'244,"3"0"11,-1-1-58,1 2-44,0 0-30,0-3-16,-1 2-17,2-1-12,-3 1-13,1-2-11,-1-1-6,0 3-8,0-2 3,-1 0 5,0 0 12,2 2 13,2-2 5,0 1 0,1 2-5,3 0-7,3 0-3,1 0-6,5 2-6,0-2-5,4 0-2,4 0-5,5-2-13,2 1-11,7 1-4,2-4-4,4 3-2,3-2-3,1 0 1,5 2-1,-2-2-2,3 0 0,-4 1 0,0 0 0,1 1 0,-2 1 0,0 0 0,-2-1 0,-1 1 2,1-2-2,1 2 0,-2-1 0,1 1 1,2-2-2,0 2-1,-3 0 5,2-1-3,-3-1 0,0 1 0,-3 1 0,0-3 1,-1 3-1,-2-2 0,0 0 1,-2 1 0,0 0 3,0 1 1,-3-2 1,1 2 1,-1 0 0,0 0 2,-2 0-2,-3 2-1,-2-2-4,-3 1-2,-3-1-2,-3 0-6,-3 1-2,-2-1-4,-2 0-12,-3 0-22,1 0-32,-4 0-32,1 2-36,-3-2-56,0 2-92,-5-4-65,-1 0-11,0 0 9,-1-1 27</inkml:trace>
  <inkml:trace contextRef="#ctx0" brushRef="#br0" timeOffset="629">1214 37 48,'-14'-9'272,"3"2"23,0-1 12,3 2-64,4 3-82,0 0-44,4 2-21,2 1-7,1 0-5,5 1-7,1 2-11,6 0-11,2 3-12,2 3-11,6 2-6,2 2-2,2 1-1,2 2-4,-1 0-5,4 1-4,-3 1-2,-1-3-4,-1-1 0,-3-3-2,0 0-2,-5-4 2,-3 0 1,-5-3 0,0 1 2,-5-3 1,-4 0 5,1 0 8,-5-1 0,0-1 1,0 0-3,-1 0-1,-3 0-6,1 2-4,2 1-3,-4 1-3,0 4 2,-3 2 0,0 1 0,-1 3 0,-4 3 1,1 1-1,-1 0 1,-3 3 2,-1-2 4,1 4 2,-3-2 0,1 0 2,0 0 1,2 0-2,-2-3-3,2 0-4,2-1-5,3-5-3,0-2-3,3-1-3,2-1-14,3-5-35,-1 0-56,1-3-143,2-3-96,1-5-46,3-2-15,7-6 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9:09.08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54 150 38,'-4'-15'262,"1"-3"18,-3 3 13,2-2-63,-1 4-90,0-1-51,0 2-22,2 0-9,0 3-1,-2 0 2,2 3-2,0 0-2,1 3-7,2 2-9,-1 1-10,1 4-1,-2 6 3,2 6 5,0 4 9,0 8 9,0 3 11,0 5 1,3 5-8,-1 1-2,3 1-6,2-1-8,1 2-8,0-2-13,2-3-6,1-2-6,-2-2-6,-1-2-4,2-5-4,-4-1-12,0-4-22,-1-5-33,0-3-34,1-2-45,-1-4-73,-2-4-103,-3-5-39,2-2-3,-2-5 22,-2-2 35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5:59.2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0 356 189,'3'-24'293,"6"-2"16,2 2 13,5 2-126,6 1-66,2 3-35,1 3-16,0 3-9,1 6-10,-2 3-10,-2 6-12,-2 6-13,-1 6-7,0 6-8,-4 4-4,-2 5-5,0 5-1,-5-1-1,0 2-3,-2-1 1,-4-3 2,-2-1-3,-2-5 3,-1-1-1,-2-7 4,-1-3 4,3-5 5,0-4 3,1-3 3,1-5-1,2-3 0,1-6-6,1-5-5,5-5-3,1-5-2,1-4 0,2 0 1,1 1 4,-2 4-1,0 4 1,-1 5 1,-4 3-4,-1 6 1,1 6-3,0 2-3,-2 8 1,-1 3 2,3 5-3,-1 2 3,4 1 2,-1 1-2,4-1 0,1 2 1,2-3-1,5-3 2,0 0 2,0-4 1,4-5 2,-2-4-2,-3-3 4,1-4 4,-5-5 16,-3-3 9,-4-3 6,-3-6 6,-5-2 3,-3-2-7,-4-2-17,-1 1-12,-2 2-10,0 3-21,5 5-46,2 1-60,3 4-101,3 2-113,8 0-59,5 3-20,6-3 27,7 2 49</inkml:trace>
  <inkml:trace contextRef="#ctx0" brushRef="#br0" timeOffset="492">905 210 283,'3'-4'363,"-1"-1"40,-2 1 39,2 2-123,-2 1-84,0 1-58,1 3-38,-1 1-30,2 7-38,1 4-23,2 4-16,1 7-12,4 2-10,-1 5-12,1 1-32,2 2-57,-2 2-66,-2-1-110,-2 1-112,-1-5-60,-4-1-3,-1-5 36,-3-3 55</inkml:trace>
  <inkml:trace contextRef="#ctx0" brushRef="#br0" timeOffset="691">935 602 163,'10'-12'290,"4"0"14,5 0 10,5-1-115,1 2-84,4 0-50,1 1-24,0 1-13,3 0-10,0 0-7,-1 0-3,-5 0-1,0 0-3,-4-2-3,-4 1-1,-6-4 0,-3 2-1,-3 2 2,-4-2 11,-3 3 12,-1 1 14,-4 2 7,-1 5 7,-2 1 1,-2 1-8,-4 5-8,0 2-8,-2 4-7,0 1-3,-2 2-3,3 0-6,0 0-1,5-1-3,3-1 4,4-1 3,5-1 0,1-3 3,3 0 0,6-2 0,2-3-3,2-2-5,1-1-2,3-1-3,-2-3-2,2-2-1,-4-2-3,2 2-1,-7 2 1,0-1-3,-5 2-2,-1 3-1,-2 3-1,0 2-1,-3 2 3,2 4 1,0-1 6,1 2 1,1 2 5,2-4 3,4 1 2,1-1 1,3-2 4,2-2-3,3-3-2,1-2-2,3-4 0,2-1-2,0-6-3,2 0-2,0-3-1,-2-5-1,-4-3-2,1-3-1,-3-4-2,-3-3 0,-5-3-1,-2-5 1,-2-3 1,-4-2 6,-3-1 9,-2 0 19,-2 3 21,-3 3 33,0 6 34,-3 5 22,2 7 0,0 4-11,0 5-19,0 6-33,0 6-34,0 6-21,1 5-6,0 5 2,4 5 5,0 3 9,3 5 8,2 1 6,-1 1-2,4 2-6,-2 1-4,2 4-13,1-2-14,-1 0-16,1 0-37,-1-1-61,1-2-77,2-4-80,-2-1-165,-1-4-84,-3-3-14,-4-5 34,-1-2 62</inkml:trace>
  <inkml:trace contextRef="#ctx0" brushRef="#br0" timeOffset="1390">1612 557 174,'8'-6'280,"5"0"12,7 0 10,5 0-133,4-2-70,1-1-30,0 0-8,2-1-1,-2-1 15,-3-1 26,-3 2 36,-4-2 44,-2 2 56,-4 0 47,-5 2 28,-4 3-1,-2 0-21,0 1-37,0 2-61,-3 1-59,0 4-41,0 1-30,0 5-24,2 5-18,-1 1-8,-1 4-9,2 1-6,1 1-8,-1 0-18,-1-1-44,1 2-95,1-3-116,-3-3-123,2 0-166,0-4-75,-4-5-4,0-4 67,-1 0 109</inkml:trace>
  <inkml:trace contextRef="#ctx0" brushRef="#br0" timeOffset="1675">1916 403 268,'4'-22'336,"1"0"14,2 1 9,4 4-148,4 2-95,0 3-55,4 3-30,0 5-19,3 1-5,2 3-7,-1 4-1,-2 2 1,1 3 0,-2 3 0,-2 0 0,-4 2 1,-3 2 3,-4 2-1,-4 2-1,0 1 1,-3 1 0,-3 2-1,3-2-2,-2 3 0,4-3 1,1-1 1,0-3 1,2-3 3,0-3 1,-1-3 8,4-1 6,0-6 4,-2-2 2,2-4 1,2-2 4,-1-4-6,2-2-3,-1-3-3,2-2 0,1 2 2,0 1-1,-4 4-4,1 1-4,-1 5-1,-3 4-8,1 3-2,-4 3-4,2 4-2,-3 2 0,-1 0-1,1 0 1,-1-1 1,-1-1 3,0-2 2,3-2 9,-1-2 34,-1-1 30,2-3 23,2-4 34,0-2 43,3-2 39,1-2 1,-1-1 0,2 1-7,2-1-29,-2 2-40,3 3-41,1 2-39,-1 2-30,-1 5-22,-1 3-35,0 2-81,2 0-122,0 3-123,2 0-180,3-1-89,1 1-26,-2-4 50,5 0 106</inkml:trace>
  <inkml:trace contextRef="#ctx0" brushRef="#br0" timeOffset="2210">3135 320 275,'5'-28'334,"-2"6"30,-3 3 17,0 3-122,0 5-70,-2 4-38,-1 5-10,-5 3-2,0 7-6,-6 2-6,1 7 5,-2 2-6,0 3-26,-2 3-26,4-1-24,-1 1-17,5 1-15,0-4-8,5-1-2,-1-4 2,5-2 1,2-4 4,2-1 5,1-6 2,3-4-2,0-1-4,3-7-2,-3-2-2,0-7-10,0-1 1,0-4-3,-2-1 0,-3 1-4,2-1 0,-2 2 0,2 2-3,4 1-1,1 1-2,1 2-1,6 0-12,2 2-18,2-2-14,1-1-8,3 2-5,-4-1 3,1-2 10,-3 1 26,-6 1 36,-4 1 44,0 2 49,-7 0 42,-2 3 28,0 1 17,-2 4-10,-1 1-30,0 2-32,-3 5-32,0 5-14,1 6-4,0 6 10,0 6 15,2 5 0,-1 4-4,0 3-5,1 3-22,0 2-27,1 3-44,-1-2-44,0 0-41,1-4-106,-1-2-126,3-3-117,0-7-157,0 0-65,-1-6-16,-3-4 75,0-2 114</inkml:trace>
  <inkml:trace contextRef="#ctx0" brushRef="#br0" timeOffset="2674">3233 705 186,'6'-12'418,"5"-3"49,2-3 43,6-1-14,0-2-167,6 1-124,2-2-95,3 1-122,3 1-152,5 2-188,3 0-99,5-1-47,6 1-11,8-4 62</inkml:trace>
  <inkml:trace contextRef="#ctx0" brushRef="#br0" timeOffset="3095">4152 159 168,'-5'-18'294,"-2"1"19,0 6 10,0 3-116,-4 5-64,0 6-20,-5 5 0,1 5 9,-3 7 12,-1 2 13,2 5-4,1 5-20,1 2-26,3 2-26,4 3-24,5-1-34,3 1-46,3-2-57,5-1-55,6-5-51,2 0-50,1-6-83,1-6-60,2-5-4,-2-6 24,-1-5 35</inkml:trace>
  <inkml:trace contextRef="#ctx0" brushRef="#br0" timeOffset="3292">4169 450 221,'6'-19'323,"2"-1"32,3 4 34,2 1-104,1 4-54,3 2-27,1 5-16,1 2-20,0 4-26,0 4-29,0 3-31,-3 4-30,-1 4-21,-2 2-15,-1 1-13,-3 0-9,-5 2-10,-2 0-5,-2-1-5,-3 0-2,-4-4 3,-1-2 9,-1-5 11,-2-2 20,1-5 30,1-5 23,3-3 15,3-2 7,1-5-2,7-4-12,1-2-23,6-4-22,5-1-31,3-1-46,4-4-57,1 5-59,5 0-59,0 5-58,2 5-69,-4 4-77,-1 2-13,-3 9 26,-4 3 39,-1 5 51</inkml:trace>
  <inkml:trace contextRef="#ctx0" brushRef="#br0" timeOffset="3569">4698 464 229,'2'16'261,"1"1"25,0-4-37,1 1-65,1-3-32,1 0-15,3-4-13,1 1-13,1-5-17,3 0-18,2-3-20,1-3-23,2-1-10,-3-4-14,1-1-4,-1-4-6,0-4-4,-5-2-3,-3-4-6,-3-1-3,-1 1 2,-5 1 3,-4 4 1,-3 5 1,-1 5 5,-5 5 2,-1 5 1,-4 5 4,2 5 4,-4 3 4,1 5 7,2 1 5,1 1 3,1-1 4,2 2 0,4-1-2,2-1-3,2-1-3,3-4-3,3-1-2,3-2-1,3-3-2,2-3 0,2-2 0,4-4-1,2-4-4,1-1 0,-1-2-1,2-5 1,-4 2 9,-2-3 36,-2 3 52,-2 0 47,-2 3 31,-4 0 14,-2 3-2,-2 1-28,-1 4-52,-2 3-43,-1 2-32,0 4-14,-1 2-6,2-1-10,1 3-1,1 0-5,1 0-1,2 0-8,2-3-15,1 0-37,1-3-68,4-2-82,2 0-71,1-4-61,6-5-58,-4-2-70,0-5-5,-2-5 42,1-4 54,-4-3 55</inkml:trace>
  <inkml:trace contextRef="#ctx0" brushRef="#br0" timeOffset="4033">4934 545 119,'2'-21'275,"-2"1"53,-2 4 48,2 2-39,0 4-78,0 2-54,0 2-29,2 3-25,2 3-27,-1 3-25,1 5-14,1 2-16,-1 2-16,1 3-15,0 0-16,-1 3-9,-2 0-5,-1 2-8,-1-1-6,-3 1-4,2-1-17,-2-2-14,0-1-15,0-2-4,1-2 0,0-3 4,-1-5 13,2-4 17,1-4 16,0-5 10,0-5 4,3-4 4,0-5 11,2 1 19,2-2 22,3-1 27,4 1 29,2 1 25,0 2 22,4 5 3,-1 2 5,-1 4-17,1 3-18,-5 7-23,0 4-25,-3 3-23,-3 4-27,1 3-12,-5 3-7,-3 3-12,-1-1-7,0 4-9,0-1-10,2 1-33,0-1-67,1 2-94,3-3-95,-1 0-112,7-3-131,-2-3-44,4-3 26,-1-5 73,1 0 87</inkml:trace>
  <inkml:trace contextRef="#ctx0" brushRef="#br0" timeOffset="4455">5420 517 208,'3'-25'362,"-2"3"61,1-1 69,0 5-46,-2 5-81,1 2-58,-1 7-44,0 4-56,3 6-65,0 6-60,0 6-40,-1 4-21,0 2-18,-1 3-23,-1 0-56,-3 0-81,3 1-77,-2-2-97,-1-2-137,2-3-58,-1-4 12,2-4 58,5-3 70</inkml:trace>
  <inkml:trace contextRef="#ctx0" brushRef="#br0" timeOffset="4653">5617 503 165,'6'-17'310,"-1"4"16,-2 2 10,-4 5-105,-2 2-101,-4 2-63,-4 5-33,0 3-12,-2 2-10,-2 2-2,-2 4-2,-1 1 3,-2 0 9,0 1 12,3-1 17,1 0 25,2-1 30,6-1 32,6 1 14,4-1 12,9 1-4,6 1-22,6 0-31,5-2-59,4 1-92,2 1-99,0-2-137,-1 1-133,0-1-69,-3-2-11,0-2 44,0-2 66</inkml:trace>
  <inkml:trace contextRef="#ctx0" brushRef="#br0" timeOffset="4949">6133 498 193,'12'-13'334,"-2"-1"30,-2 3 20,-3 6-94,1 0-80,-5 5-33,-1 3-16,0 3-7,-1 5-6,-5 1-11,2 4-21,0 1-33,-1 1-26,-2 1-21,3-1-18,-4 0-12,3-1-12,-1-2-8,1-2-6,0-2-3,2-2 2,-3-5-2,4-4-2,1-1-2,1-5 1,1-3 3,1-5-1,5-4 1,-2-3 9,2-1 11,-1-2 12,3-1 17,-2 5 28,1 1 29,-2 5 26,-1 0 12,3 6 6,-4 3-5,3 5-17,-1 3-20,2 4-18,3 5-12,-1 2-9,2 1-7,1 3-8,0 1-6,2 1-8,-2-2-4,1 0-5,-1-2-8,-1-1-7,-2-3-9,-2-1-6,0-4-4,0-1-1,-4-4 3,1-4 0,-2-2 5,2-4 2,0-4 2,-2-3 4,2-3 0,-2-4 2,-2-2 6,1-4 3,-2 3 6,0 1 14,0 3 17,-2 3 9,2 5 6,-3 4 4,0 5-2,-1 4-10,0 8-9,1 4-10,0 6-5,1 1-4,2 6-5,2 0-2,-2 2-6,3 0-17,-1 1-23,-1 0-56,1-4-89,-2-1-100,3-3-97,-3-4-154,-1-2-62,-6-6 13,-4-4 61,-6-5 86</inkml:trace>
  <inkml:trace contextRef="#ctx0" brushRef="#br0" timeOffset="5577">6074 266 56,'-13'-13'242,"-1"6"20,-2 3 20,2 4-78,-2 4-57,-1 2-14,4 6-2,-1 2 1,0 4-2,1 4-8,-1 4-8,5 4-18,-3 3-15,2 2-15,3 1-18,2 3-8,2 2-9,5 0-7,2 1-6,3-2-4,5 2-3,1-5-7,6 1-23,0-2-43,6-3-45,2-4-58,3-5-90,3-6-98,2-8-34,3-7 11,2-6 31,1-7 44</inkml:trace>
  <inkml:trace contextRef="#ctx0" brushRef="#br0" timeOffset="5809">6495 542 167,'18'-48'332,"0"4"26,-1 8 16,3 7-86,0 10-98,2 9-38,2 7-11,-2 9 17,0 9 22,2 6 26,-5 7 5,-2 5-9,-2 3-27,-5 0-34,-5 3-36,-2 0-38,-7 2-31,-4-4-25,-5 2-22,-4-4-32,-9-1-48,1-4-69,-2-3-74,2-3-82,3-6-146,1-3-57,7-3 1,8-4 47,6-4 62</inkml:trace>
  <inkml:trace contextRef="#ctx0" brushRef="#br0" timeOffset="6084">7034 720 29,'4'-3'357,"1"0"48,5-1 41,2 1 36,3-1-125,2 2-74,1-1-43,2 0-25,2 1-29,1 1-35,-2-1-40,3 1-34,-3 1-42,-1 0-78,-1 0-95,-1-2-92,-3 0-102,-2 0-143,-2-3-69,-8 1 13,-6-1 61,-6 2 74</inkml:trace>
  <inkml:trace contextRef="#ctx0" brushRef="#br0" timeOffset="6240">7220 653 24,'-19'-2'284,"5"1"35,3-2 37,3 0-9,3 0-114,2 0-71,5-2-43,3 0-38,4 1-68,7 0-93,3-1-158,1-1-85,2 0-41,-2-1-16,-3-1 22</inkml:trace>
  <inkml:trace contextRef="#ctx0" brushRef="#br0" timeOffset="6814">7375 438 65,'5'-21'265,"-2"3"25,0 3 15,-1 5-77,1 1-87,1 3-41,-1 3-14,1 3-3,2 1 12,1 7 21,1 1 23,-2 2 17,3 6 2,-4 1-2,0 2-15,-2 0-24,-1 6-25,-2-2-26,2 3-26,-2 0-45,0 1-58,1 1-63,-1-2-66,3-1-72,-1-2-132,1-3-47,1-5 9,3-4 34,4-3 49</inkml:trace>
  <inkml:trace contextRef="#ctx0" brushRef="#br0" timeOffset="7076">7818 584 107,'11'-9'269,"0"-2"27,-3-1 16,0 0-92,1-1-65,-6-2-40,-1 0-22,-2-2-23,0 1-17,-5-1-11,-1 1-6,-2 2-5,-1 2-9,-4 2-1,1 4-2,-6 1-6,1 5-3,-2 3-4,1 5-1,1 0-1,3 5 2,0 0 1,4 4 5,4-3 5,2 4 11,6 1 9,3-3 7,4 2 6,5-1 1,2-1 2,5 1 7,0-2 7,2-1 7,-1 3 3,-1 0-2,-4-1-5,-3-1-14,-2 2-19,-8-4-20,0 2-12,-6-3-9,-3 2-3,-3-4-4,-4 1 0,-3-4 3,-2-1 6,-1-1 1,-2-4 6,1-1 8,3-3 9,1-2 6,3-2 3,3-4-1,4-2-1,5-3-12,5-4-11,6-2-12,6-5-6,6-2-2,4-1-3,3 0 1,1 0 3,1 3 7,-4 6 3,-3 4 2,-6 7 1,-6 2 0,-3 8 1,-4 5 2,-5 4-1,-2 5 0,-4 2 0,1 4 4,-1-1-2,0 2 1,0-1 0,3 1-1,2 0 1,2-2 3,4-1 1,3-1 0,4-2 2,4-3-1,5-3-1,-1-2-1,2-5-2,1-2-1,-2-5 3,-5-4 0,0-3-1,-7-3-2,-2-4 3,-8-4 3,-6-2-3,-4-1-2,-4 2-2,-7 3-6,1 3-19,-1 5-40,2 4-60,5 4-74,1 5-141,12 5-102,4 2-41,9 1 3,8-1 47,5 2 63</inkml:trace>
  <inkml:trace contextRef="#ctx0" brushRef="#br0" timeOffset="7765">8380 498 100,'4'-15'271,"5"-1"16,4 1 11,4 1-85,3 0-67,3 6-24,3 2 15,0 3 24,1 3 22,-1 3 6,-1 3-2,-3 2-14,-2 6-27,-5 0-34,-1 4-27,-6 1-23,0 2-19,-5 0-16,-1 0-13,-4 0-4,-1 2-10,-2-4-3,0-1-5,-3 0 0,-4-3-6,2 0-2,1-1-2,-4-6 3,2 0 2,0-3 6,2-5 11,-1-3 13,-1-7 11,5-1 11,-1-6 4,3-5 1,2-3-4,4-4-5,2-3-12,3-2-6,1-1-14,3 4-30,0 2-53,1 7-72,4 5-77,-6 7-145,6 5-102,-2 5-30,3 6 21,4 5 53,-5 2 69</inkml:trace>
  <inkml:trace contextRef="#ctx0" brushRef="#br0" timeOffset="8115">8825 635 221,'3'10'349,"-1"-4"26,-2-1 21,-2-2-107,2-2-118,-1-1-81,1-1-71,3-1-82,-1-1-147,2-1-96,4-2-48,3-2-15,5-1 14</inkml:trace>
  <inkml:trace contextRef="#ctx0" brushRef="#br0" timeOffset="8265">9008 455 209,'0'-13'324,"0"3"32,2 1 36,-2 2-108,3 1-68,1 1-31,-1 3-12,0 6-11,3 3-15,0 3-6,-2 4-8,0 4-15,-2 2-18,0 2-21,-4 1-20,0 2-25,1-1-38,-2 2-53,1-2-73,2-2-70,0-1-76,0-3-124,0-3-71,0-4-5,-2-5 42,2-6 55</inkml:trace>
  <inkml:trace contextRef="#ctx0" brushRef="#br0" timeOffset="8459">9008 531 81,'-7'-36'284,"1"-3"35,2 2 32,1 1-59,3 2-75,3 6-40,1 4-30,2 5-26,3 5-28,4 7-27,3 7-18,1 4-15,2 5-12,-1 6-5,-3 3-7,-2 3-4,-4 2-8,-6-1-4,-3 1-6,-9-1-9,-2-1-18,-3 0-28,-7-1-35,1-2-49,-3 0-134,1-2-65,2-1-18,4-1 8,7-1 28</inkml:trace>
  <inkml:trace contextRef="#ctx0" brushRef="#br0" timeOffset="8712">9244 695 185,'10'0'292,"-2"-3"0,-2 0-48,0-3-246,-1-2-149,4-1-81,-2 2-43,3 1-4</inkml:trace>
  <inkml:trace contextRef="#ctx0" brushRef="#br0" timeOffset="8850">9451 575 215,'4'-5'312,"0"2"17,-2 0 8,4 3-130,-3 0-81,0 2-44,1 2-23,-3 2-9,1 3-9,-2 2-7,-2-1-8,1 4-11,-3-1-3,1 1-7,0-1-1,-3-1-4,1 0-1,2-3-2,0 0 0,0-4 2,-1-2-3,1-3 4,2-3 2,1-2 9,0-4 11,0-3 7,3-3 6,2-1 13,1-6 36,2 2 35,1-1 39,1 0 44,0 1 38,0 4 18,1 2-17,-1 2-35,2 3-40,0 5-50,-1 2-44,1 4-28,0 4-19,-2 4-10,-2 2-9,0 3-6,-3 2-6,0 1-2,1 0-17,-3-2-20,-1 1-14,-1-2-14,-1-2-5,0-2 1,-1-4 14,1-1 23,0-3 17,0-4 16,1-2 15,3-5 5,0-2 4,4-1 9,3-4 17,2 2 13,4-1 5,-1 1 3,1 2 2,1 4-11,3 2-15,-4 4-13,-3 5-10,-1 5-11,-4 6-12,-2 3-51,-6 5-126,-6 2-186,-7 2-169,-2-1-87,-12-2-42,-2-2 23,-9 0 112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4:54.4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70 224 221,'-4'-9'271,"-1"0"18,2 0-39,0 1-84,0 1-54,0 0-29,1 2-17,-1 0-7,3 2-8,-1 0-3,1 1-3,0 1-8,0 1-8,0 0-5,0 1-4,0 3-2,-2-1 3,2 3 2,-3-1 5,0 6 6,-2 1 2,0 2-2,0 2-4,-1 2-2,1 2-5,2-1-5,0 3-3,1 0-3,1-1-3,2 0 0,3-2 3,0 1 0,4-4 2,2-1 1,1-1-2,4-2 2,2-5-4,1-2-2,3-2-2,0-5-4,1-3-3,-2-3-1,-1-6-1,2-1-2,-1-5 0,-4 1-1,0 1 5,-5 2 3,-1 4-2,-4 1-1,0 5 0,-3 2 1,-1 4-1,-1 3 1,-1 4 6,0 4 9,2 2 8,0 2 11,1 3 10,2 0 7,4 0 12,-1 0 3,5-1 4,1-1 2,2 1-4,4-4-2,4-1-1,-2-1-7,2-7-2,3 1-4,-2-7 0,-2-1-9,1-4-12,-2-5-5,-1-3-13,-3-5-14,-3-5-6,-4-4-2,-3-4-4,-2-3 1,-1-3 1,-3-2 7,-4 3 0,-3 0 0,-1 3 1,-3 6-2,-1 0 0,-4 5-5,4 2-5,-1 4-2,0 3-15,3 1-56,4 5-74,4 1-69,0 6-109,1-1-112,6 1-43,-1 2 24,6 0 56,1 3 65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4:55.2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0 184 51,'2'-1'282,"1"-1"22,4 0 16,1 0-60,4 0-101,3-2-61,2 1-33,2 1-19,5-1-15,1 1-9,2 0-7,-1 0-6,1-1-18,2 0-28,-7-3-60,3 0-120,-3-3-64,-6-1-32,-3-2-4,-5 1 16</inkml:trace>
  <inkml:trace contextRef="#ctx0" brushRef="#br0" timeOffset="188">99 7 18,'-9'-4'272,"5"2"19,5 1 9,7-1-47,5 4-113,8-1-66,2 1-48,6 1-67,-1-2-127,2 1-67,-1-2-35,-1-3-18,-2-2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4:57.5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248 654 14,'-4'-2'195,"1"1"11,0-2-19,1 0-68,2 0-41,0-1-23,3-4-11,1 2-6,-1-3-5,0-3-2,0 0-2,3-3-1,-3-2-1,1-2 3,-1-1 4,-2-2 0,1-2-1,-4 2-1,1-3 2,-4 5-6,-1 0-1,-3 3 1,-3 4-2,-2 3-1,0 2 3,-5 2 7,0 3 6,-3 3 5,-2 3 2,3 0 2,-2 3-4,2 2-2,5-1-1,1 2 4,2 2 13,4-1 13,4 1 18,3 0 10,5 3 8,5 1 4,3-1-4,8 1-9,2 1-7,6-1-10,4 2-13,-1-2-10,5 0-14,-3-1-14,0 2-11,-4 0-7,-3 1-7,-3-1-5,-6 4-2,0 1 1,-7 0-1,-2 1-2,-4 1 1,-5-1 0,-2-1-5,-8 0-2,-2 0-1,-2-3 1,-6-3-2,-3-1 2,3-4 1,-7-2 5,4-2-1,0-5 0,1-1-2,3-3 10,3-5 1,5 0 3,0-4 3,8-3 2,5-5 4,5-1-2,8-4-1,4-4-5,4-1-5,2 2-5,1 1-21,0-1-40,1 6-60,0 3-56,-2 2-63,-1 4-112,-2 2-90,-4 1-18,0 4 28,-2 0 43,4 1 54</inkml:trace>
  <inkml:trace contextRef="#ctx0" brushRef="#br0" timeOffset="585">579 402 112,'4'-18'293,"-4"0"25,0 3 18,0 2-78,0 2-87,0 4-48,0 2-29,0 1-12,1 5 2,1 3 4,-1 6 4,3 3 8,0 7 5,1 2 0,0 4-13,-2 1-17,2 3-18,-2 0-17,-1 1-18,1 2-18,-3-1-19,0 1-25,0-4-31,-2 3-46,1-5-51,-1-3-115,-1-3-94,4-4-36,3-6 2,5-4 29,0-4 45</inkml:trace>
  <inkml:trace contextRef="#ctx0" brushRef="#br0" timeOffset="841">858 647 248,'5'-9'352,"-4"-2"18,2 4 10,-1-1-122,1 4-117,-3 1-84,1 0-59,-1 1-55,0 1-112,0 1-104,0 0-50,2-4-15,4 0 4,1-2 29</inkml:trace>
  <inkml:trace contextRef="#ctx0" brushRef="#br0" timeOffset="1026">1191 423 81,'3'-15'262,"-3"-1"24,2-1 17,1 1-84,2-2-68,4 1-32,2-1-14,2 0-5,8 2 0,1 1 3,4 1 3,5 5-3,-1 2-9,0 4-14,-2 3-17,-4 4-19,-2 7-18,-6 2-12,-5 7-12,-6 2-4,-4 4-5,-5 1-4,-5 0-3,-4-2-2,-4 2 1,-1-4 2,-4-2 0,2-3 3,-2-4 3,0 0 0,5-5 6,0-1 2,4-2 10,5-3 7,-1 0 10,7-3 7,5 0 0,6-5 1,4-1-4,11 2-9,3-4-9,3 4-1,0 1-2,1 3-5,-2 1 1,-7 2-2,0 5-4,-5 1-2,-5 3-1,-4-1 1,-7 3 0,-2 1 0,-4 2 0,-3-1 1,-6 1-2,-1-3-2,-5 0-1,-2 0-1,-4-4 0,-1-2-1,1-1-4,-3-3-9,2 0-17,2-4-30,6 0-39,2-2-52,2-1-128,6-1-81,8-2-28,2-2 6,13-2 26</inkml:trace>
  <inkml:trace contextRef="#ctx0" brushRef="#br0" timeOffset="1543">2050 365 97,'-2'-18'243,"-3"3"9,-1 3 10,-3 1-110,-1 5-53,-5 3-22,-2 5-4,0 2 3,0 4 4,-1 4 0,0 3-3,2 3-7,3 1-7,0 2-11,4 3-9,2 0-12,6 2-5,1-1-11,1-1-1,7 2-5,2-4-3,4 1 2,-1-4-1,2-4 0,1-3-1,0-3 1,-2-6 2,2-4-4,-2-5 2,-1-5 0,1-5-4,-4-6-2,1-3-1,-5-3-1,-1-5-2,-2-2 0,-1 1-1,-5 1-2,-1 3-5,-1 4-17,-2 5-27,1 6-45,-6 6-114,3 5-83,-2 1-40,3 4-5,6 1 14</inkml:trace>
  <inkml:trace contextRef="#ctx0" brushRef="#br0" timeOffset="1944">2399 165 93,'13'-27'255,"-4"2"18,1-1 14,1 5-100,-3 2-49,0 4-32,-3 3-24,-1 1-12,2 5-13,-1 3-3,-2 3-7,4 5 2,-2 1 4,-2 4 9,2 3 6,-1 4 1,-2 4-2,-1 5-5,-2 2-10,-3 5-10,-2 3-12,0 2-9,-5-1-6,-2 2-8,-3-1 1,-1-2-5,3-3-3,-3-5 0,0 1 0,0-5 0,6-2 0,0-2 0,3-5 2,3-2-1,1-1-1,0-3 0,3-3 0,1 0 1,0-1 0,1-2 3,4-2 0,2 1 1,1-1 0,6-1-2,2 0 3,2 0 1,6 2 0,1-1-1,5-1 3,4 2-1,-1 1-2,-2-2-1,3 2-7,-4 2-15,-2-2-29,-5-1-39,0-2-54,-6 0-116,-5-1-93,-3-2-40,-1-3 3,-5-1 24</inkml:trace>
  <inkml:trace contextRef="#ctx0" brushRef="#br0" timeOffset="2359">2709 452 105,'-5'-17'282,"2"1"28,-2 2 24,4 4-91,-1 4-59,1 3-18,1 6 8,1 6 25,1 9 24,1 7 24,2 8 11,1 11-14,5 5-30,0 8-47,4 6-44,0 6-46,0 3-83,-3 3-134,-2 3-188,-9-1-168,-10-4-89,-13-5-39,-18-13 27,-9-8 98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5:08.8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247 244 153,'1'1'246,"1"1"13,-1-1-31,-1 1-81,2-1-49,-2 0-26,2 1-11,-2 0-2,0-1-3,0 1 2,0 1-1,0-2 1,0 4 1,-2-3-3,0 2 0,2 0-7,-3-1-6,-1 2-4,-1-1-10,0 1-7,-3-1-4,0 1-7,-2-1-4,-2-1-4,-2 0-1,3 0-2,-2-1 0,2-2-2,-1 0 4,2 0-2,-1-3 0,2 0 1,0-2 4,0-2 2,5 1 4,-3-5 10,2 2 10,4-3 7,-3 0 11,4-1 11,2-1 16,0 2 10,3-1 4,-2 2 3,3 2-1,3 2-8,3-1-11,-3 2-10,7 3-10,-2-1-8,3 4-3,-1 0-3,2 0 2,-1 4 1,4 0 4,-3 4 5,-1 2 7,1 3-4,-2 2-4,0 3-4,-5 0-9,0 4-7,-5 1-10,-2 1-4,-4 0-5,0 0-5,-5 0-5,-2-2-2,-2 1 1,-2-2 0,0 0 0,-5-2-3,-1 1 0,-1-1-4,0-1-4,-2-1 1,-2-2-2,3 0-2,-1-2 3,1 1 2,0-2-1,1-3 3,1 0 0,3-3 0,-2-3 3,5 0 0,1-2 1,0-4 2,1 2 1,5-4 3,-3-3-1,4 0 5,3-3 0,2-2 0,1-1 0,2-1 2,3 3 3,0-1 1,2 2-1,2 2 1,-1 2 2,3 2-2,0 1-2,0 4-2,2 0-2,2 1 0,0 4-4,0 1-1,1 0-7,-1 3-9,0 0-20,-2 1-44,0 1-59,-2-1-65,0 1-50,2-1-45,-2-1-42,-1-2-59,0 0-28,-5-3 16,0-1 31,-2-3 40</inkml:trace>
  <inkml:trace contextRef="#ctx0" brushRef="#br0" timeOffset="762">528 274 84,'3'-20'273,"1"2"20,-1 2 16,-2 2-79,3 3-69,-4 3-31,1 0-3,1 2 5,-1 2 6,-1-1 1,0 4 1,2 1 3,0 1 9,-2 4 0,0 2-2,0 5-9,0 5-14,0 1-26,0 3-37,-2 1-22,2 2-16,0 2-14,2-1-12,-2 1-15,1-1-19,-1-1-39,5-2-44,-4 0-42,2-5-43,2-1-35,-2-4-27,2-2-46,-2-4-68,2-4-15,-2-4 19,0-2 25,4-4 43</inkml:trace>
  <inkml:trace contextRef="#ctx0" brushRef="#br0" timeOffset="1025">708 230 245,'5'-17'329,"-2"3"18,-1 3 13,0 4-134,-1-1-69,-1 7-22,2 1 15,-1 5 28,1 5 22,0 5 10,1 3-10,0 6-27,1 0-41,0 3-46,-3 1-29,2 1-22,1 1-20,0-2-16,0-1-24,-1 2-33,0-4-46,0-3-48,2 0-50,-2-5-47,-2-3-68,-2-3-92,-2-5-28,-8-2 16,0-4 32,-3-3 47</inkml:trace>
  <inkml:trace contextRef="#ctx0" brushRef="#br0" timeOffset="1309">423 138 234,'-12'-16'326,"6"3"15,3 2 10,3 1-134,6 2-90,5 4-50,10-1-29,1 2-16,8 3-11,5 2-6,3 1-12,5 3-21,5-1-25,2 5-62,0-3-126,-1 1-66,-5 1-30,-1-3-4,-7 0 13</inkml:trace>
  <inkml:trace contextRef="#ctx0" brushRef="#br0" timeOffset="1508">1123 122 196,'-3'-3'296,"-1"0"15,1 2 11,2 2-121,-3 3-67,2 4-25,-2 4-3,0 3 3,0 5 1,1 4-13,0 3-18,0 1-20,-1 2-25,1 2-16,-1-1-16,1-1-18,0-1-25,1-2-28,0-2-33,1-4-44,-1-5-85,1-3-80,-3-4-28,1-6-3,3-3 20</inkml:trace>
  <inkml:trace contextRef="#ctx0" brushRef="#br0" timeOffset="1723">1116 195 158,'4'-19'299,"-3"2"20,1 4 14,1 4-100,0 2-75,0 2-33,1 4-6,3 4 8,0 1 4,2 7 3,4 1-5,-2 3-13,2 3-16,2 3-19,1 0-16,3 1-18,0 2-15,-1-1-19,2 1-23,-1-2-38,0-3-42,0 0-43,-1-3-42,-1-5-43,-1-1-55,-2-5-72,-1-4-23,-3-4 9,0-4 24,-2-4 40</inkml:trace>
  <inkml:trace contextRef="#ctx0" brushRef="#br0" timeOffset="1943">1498 119 138,'-2'-28'289,"0"4"21,-1 4 20,2 5-100,-1 3-64,0 5-13,1 5 18,1 4 33,-4 7 27,4 6 12,2 3 2,0 7-24,3 4-48,-1 5-48,4 4-46,0 1-35,-2 1-36,2 2-58,-1-1-92,2-2-95,-3-2-176,-1-4-101,-5-3-43,-5-4 14,-7-4 68,-2-5 82</inkml:trace>
  <inkml:trace contextRef="#ctx0" brushRef="#br0" timeOffset="2349">63 808 143,'10'0'284,"0"0"17,7-2 6,0 1-111,5 1-83,8 0-50,4 0-23,2 1-17,10-1-2,0 2 1,6-2-1,5 1 1,3 1 0,5-1 3,3 0 1,5 3-4,1-3-5,0 2-2,3-1-4,3 1-4,-1-2-3,-2 3-4,1 0-4,-7-1-4,-5 0-6,-1 0-16,-10-2-27,-4 1-63,-7-4-108,-5 1-55,-10-2-25,-10-2-2,-10 0 22</inkml:trace>
  <inkml:trace contextRef="#ctx0" brushRef="#br0" timeOffset="2769">574 920 78,'-1'-10'272,"-3"1"22,3 0 14,-1 4-91,-1 2-69,-2 3-39,-2 3-21,-1 6-6,-4 3 5,-2 3 1,0 5 2,-5 2-2,-2 4 4,-1-1 2,0 4 3,0-2 0,5 1-5,1-1-6,3 2-13,7-2-15,4 0-15,4-2-12,4-1-6,7 0-9,3-3-4,4-1-6,1-4-2,4-1-8,2-3-4,1-4-6,-1-4-6,2-2 0,-4-4-3,1-2 2,-1-4 1,-3-3 4,-5 1 5,1-2 1,-6 0 3,-1 0-1,-6 0 4,-3 0-2,-6 0 2,-2 0-3,-5 2 2,-2 1 1,-4 1 3,-1 1 1,-4 2 0,-1 1 4,-2 1-1,1 0-3,-2 3-2,4 0-9,0 0-23,8 1-39,3 1-42,3 1-51,5 0-84,6-2-109,5 2-38,3 0 5,3-1 25,5-1 42</inkml:trace>
  <inkml:trace contextRef="#ctx0" brushRef="#br0" timeOffset="3235">1170 1052 33,'-3'-1'261,"-1"1"20,-5 4 11,-2 4-61,-3 4-78,0 3-43,-3 1-21,0 4-5,4-1-6,-2 2-5,4 0-7,3 0-5,3-3-9,2 0-1,6 0-6,6-3-3,1 0-7,5-1-8,3-2-6,0-3-5,4-3-6,2-2-2,-3-1 0,2-5 1,-2-2 4,-4-5 0,2-3 0,-3-6 1,-5-4-2,-1-4-4,-7-4-5,-2 0-11,-4 2-14,-3-1-37,-4 5-75,-2 2-144,-4 1-75,-6 3-34,-2 1-7,-6 5 24</inkml:trace>
  <inkml:trace contextRef="#ctx0" brushRef="#br0" timeOffset="4118">2078 754 18,'1'-2'286,"3"2"25,4 0 14,2 0-40,6 0-95,3 2-62,3-1-39,2-1-20,2 1-13,0 1-14,0-2-21,-1 0-24,-3 0-30,0-2-34,-1 1-50,-8-3-91,0 1-75,-6-3-31,-4 1-1,-3-1 16</inkml:trace>
  <inkml:trace contextRef="#ctx0" brushRef="#br0" timeOffset="4294">2148 676 48,'-12'-5'323,"4"2"27,2 0 18,5 0-36,5 0-126,4 2-91,7 1-55,3-2-36,7 2-37,2 0-40,3 0-79,-2-1-119,2 1-62,-5-3-24,2-2 1,0-1 23</inkml:trace>
  <inkml:trace contextRef="#ctx0" brushRef="#br0" timeOffset="4622">3009 577 169,'5'-8'196,"-1"2"-12,-1-3-61,1 0-40,-4-3-18,1-1-5,-1-4 0,0-2 3,0-4-2,0-2-6,0-5-7,0 0-2,0-5-1,-1 4 2,-4 1 6,-1 1-1,0 5 1,-2 2-2,-4 4-5,0 4-2,-3 4-2,0 2 5,-3 4 2,-1 2 11,-3 4 12,3 2 9,-1 4 9,1 1 10,3 0 9,2 3 3,3 0 0,3 3-5,1 1-4,6 2-6,2 0-9,4 2-6,3 2-4,5 1-3,3 2-2,2-2-7,2 1-7,2 0-10,0-2-9,-1 0-10,-1-2-11,-1 0-10,-3-2-2,-5-1-2,0 1-5,-5 0-1,1 1-3,-6-1 2,1-2-5,-4 2 1,-1-1 0,-2-2 4,-1 1-4,-2-1-1,-1-1-1,-3-2-4,-2-2 2,3-1-4,-2-3 0,-1-2 0,1-2 1,1-2 3,2-3 6,2-4 4,0-2 1,2-3 6,3-3 3,3-2 2,3-4 1,3-1 3,2-6 2,5 2-1,3-5-5,3 2-2,3 0-1,2 2-8,-1 3-10,0 3-23,0 3-44,3 0-69,-4 5-74,2-1-72,-2 5-132,-2 0-80,-4 3-8,1 0 39,-2 0 59,-1 2 68</inkml:trace>
  <inkml:trace contextRef="#ctx0" brushRef="#br0" timeOffset="5184">3273 247 225,'-3'-14'338,"1"2"26,1 2 30,1 2-97,0 2-55,0 2-29,0 1-11,0 1 1,1 4 2,2 2 0,1 4-17,-1 3-17,0 6-14,0 3-20,1 4-31,0 1-25,1 3-30,-4 3-17,2-1-16,1 1-16,-3-1-12,1-2-18,-1 1-28,1-2-43,0-3-61,-2-1-55,1-2-54,3-5-46,-1-1-76,3-6-81,-5-1-8,4-4 29,0-4 43,1 0 49</inkml:trace>
  <inkml:trace contextRef="#ctx0" brushRef="#br0" timeOffset="5462">3537 548 51,'5'-3'367,"-2"2"38,0-2 25,-1 1 9,-1 1-145,-1-1-106,2 2-70,-2-1-39,0 1-42,2-2-64,1 1-64,0-4-88,3 1-148,0-2-72,-1-2-23,-2 1 18,-1-1 37</inkml:trace>
  <inkml:trace contextRef="#ctx0" brushRef="#br0" timeOffset="5726">3883 278 217,'2'-6'288,"1"-3"17,-1 2-17,2-1-90,1-1-51,3 0-16,1 0 0,-1 0 8,5-1 12,0-1 14,1 1 13,5-1 2,1 0 1,0 4-4,2 0-18,0 2-28,-1 3-30,-3 4-29,0 3-26,-4 2-21,-4 5-13,-1 3-8,-8 5-6,-1 1-6,-4 3-10,-2 1-8,-4 1-21,-1 1-21,-7-2-19,1-1-16,0-1-3,-2-4 5,1-1 15,-1-4 23,3-2 22,2-3 20,3-3 15,0-2 13,3-3 10,5-1 7,2-1 8,4-2 10,3-1 4,6-2 5,5 1 4,5-1-1,3 3 7,2 2 7,-2 2 9,2 1-2,0 4-2,-5 0-3,-4 3-9,-3 1-17,-4 3-17,-1 1-10,-7 3-7,-3-1-10,-3 1-7,-3-1-3,-6 1-6,0-1-3,-6-2-6,1-1-7,-7-1-8,0-3-13,-1-2-26,-2-2-36,2-2-35,3-3-41,1-1-43,5-2-42,2-2-85,6-4-59,5 0-8,5-3 22,6 0 36,6 0 53</inkml:trace>
  <inkml:trace contextRef="#ctx0" brushRef="#br0" timeOffset="6252">4524 355 118,'9'-14'290,"-1"0"22,-3 3 14,-2 2-90,-1 1-84,-1 4-52,-1-1-23,-3 5-6,-3 3-2,-4 5-1,-4 1 3,1 4 0,-2 5-3,0 0-12,0 0-8,0 2-9,6-1-10,-1 1-6,4-1-7,1-1-2,5 0-3,3-1-1,2-1-4,3-2 2,3-1-1,0-2 0,2-4 1,-1-2 4,1-2 0,1-3 3,-1-5 4,-1-2 3,0-6 0,-1-3-2,-4-3-1,0-5-4,-2-3-4,-5-2-7,-3-1-8,-2 0-10,-3 5-15,-1 0-23,-1 5-28,2 3-39,0 2-43,-1 5-110,2 2-81,2 2-26,2 3 4,6 0 22</inkml:trace>
  <inkml:trace contextRef="#ctx0" brushRef="#br0" timeOffset="6627">4819 127 214,'5'-12'312,"-2"1"16,1 2 11,0 5-128,-2 2-72,1 5-37,-3 5-17,0 4-4,1 3-4,-1 3-5,4 4-15,-3 2-14,6 2-15,-2 1-9,-1-2-7,5 1-5,1-2-2,0-2-1,0-1-1,2-6 0,-3-1 1,4-5 0,0-3 0,1-3 2,-2-5 1,2-4 2,2-3 7,-3-4 16,1-4 14,1-2 19,-1-4 24,-1 1 40,-3-2 42,0 4 30,-4 0 19,1 7-3,-1 3-14,-3 4-35,2 4-42,-4 8-37,3 6-29,0 9-15,0 7-9,0 7-9,1 7-15,-1 3-17,0 3-25,1 5-50,-2 1-94,-2 3-111,-2 2-129,-6 2-151,-7 0-68,-7-4 2,-12-4 67,-12-7 101</inkml:trace>
  <inkml:trace contextRef="#ctx0" brushRef="#br0" timeOffset="8229">5637 545 225,'0'0'265,"0"0"15,0 0-50,0 0-77,0 0-49,0 0-25,0 0-9,0 0-2,0 0-2,0 0 7,0 0-3,1 0-4,2 0-2,2 0 1,3 0-2,0 0-4,5 0-8,1 0 2,3 0-8,3 0-3,2 0-9,3 0-7,2 0-5,3 0-5,1 0-4,3 0-6,4-1-4,-4-1 0,6 1-2,-6 1 0,1-2 0,2 1-2,-4-1 2,0 1 0,1 1 0,-1-2 0,-2 2 0,1-1 0,0 1 0,-1 0 2,-1 0-2,-1 0 2,-1 1 1,-3 1 0,1 1 0,-4-2 0,-5 1-2,2 1 2,-4-2-3,-2 1-1,-1 1 1,-3-2 0,-1 0-2,-2 1 1,1-2 1,-6 2-2,3-2-8,-1 0-12,-2 0-23,-1 0-28,-1 0-29,1 0-37,-5 0-79,-1-2-95,-3 0-35,-3 1-5,-4-2 15,-4 0 29</inkml:trace>
  <inkml:trace contextRef="#ctx0" brushRef="#br0" timeOffset="8769">5847 353 156,'-13'-9'247,"4"3"20,0 2-36,2 1-58,6-1-35,1 3-22,1-2-8,7 3-4,3 0 2,2 0-2,6 0 4,4 2 7,3-1 6,6 2 4,4 0 0,0 0-8,4 2-12,-2-1-18,3 1-22,-3-1-18,-4 1-21,1-1-10,-3 1-8,-4-1-5,-1 1-3,-5-4-7,-4 4-19,-1-2-23,-4-2-38,-1 1-34,-4-1-35,-1-1-29,-1 0-19,-1 0-37,-5 0-70,0 0-33,-3-3 1,-4 0 14,1 0 27</inkml:trace>
  <inkml:trace contextRef="#ctx0" brushRef="#br0" timeOffset="9052">6306 232 229,'-7'-12'282,"1"1"18,1 5-31,0 0-84,1 0-51,2 3-24,2 2-9,0 1 3,0 1 11,5 2 11,-1 3 7,3 2 2,3 2 0,0 2-6,5 2-14,-1 1-20,7 1-22,1 2-16,3 0-17,2 1-14,-2 1-9,4 0-8,-2-2-6,1-2-3,-3-1-1,0-1-2,-5-2-2,-3-2 3,-3-1-1,-3-1 0,-4-4 2,-3 0-2,1 0-1,-3-1 2,-2 0 4,-2 0 4,1 1 2,-4 2 6,-3 2 12,0 1 10,-1 0 10,-3 3 10,0 0 5,-1 1 6,-1 2 3,-5 2-6,-2 1-3,-1 0-1,-3 3 0,0 0-4,-2 1-9,2 1-1,-1-3-9,5 2-10,-1-3-12,4-1-7,2-2-6,2 0-13,4-4-15,2-2-28,3 1-43,3-4-67,4-2-76,5-1-81,-1-2-140,4-4-74,4-1-7,-2-3 37,7-3 65,3-1 77</inkml:trace>
  <inkml:trace contextRef="#ctx0" brushRef="#br0" timeOffset="9633">6908 310 215,'-2'-12'294,"2"-2"22,0 2-1,0 3-88,2 0-40,0 3-7,-2 2 4,0 1 4,1 0-2,1 1-11,-2 2-1,1 5-4,-1-1-8,2 7-8,0 3-12,-2 3-9,0 4-29,0 2-33,-2 1-27,0 1-18,2 1-13,-1-1-20,1-1-12,-3 0-27,3-3-42,-4 0-48,4-4-55,0-4-44,0-1-38,0-5-28,0 0-49,0-7-68,0 0-5,-1-8 21,-1 1 36,1-5 41</inkml:trace>
  <inkml:trace contextRef="#ctx0" brushRef="#br0" timeOffset="9900">6927 274 267,'8'-8'317,"-5"1"20,2 4-15,0 1-106,1 2-57,2 3-20,0 3-2,3 3 8,3 3 14,-1 3 2,4 3-7,1 2-17,2 2-24,2 4-25,0-1-26,2 2-23,0-1-16,1-1-16,-4-1-14,1-1-19,-2-2-21,-2-3-25,1-2-27,-7-4-26,2-3-28,-2-3-23,-3-4-18,0-4-45,-4-5-73,0-4-45,-3-5-3,-2-2 13,0-3 32</inkml:trace>
  <inkml:trace contextRef="#ctx0" brushRef="#br0" timeOffset="10127">7327 262 108,'-1'-29'290,"-1"5"32,0 3 19,1 5-79,-1 2-75,2 5-44,0 2-18,2 3 9,-1 4 18,1 5 19,0 4 10,-1 5 0,2 4-5,-1 4-29,1 5-34,-2 3-34,3 2-27,-3 0-15,1 2-21,-1-1-28,3 0-36,-3-2-55,-1-2-53,2-1-59,0-2-51,-2-4-96,1-2-73,-1-4-10,0-5 25,2-2 37,-2-3 52</inkml:trace>
  <inkml:trace contextRef="#ctx0" brushRef="#br0" timeOffset="10486">7694 542 169,'11'0'299,"-2"-1"26,3-1 6,2 1-92,-1-1-66,2 1-42,0-2-24,2 1-17,0-1-17,1 2-16,0-2-21,2 1-16,-3-1-12,-1 2-23,1-3-24,-2 0-34,0 1-43,-2-1-83,1-3-97,-8 0-41,1 1-6,-2 0 14,-5-1 38</inkml:trace>
  <inkml:trace contextRef="#ctx0" brushRef="#br0" timeOffset="10688">7756 404 175,'-13'-6'315,"5"0"20,-1 3 9,7-1-113,4 2-88,7 2-62,0 0-35,10 2-17,4 1-21,5 0-40,-1 1-118,1 1-101,1-3-53,-6 0-27,-2-2-6</inkml:trace>
  <inkml:trace contextRef="#ctx0" brushRef="#br0" timeOffset="13685">8317 109 77,'0'-8'314,"0"1"34,1-3 19,1 5-46,-1-1-97,4 1-49,2 2-20,-2 0 2,5 2 8,0-1 13,1 4 5,5-1-5,-2 4-5,3-1-7,3 2-13,0 5-15,2-1-19,0 4-16,-3 2-24,2 2-23,-4 3-19,-3 2-9,-1 2-9,-4 1-11,-2 2-2,-6 1-4,1-1 2,-4 1-6,-3-2 0,1-2-3,-5-1 1,1 0-3,1-3-6,-4 0-12,3-3-25,0 0-43,2-3-68,-2-1-69,5-1-69,2-1-55,-3-1-65,3-2-76,-3-3 4,0-3 40,0-2 54,4-1 60</inkml:trace>
  <inkml:trace contextRef="#ctx0" brushRef="#br0" timeOffset="14040">8408 422 95,'0'-9'287,"0"5"21,0-3 15,3 3-82,2 0-88,3 1-46,2-2-26,4 2-15,2 0-7,4 2-7,2-1-6,4 1-14,1 1-9,1 0-18,2-3-33,0 1-50,-3 1-109,0-2-96,-3-2-52,-2-2-14,-5-3 11</inkml:trace>
  <inkml:trace contextRef="#ctx0" brushRef="#br0" timeOffset="14258">8886 80 279,'3'-13'339,"1"1"16,-1 2 11,3 5-146,2 0-85,1 2-33,5 3-8,1 2 13,2 1 22,1 4 28,0 4 27,2 1 16,-2 5 5,1 3-8,-3 4-19,0 3-30,-5 2-36,-3 2-36,0 2-27,-7 0-18,-1-1-15,-3-1-6,-3-2-7,0-2-9,-4-2-19,-1-2-29,2-2-43,-4-3-49,0-3-54,2-2-45,-2-2-39,3-4-42,-2-1-91,0-3-31,1-3 10,-1-3 31,3-3 41</inkml:trace>
  <inkml:trace contextRef="#ctx0" brushRef="#br0" timeOffset="14533">8913 394 314,'1'-6'376,"4"1"18,0-1 12,4 3-143,2 0-106,2 0-65,5 3-34,0 0-17,5 0-7,0 3-8,3-1-18,2 1-38,2 0-42,2 0-70,-4 0-138,1-3-73,-5 0-33,-1 0 10,2-5 27</inkml:trace>
  <inkml:trace contextRef="#ctx0" brushRef="#br0" timeOffset="14730">9568 131 182,'1'-15'300,"-1"1"17,0 3 16,0 3-115,-1 1-70,1 2-34,-2 1-11,0 2 14,1 4 17,-4 1 16,-2 4 11,-3 4 15,-2 2 6,0 5-4,-2 3-20,-1 2-19,0 4-23,2 1-22,-1 2-21,3 0-21,3 0-10,0 0-8,5-1-3,1-4-5,2 1-4,3-2-3,3-2-3,1-2-4,2-2-5,3-3-1,0-3-3,1-2-3,2-4-1,0 0-4,0-3 0,2-3-4,-4-3-5,2-1-4,-1-2-5,-3-3 1,-1 0-1,-3-2 1,-3-1 8,-3 0 4,-2 0 4,-7-1 4,-2 1 2,1-1 0,-7 3-3,-2 1-11,0 2-39,-1 1-65,1 2-73,0 4-68,5 2-90,3 1-130,1 3-38,1 0 26,3 3 50,0 0 60</inkml:trace>
  <inkml:trace contextRef="#ctx0" brushRef="#br0" timeOffset="15545">9887 326 155,'3'-4'279,"0"-2"22,0 1-11,0 2-69,-1 0-61,1 0-26,2 0-13,-3 2-2,1-1 0,1 1-3,-2 1-5,-1-2-10,3 2-12,-4 0-20,1 0-18,-1 0-16,2 2-15,0-2-9,-2 3-6,0 0-3,0 0 1,0 1-2,0 1 0,0-1-1,-4 1 0,4-1-1,-1 1 1,-1-2 0,0 0 1,1-3 3,1 1 3,-3-1 2,3 0 4,0 0 2,-3 0 1,1-1 1,1 1 1,-2-3 2,1 0 4,0 1 4,1-1 6,-1 0 7,2 2 7,0-2 8,0 3 2,0-2-5,2 2-6,-2-1-13,1 1-16,-1-2-45,0 2-73,2-1-90,-5 1-141,-1 0-121,1 1-58,-3 1-1,3-2 48,-3-2 73</inkml:trace>
  <inkml:trace contextRef="#ctx0" brushRef="#br0" timeOffset="17502">10216 181 162,'0'-2'252,"-3"-1"14,3-1-34,-4 1-73,4 0-48,0 0-23,0-2-6,0 1 3,0-2 7,2 0 3,1 0 2,0-2-1,2 0-7,3 1-4,-2-2-10,2 0-9,5-2-7,-2 3-1,0-1-2,1 0 6,1 1 4,0 2 2,-4 0-2,3 3-7,0 2-10,-1-1-10,0 4-15,2 1-7,-4 1-5,3 2-1,-2 3-1,0 2-1,-3 2 1,-3 1 0,-1 4-2,-3-2-5,-3 2-3,-1 0-5,-3 2-4,-3-2-8,0 0-3,-2-4-2,1 2 1,-3-3 1,1-2 3,1-4 6,2 2 7,1-4 4,1-1 4,2-2 9,-1 1 3,4-2 6,1-1 4,2 0 3,0-1 5,2-2-1,1 0-1,4-2-3,2-1-2,1 3 1,2-1-1,2 1 1,4 3 1,1 0 1,-2 3 2,1 0-3,-3 4-1,0-1-1,-3 3-6,-2 2-6,-2-1-1,-3 2-2,-1 0-4,-4 1-2,0 0 1,-3 0-3,-2-1-5,-3 0-6,-1 0-5,-5-1-23,-1-2-21,-4 0-21,-4-3-19,0-3-28,-2 0-26,0-2-16,1-1-19,4-1-29,1-2-56,3 0-86,2-2-31,1 1 4,7-2 22,1-2 39</inkml:trace>
  <inkml:trace contextRef="#ctx0" brushRef="#br0" timeOffset="18176">10945 142 105,'1'-8'212,"1"-1"10,-2 0-53,0-1-61,0-1-43,0 0-25,-2 0-8,1-3 1,-3 4 2,-1-2 2,1 1 2,-4 2-1,0 1 0,-2 3 2,-2 2 4,1 1 8,-6 4 4,-3 1 6,0 2 5,-4 3-1,4 1-2,-4 2-5,0 1-3,2-2-3,1 4-4,3-3-6,2 3-2,2 0-6,2-2-8,6 0-6,2 1-2,0-1-6,8 0-4,0 2-5,2-4-4,4 1 2,1-2-4,2-3 2,1-2 0,2-1 2,-2-3 3,3-1 4,-1-2 10,2-5 6,-4 2 11,2-4 11,-2-1 17,-2 2 20,0 0 23,-3 0 27,-1 3 25,-3 0 8,-1 3-4,0 0-16,-3 2-29,3 1-27,-3 1-21,1 2-5,-1 3-4,4 2 0,-2 4 1,2 3 0,0 1-12,1 5-17,2 3-10,1 2-10,1 2-8,-2 1-16,1-1-30,-4 1-59,-2-1-84,-1-2-93,-2-1-94,-4-1-157,-2-1-58,-10-2 8,-7-2 61,-12 1 81</inkml:trace>
  <inkml:trace contextRef="#ctx0" brushRef="#br0" timeOffset="18771">9899 905 296,'-9'-4'359,"1"-2"18,7-1 10,1 3-139,7 0-89,3 1-44,3-2-7,2 2 5,9 2 19,-2 1 19,8 1 17,2 2 3,4 3-11,0 3-13,3 3-23,-1 2-29,-4-1-31,-2 2-27,-3 0-18,-6 0-12,-4 0-5,-6 0-3,-4 2-3,-4-2-2,-5 0-3,-5-2 1,-4 1-1,-3-2 0,-5-2-2,0-1 6,-5-2 5,0-2 5,0-3 2,1-2 8,-1-3 12,6-2 11,-1-1 3,5-3 3,2-1-1,5-4-6,5 1-11,3-4-14,8-1-7,5-1-12,6-4-20,8 1-39,5-2-48,4 0-63,7-2-62,0 2-49,3 2-53,-10 1-112,0 3-30,-9 3 19,-7 4 44,1 4 47</inkml:trace>
  <inkml:trace contextRef="#ctx0" brushRef="#br0" timeOffset="19120">10687 839 153,'0'5'376,"0"-4"33,0 2 18,0-1-52,1-1-132,1 0-87,-1 1-32,-1 3 14,0-1 33,2 2 28,0 3 22,-1 3 2,-1 3-19,4 3-40,-4 0-51,1 4-41,-1 1-29,-1 0-19,1 1-15,-4 1-7,3-2-2,-3-1-10,0-2-9,-2-1-19,-2-2-27,1-4-52,1-1-64,-3-1-62,4-4-48,2-1-39,-1-1-39,0-4-61,0-4-11,0-4 25,-2-4 36,1-4 43</inkml:trace>
  <inkml:trace contextRef="#ctx0" brushRef="#br0" timeOffset="19343">10597 866 102,'4'-30'292,"4"3"28,-1 5 21,-1 4-72,3 4-95,4 5-56,3 5-34,-2 2-19,8 4-9,-1 2 3,0 5 0,1 2 4,-4 0-1,-2 5-5,-3 0-9,0 1-19,-9 2-10,0-1-10,-8 2-9,0-1-13,-9-1-25,0-1-27,-1-1-28,-5-2-25,-1-1-30,-1 1-43,-4-4-72,1-1-41,1-3-7,2 0 7,3-1 23</inkml:trace>
  <inkml:trace contextRef="#ctx0" brushRef="#br0" timeOffset="19602">10941 908 171,'8'-2'276,"-1"2"14,-6 2-11,3 1-108,-2 3-71,2 0-37,-4 3-16,0 2-6,0-1-2,0 2-4,-4-1-8,2 1-7,-2-2-10,3 1-2,-2-1-5,-2-1-2,2-1 2,-2-2-1,0-2-2,2-1 5,-3-1 3,3-1 1,-1-2 1,1-1 4,0-2 2,1-4 1,2-2 0,2-4 2,1-1 0,0-2 3,4-2 10,3 0 7,0-1 14,1 3 22,3 3 14,-2 2 2,2 2 0,0 5-7,2 2-11,-4 1-19,1 5-10,0 0-6,0 5-9,-3 1-5,-2 0-5,-3 3-6,-2 1-7,-1-1-6,-2 0 1,-2 2-2,-2-4-2,0 2-1,-1-3 0,1-1-1,-2-2 1,3-2 2,-1 1 2,1-4 3,1 1 3,1-2 14,1 0 3,1-2 3,4-1-1,2-2 2,2-2-2,2 0-4,2 0 0,3 0 11,-2 3 4,3-1 7,-1 5 6,0 2 11,1 2 0,-1 2 1,0 3-6,-5 2-5,-1 1-12,-1 3-14,-5-1-25,0 3-40,-4 0-53,-4-1-66,1 1-62,-3-2-69,-5 3-129,0-2-56,-5-1 4,2-1 34,0-2 53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2:01.44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112 153 117,'1'-17'277,"1"-1"26,-1 0 23,-1 0-85,0 2-49,-1-1-13,-1 4-1,1 2 6,-3 2 0,3 2-15,-1 2-23,1 2-29,-1 2-26,-1 1-17,2 4-9,-4 2-3,0 5-1,-1 2 2,-2 4 0,0 2-5,0 4-9,0 2-9,2 2-7,-2 2-4,2 1-6,2 1-9,0-2-5,0 0-4,3-1-6,-3-3-12,3-3-26,-1-2-43,1-4-63,1-2-63,0-2-54,0-4-71,0-8-110,-5-5-25,4-6 22,-2-7 45,3 0 51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2:01.73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6 133 158,'-4'-18'292,"3"3"28,-1 2 19,4 4-106,-1 1-69,4 2-33,0 3-18,2 3-19,3 1-6,2 6-3,4 0-5,2 5-8,3 3-1,1 1-4,5 6-7,2 2-6,2 3-8,2 0-5,5 2-8,-3 0-7,0-2-12,-5-3-12,-4-3-9,0-3-17,-9-5-15,2-2-25,-3-4-24,-2-2-19,-3-3-15,1-5-2,-5-5 6,0-2 12,-3-5 25,0-5 23,-3-6 17,-1 0 21,0-6 14,0-3 16,0 1 12,-1-2 16,1 3 15,-2 2 14,0 4 12,-1 2 5,0 8-4,1 3-10,-1 5-7,2 5-6,-1 4 1,-1 4 3,0 7 7,0 5 7,0 4-3,-1 5-8,3 2-12,-1 2-15,1 4-15,1 0-17,0-1-19,0 3-43,1 0-62,2-2-63,-1-4-103,1-4-107,-3-7-46,0-5 8,-5-5 38,1-5 56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2:02.29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224 87 93,'-15'-19'259,"0"2"19,3 2 14,-2 3-95,5 2-59,-3 2-30,3 4-16,0 2-5,-1 5-1,0 5-4,0 6-1,-3 8 1,0 5 4,1 7 1,-1 5-4,-1 6-8,2 5-10,0 2-12,6 5-11,2 3-13,6 0-6,5-2-6,6 3-5,7-4-6,3-6-21,6-3-36,2-8-41,3-7-47,1-6-56,4-6-91,-3-4-73,2-8-15,-1-9 13,-1-8 31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2:02.55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0 168 178,'27'-54'340,"0"10"27,2 11 15,2 11-85,6 9-110,2 13-51,4 11-24,0 10-4,-2 11 4,0 8 7,-7 10-6,-7 8-12,-6 7-28,-10 4-25,-8 1-27,-12 1-33,-9-2-43,-5-7-47,-7-1-44,-5-9-47,-2-4-83,-5-7-100,-2-4-24,-5-7 11,-2-6 27,0-4 42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2:02.89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0 207 243,'-5'1'275,"5"-1"14,8 0-47,5-1-91,4-2-57,9-1-23,4-2-10,3 0 4,8-2 4,1 0 8,7 1-5,4-3-3,5-1-8,4-1-10,4-1-16,2-2-14,0-2-21,-3-1-33,-5 3-36,-5 1-49,-9 1-103,-8 3-81,-8 1-35,-11 3 1,-8 4 20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2:03.14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23 87 70,'-15'10'275,"7"-5"13,11 1 11,8-5-73,9 1-96,7-2-52,8-2-18,6 1-2,8-2 2,8-2 8,6 2-2,9-1-11,5-1-25,1 1-73,2-4-157,-2-2-87,-4-4-45,-9-8-23,-12-8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6:33.9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247 54 65,'-3'-8'260,"0"1"21,-2-1 14,0 2-83,-1 0-73,-2 0-44,1 1-27,-1 3-13,-1-1-4,1 1-3,-1 1 1,-1 1 6,-1 0 5,0 1 6,-1 4-1,-1-1-3,-2 5-2,0 0-8,-1 5-9,-1 2-11,-1 5-9,4 0-6,4 3-9,1 2-8,4 0-5,5 2-6,5-1-7,6 0-12,5 0-24,6 0-24,5-3-34,3-2-49,0-1-96,0-6-61,0-4-18,-2-5 10,-2-5 24</inkml:trace>
  <inkml:trace contextRef="#ctx0" brushRef="#br0" timeOffset="264">362 219 112,'2'-20'286,"1"4"20,2 1 12,1 3-87,3 3-84,1 0-44,3 3-25,4 3-10,0 3-9,-1 0-10,1 4-10,-2 2-9,1 3-12,-2 3-7,-3 2-6,3 1-4,-4 1-2,-1 4-4,-4-1-5,0-1-6,-2 3-2,-5-3-2,1 0-2,-4-3 4,0-1 9,-2-4 9,0-2 18,2-2 22,-1-3 21,1-3 13,1-3 6,2-2 8,2-4 0,2-3-10,2-3-18,4-4-20,3-2-26,5-3-38,2-3-42,2-2-43,2 2-35,-1 0-43,1 3-95,-2 3-58,-1 5-16,0 3 11,3 6 22</inkml:trace>
  <inkml:trace contextRef="#ctx0" brushRef="#br0" timeOffset="585">884 219 107,'3'12'256,"-1"-3"17,3-2 8,-2 1-106,4-2-76,-2-2-35,2-1-17,1 0-8,-2-1-9,5-2-1,-3-2-2,2-2-5,0-1 1,-3-2-4,-1-4-5,-1 0-2,-2-3-4,0-1-1,-3-3 5,0 1 15,-3 2 20,0 2 22,-2 2 15,0 2 6,-1 3-7,-3 3-11,-1 3-19,-1 6-21,-3 3-10,-1 3-9,0 3 0,2 2-3,1 1-4,2 0-3,4 1-3,1-1-3,1 0-1,6-1-2,1-2 0,1-2 1,0-1 4,1-3 4,2-3 5,0-1 5,1-2 4,-1-2 3,1-4 0,1-1 2,-1-2-1,0-2 4,1-2 9,-3 1 21,-1 1 23,-2 2 19,-1 0 7,-2 3-4,0 2-15,0 1-25,0 1-25,-2 4-27,2 1-15,2 1-14,0 2-22,1 2-29,3-1-39,0-1-44,2 2-47,2-1-56,-2-1-107,3-1-42,-2-2-2,-2-2 28,5-2 38</inkml:trace>
  <inkml:trace contextRef="#ctx0" brushRef="#br0" timeOffset="1039">1104 280 174,'5'-12'307,"-2"2"22,0 2 13,0 2-120,-3 2-84,3 2-55,-3 2-37,0 0-24,0 3-12,2 3-8,-2 0 1,1 2-2,1 2-1,-1-1 0,1 2 2,0-1-1,-2-1-1,0-1 1,0-1 3,0-2 11,-2-4 20,0 1 17,-1-5 19,0-2 16,0-2 26,0-4 17,1-1 15,2-1 27,2-2 20,1-1 6,3 2-8,1 0-11,1 2-28,1 0-38,2 3-31,2 2-27,2 2-18,0 3-16,2 2-8,-1 2-6,0 3-4,-3 1-3,-1 3-5,1 3-1,-2 1-12,-2 4-14,-1-1-25,0 4-41,-3-2-58,1 1-65,-1 1-56,1-2-45,-1 0-75,0-4-72,1 0 2,0-3 34,1-4 46,2-1 53</inkml:trace>
  <inkml:trace contextRef="#ctx0" brushRef="#br0" timeOffset="1436">1551 207 205,'3'-23'340,"-1"1"51,-2 4 62,0 3-79,0 1-58,0 7-47,0 0-44,0 5-47,1 2-52,1 6-42,0 4-36,-1 4-13,1 5-4,-2 4-7,0 0-15,0 3-23,0 1-38,0 0-65,0 0-63,1 2-59,1-4-71,-2 1-115,2-6-33,-1-2 22,-1-4 44,5-5 51</inkml:trace>
  <inkml:trace contextRef="#ctx0" brushRef="#br0" timeOffset="1638">1682 288 65,'10'-26'268,"-2"1"29,-5 4 26,2 1-72,-4 4-64,-2 4-45,-1 1-31,-4 5-28,3 5-23,-2 2-21,-1 2-18,-1 5-7,2 1-10,-2 0-2,2 3-2,2 0-1,-2 0 0,0 0 1,2 0 1,-3-2 0,3 1 0,1-1 2,2-2 1,0 1 11,0-3 10,2 1 21,3 0 23,2 0 22,1 0 20,2 1 3,2-1-4,1 0-15,1 1-25,-1 1-31,1-1-32,0 2-48,2-1-51,2 2-58,0-1-59,0 2-112,2-3-79,0 2-18,3-4 21,4-2 37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3:01.71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276 807 218,'-2'-3'248,"0"1"14,1 1-60,-2 1-84,-2 0-49,1 0-24,-3 3-11,-1 1-9,-1 2-3,1 3 2,-2 0 3,1 4 2,-2 3 0,1 0-1,-1 2-1,-1 3 1,0 2 0,0-1 0,1 4 1,-2 1-2,-1 3-1,1 3-3,-1 4-3,3 5-3,0 3-4,-2 6-1,4 2-3,-2 1-1,5 1 4,1-1 4,0 3 5,3 0 5,2 0 4,3 0 0,2-1-5,2-1-5,3 2-4,0 0-9,1 2-2,3-1-2,-1 1-2,1-2-1,2 0 1,3-3-1,0-2 2,7-1 0,-1 0 2,5-3 3,3 0-2,2-1 2,4-3 1,2 0-3,2-2 2,1-1-3,1-1 3,0-1 0,-2-1 1,-2-2 1,2 0 4,-4-2-1,1-2 1,2-2 2,-2-2-6,-2-2 1,3-1-3,0-4 1,-1 0-2,-2-3 0,4-3 2,-2 1-1,-2-3-1,1-1-2,-1-2-1,-1-1-1,-1-1-1,-1-1-1,0-1 0,1-1 0,-3-1 0,2-1 0,-2 0 0,0-3 1,-1 0-1,0-3 2,-4 1 0,-1-2-2,-2-2 0,-1-2 1,-2 0 0,0-5 0,0 0-1,-4-2 0,2-1 0,-2-5-1,2 0-1,-2-4 0,-2 2 0,1-1 2,-1-2-1,-1 2 1,0-1 0,2 1 1,-4 0 1,4-2 1,-4-1-1,3 3 3,-4-3-1,2 0 0,-1 0 2,-2-2 0,2-2 0,-2 1 0,0-2-2,2 0 3,-2 0-5,0-1 1,-2 2-1,-1-1 3,0-1 2,1 1 4,-2-2 7,1 1 8,-2-3 5,2-1 3,-2-1-2,-1-1 0,0 2-4,1-1-5,-4 2-5,2 0-3,0 0-3,-4 2-3,0 0-2,0 0-2,0 0-3,0-1 0,-2-1-2,0 0-1,2 0 0,0 0-1,0 0-3,4 0 1,-1 0 2,2 0-2,1-1-1,0-1 2,2-1-1,-2 0 1,2 0 0,1 0-2,-2 2 2,-1-1-1,2 1 1,2-1 1,1 1-3,2 1 1,2-3 2,3-2-2,2 1 2,6-1-1,-4 1 2,5 2 1,0-1 0,-1 3 0,0 3-2,-3-1 0,0 2-1,-1 2 0,0-1 1,-1 2 2,1 2 0,1 0 0,-1 0-1,2 2-1,0 0-1,1 3 1,0 3-2,1-2 2,-2 3 2,3 1 2,-4 2 1,2 0-3,2 2 0,-4-2 0,2 1-3,0 2 1,-1-1 1,-1-1-1,1 2 0,0 0 1,1-1 1,-1 1-1,1 0-2,-2-1 2,-2 5-3,1-2 1,-4 3 0,-1 1-2,-2 1 2,0 3-1,0 0 2,0 2-1,-2 3 1,3 0 0,-2 2-1,3 2 0,0 2 1,0 0-1,-1 3-2,1 2 0,-3 1-2,2 3-1,-3 1 0,-1 2 0,-1 2 0,-1 1 2,2 2 2,-4 3 1,0 1 0,-3 0 2,3 0-2,-5 1 2,0 3-2,-3-3-4,-3 1 1,-2 1-1,-2 1 0,-5-1 0,1 2 2,-4-1 3,0 2 2,0 3 0,0-3 0,0 3 1,0 0 1,0 0-2,-2 0 2,0 3-1,0 0 0,-4 3-1,2 0 0,0 0 0,-1 2 0,1-4 1,0 2-1,-2-1 0,4-2 0,-2 1 2,2-1-2,2 0 1,0 0 2,3 0 0,1 0 1,-1-1-2,2 1 2,0-1-3,-2 0-1,6 1 0,-2 0 0,3 0 1,-1 0 4,6 0-2,0 0 2,3-1 0,1-2 0,3-2 0,1-1 0,4-1-2,1-1 0,0-1-2,4 0 1,-1 2 0,3-2-1,3 0 0,2 1 5,-2-1-2,5 2 1,1-1-2,2 1 5,2-2 1,1-1 0,1 2 1,0 0-1,4 1 2,-2-1-3,2 1-3,2-1 0,4 1 3,-1-2 0,3 1 3,1-2 4,5 1 2,0-2 1,2 2 2,5-2-5,-1 1 0,4 1-1,1 0-2,-1-1-3,4 1-3,-1 1-2,1-1 0,2-2 1,2 3-1,1-3 0,5 1 0,2 1 1,5-2 0,4 4-4,7-1-2,0 2-1,3 2-1,1-3 2,5 1 1,-4 2-2,6-2-2,4 0 2,3 0-2,5 0-2,2 0-1,-1 2 3,-1-1 8,0-1 0,0 3 1,0-3-3,3-1 3,1-1-6,-3 0-3,-3 0 0,-2-1 3,-3-2 0,-3 2-1,0-1 0,1-2-2,-1 0-1,-3-2-3,-1 0 1,0-3 4,-5-1-1,-2-3 1,1-2 2,-4-1-1,2-3-1,-2-1-6,2-2 1,-5-2-1,-1-2 2,-4 1 3,-3-3 4,-4 0 3,-2-4 2,-5 2 0,-1-1-2,-1-3-3,0 0-1,-2-3-1,-1-2 0,-1-1 2,-1-3 1,-4-1 3,-4-3 0,-2-1 1,-3-3 2,-2-1-1,-2 0-1,-2-1-3,-6 1 2,2 0-1,-5 0-3,-1 1 0,0 1 0,-2 1 1,1-1 0,-3 3 1,3-2 1,-3 2-1,2-1 1,2-1-2,0 0 0,-1 2-3,4-3-2,-1 3-1,1-2-1,0 2 0,0 1 1,-4-2 4,3 1 1,-1 0 3,0 0 2,-1 1 0,2-4 5,1 0-1,0-2 1,3 0-1,-3-4 2,3 0-2,1-4-2,0-1-6,0-1 3,2 1-4,1-2-2,-1 1 2,-1 1 0,0 1 3,1 1-2,-1-1 1,-1 2 2,2-1-4,-1 1 0,3-2-1,0 1-2,1-2 0,2 0 3,0 0 0,0-2 0,-3-1 3,3 2 1,-3-4 0,0 1-2,-2-4-3,2 1-4,-3-5 1,2 1-4,0-2 0,2-2 1,1-2-3,0 1 2,0-2-3,3-3 5,-7-1-1,2 0 7,-5-3 3,-1 1 1,-1-3 2,-3 1-1,1-1-2,-4 2-3,0-2-1,-1 0-1,-1 0-2,-2 0 3,-1-2 0,2 0 0,-3 1-1,2-2 0,-1-1-2,-1 1 3,0-2-1,-2 2-4,1 2 0,-4 1 0,-1 0-3,-3-1 1,-1 5 0,-4-1 0,-2 1-1,-3 1 0,-3 1 2,-2 0 0,-1 0 1,-2-2-1,-4 2 2,1-3-2,-2 1-4,-1 1-4,-2 0-7,0-1-4,-3 1-2,-1 2 1,1-2 5,-5 2 10,2 1 8,-4 0 6,2 2 4,-4 2 4,1 1-2,-3 2-6,-2 0-2,0 1-1,0 3-2,-3 0 0,1-1 2,-3 3 1,-1-1 0,0 2 1,2 2 0,-4 0 1,2 2-2,-2-1 0,-1 4 0,-3 2-2,-3 0 1,-3 3-2,-4 0 1,-1 3-1,-1 1 1,-2 1-1,0 0 2,-3 2 0,-2-3-1,0 2 0,-2-1 2,-2-2 0,-1 1 0,3 1 0,-3-1-2,3 3 0,-2 1 1,-1 3-1,0 0-2,0 2 0,-3-1 3,-2 4-1,3-2 0,-2 1 1,0 1 1,-2-1 0,2-1 1,-1 1-1,-2 0 2,1 0 0,-1 2-1,1-1-1,-2 2 0,2-1 0,-1 3-1,1-1-1,-1 1 0,2 0 1,2-2-2,0 2 0,-2 2 3,4-2-1,1 3 1,1 1 0,0 1 0,2 1 0,1 1 0,-5-1 0,3 0 0,-2-2 0,0 1 0,1-2 0,-1-1 0,0-1-3,5 1 3,-5-1-3,1 1 3,-1-1 2,2 2-1,-2 2 2,1 2-1,1-1 0,-1 2-2,-1 1-2,-2-2 2,1 1 0,-1-3 0,2 2 0,-2-3 2,1 1-1,-1-4 0,2 4 0,3-2-1,-3 0 0,-2 0 1,0 0 1,-1-2-2,-3 2 0,0-3-2,-4 2 2,0-1-1,1-1-4,3 0 3,1 0 1,1 0-1,1 0 1,3 0 2,2 0 2,-1 0-1,8 2 1,-1 1-2,3 0 0,3 1-2,1 0-3,0 3 2,2 0-1,-1 2 2,1 0-2,1 2 1,2 0 1,2 2 0,3-3-1,1 2 2,2-1 0,0-1 0,2 1-1,-1-1 0,-1-1-4,-4 0-1,3 0-1,0-1-4,-4-1-1,-1 1-2,0-1 2,-3-2-1,2-1 1,-4-1 3,-5-1 0,1-1 1,-4 0-2,-5-1-3,-3 0-6,-3 0-2,-2 0-8,0 0-4,-1 0 2,0-1 5,2 0 3,2-2 8,-1-2 4,2-1 6,1 0 2,-1-1 0,2-1-5,-1 1-4,-2 1-7,-3 0-8,1 3-8,-2 0-7,0 1 2,1 1 0,0 1 7,0 0 8,5 0 11,1 0 5,-1 0 6,2-2 4,2 1 1,-2-1-2,3-1 0,-3 0 0,0-1 0,-3 2-3,0-1 0,2 0-1,1 0-1,0 0 0,6-1-3,-2-2 2,1-1-1,2-1 0,1-3 3,3 1 3,-3-1 1,7-1 0,-4 2 1,1 1 2,3 0-3,-1 1 0,-1 3 0,1 3-2,-1 0 1,-2 2 0,0 0 1,2 3 1,-2-2 0,2 3 1,1-3-1,2 1 2,0 1-2,3 0 2,0 1-2,0 2 3,0-1-2,0 2 0,-1 1 0,-2-1-1,3 2 0,-2-3 1,2 2 0,-1-1 1,1-2 3,1-1 0,3-1 1,0-2 1,1 1-1,0 0-3,1-1-1,1 1 0,-1 1-2,2 0-1,0 0 0,1-1 0,1 3 2,0-2-2,1 0 2,2-1 0,1 1 0,1-2 0,3-1-1,-2 0-1,1 0-1,2 0 1,-2 3-2,1-1 2,-2 1 0,0 1 4,1 1 1,-1-1-1,-1 2 1,-1 0 3,2 0-2,0 0 2,0-1-1,1-1 0,2-1-1,0 0 0,3 2-1,1-2-2,0-2-1,-2 4-1,4-3-1,-2 0 0,0 1 2,0 0-1,-2-1-1,2-1 0,0-1 0,-2 0 0,1 0 0,-1 2 0,1-2 0,-3 1 0,0 1 0,0 2 0,-1-1 0,-2 3 0,1 0-1,-3 0 1,-1 3 0,1-2 1,0 3-1,1-3 0,-1 2 0,2-1 0,0-1-1,-2 1 1,0 2 1,2-1-1,-2 3 2,-1 0 0,-2 3 1,-3 2-1,0 2 1,-3 1-2,-4 4-5,-2 3-1,0 4-14,-1 4-28,-4-1-91,4 4-102,4-4-48,3-4-25,9-4-4,6-10 17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6:47.2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122 455 126,'0'-6'216,"0"0"0,0-3-37,0 0-36,0 0-26,0-2-16,2 2-8,-2-4-5,0-1-2,0-1 1,-2-1 8,2-4 9,0-1 7,-2 0 13,-1-1 7,2-2 10,-4 1 4,1 1 1,-1 0 7,0 2-6,0-3-8,2 4-9,0-1-14,-2 4-10,2 1-15,2 3-9,-3 1-6,1 2-9,1 3-10,2 0-9,-1 3-11,1 2-10,0-1-12,0 2-7,0 5-5,-2 1-3,2 3 0,0 2 0,-1 5 4,-1 3 3,2 2-1,0 6 4,0 0-2,0 5 7,-2-1-2,2 2-5,0 2 3,-1-2-7,1 1 3,1-1-8,-1-1 1,2-1 1,1-1-2,0-1 1,-1-1 3,3-1 1,-2-2 0,0-2 0,2-2 0,-2-1-3,-2-5-6,1-2-5,0-1-5,-1-3-11,-1-3-43,0-1-84,0-4-104,2-2-117,0-4-154,1-5-71,-2-4 3,-1-4 59,-1-2 96</inkml:trace>
  <inkml:trace contextRef="#ctx0" brushRef="#br0" timeOffset="826">10 152 136,'-5'-8'280,"4"1"17,-3-1 12,4 2-105,0-1-69,4 1-38,-1 1-22,3 1-12,2-1-13,3 2-7,4-2-11,2 4-3,2 1-1,3 1 6,2 4 5,1 4 9,2 3 6,1 3 1,-1 6-3,0 3-5,0 5-10,-2 2-12,-1 2-10,-5 2-7,0-1-4,-5 0-2,0 1-4,-4-2 2,-4-3-1,-3 0 2,-3-3-1,-3 0 0,-3-3 0,-2 0 0,-2-3-5,-4-1-18,1-2-21,-2-2-23,0-3-30,0 0-37,0-3-62,1-2-96,2-5-38,0-2-6,2-2 14,1-5 27</inkml:trace>
  <inkml:trace contextRef="#ctx0" brushRef="#br0" timeOffset="1343">772 584 91,'2'3'224,"-2"-2"15,0-1-41,1-1-51,-1-1-36,0-1-26,0-1-19,0-2-12,-1-2-2,-1-2-3,0-1-4,-1-2-2,0-1-4,-3-3-8,1-1-7,0-2-3,1-3-7,-3-1-3,2-3 1,-1-1 0,2 2 9,-3 2 6,2 3 15,2 5 14,-2 2 1,1 4-1,-1 4-3,2 2-9,-3 4-15,-1 5-10,-4 4-4,3 3 3,-3 3 4,0 3 1,0 3 4,1 0-1,-2 2-3,4-1-3,2 2-6,2 0-3,4-1 0,4 1 3,0-2-2,5-1 0,3 0 1,-1-3 0,5-1-3,-4-4-4,1-2 2,5-5-1,-6-3 3,2-3 0,1-6 0,0-2-2,-2-5-3,1-4-1,-3-2-1,-1-4-1,2-1 0,-4 0 5,-1 2 7,-2 1 17,-1 3 12,-4 3 16,-3 1 10,0 5 3,2 3-6,-4 2-13,1 1-13,1 3-11,2 3-15,-3 3-2,0 4-2,-1 4-1,4 1 0,-1 1-4,4 4 2,-1-1-3,5 2-2,1-1 0,2 1-1,2 0-1,2-2-4,0 1-12,2-4-30,1-1-44,3-1-48,0-5-42,0-4-40,5-5-44,-2-5-37,-3-6-55,1-5-6,-1-7 21,-1-2 27</inkml:trace>
  <inkml:trace contextRef="#ctx0" brushRef="#br0" timeOffset="1906">1128 356 178,'4'-33'276,"-4"3"32,-4 1 13,2 5-74,-2 4-30,0 4-1,1 4 0,0 1-4,1 6-7,1 0-18,-1 2-31,2 5-26,0 4-13,2 3-15,-2 7-7,0 2-9,1 6-6,1 2-17,0 2-22,1 4-17,0-1-19,0 2-10,2-1-21,3 1-51,-5-2-82,2 0-83,-1-3-90,-2-3-146,1-4-61,-3-4 7,0-4 61,0-4 71</inkml:trace>
  <inkml:trace contextRef="#ctx0" brushRef="#br0" timeOffset="2180">1080 573 151,'-8'-1'296,"-1"-1"31,8-1 26,-1 0-85,4 0-55,-1-2-25,7 1-15,-2 0-23,5-1-22,2-1-27,1 2-40,3-1-32,4-3-30,1 4-38,2-2-50,3 0-67,-2-1-154,2-1-78,-5-2-32,-1-4 8,-4 1 31</inkml:trace>
  <inkml:trace contextRef="#ctx0" brushRef="#br0" timeOffset="2502">1604 501 102,'1'3'217,"2"-3"11,2-1-46,-1-3-55,-1 2-41,0-6-28,0 0-14,-2 0-9,-1-3-8,2-1-9,-2-4-4,-2 1 1,2-3-1,-4-2 1,2-1 6,-1 0 6,0 0 7,-2 0 7,-1 2 13,-1 2 18,-2 5 7,3 1 0,-2 6-4,0 0-6,-5 5-10,0 2-13,-1 5 3,0 2 8,-3 3 7,1 3 11,-1 2 10,-1 1 8,-1 3-2,5-2-11,-2 2-9,5 2-14,0-4-11,6 2-12,2-1-7,5-2-4,1 0-1,6-2 2,2 0-5,5 0-4,3-4-2,1 0-4,1-5-1,1-1-1,0-5 2,0-2-2,-2-6-3,2-3-3,-5-1-1,2-4-1,-2-3-4,-2-2 1,-6 1 0,0-1 3,-7 1 5,0 4 14,-4 1 23,-3 4 11,1 2 11,-2 2 5,-1 3 4,-1 5-5,-1 1-16,-1 2-8,1 5-4,1 0-7,0 1-6,7 2-6,1 0-7,1 3-2,7 0-3,0-1-2,3 2-4,3-1-14,2-3-48,4 1-83,2-2-95,-2-4-150,2-4-120,0-4-53,-3-4 13,6-7 62,4-4 86</inkml:trace>
  <inkml:trace contextRef="#ctx0" brushRef="#br0" timeOffset="3363">2590 499 127,'0'-16'221,"0"-2"16,0-2-49,0 0-49,-1-4-26,1 1-14,-4-2-10,1 2 0,-3 4-2,2 1 2,-3 3 11,2 3 1,-3 4-3,-2 4-10,-2 2-12,-5 5-12,-1 6-23,-4 3-8,-1 5-3,0-1-4,1 4 0,4-2-6,3 1 0,1 1-1,6-2-4,2 0-3,2-2 2,4-1 0,4-1-3,2-1 1,8-2-1,2-3-3,4-1 2,0-6 3,0-1 0,2-4 0,-3-5 0,3-4 1,-3-1-2,-1-3-2,-3-1 3,-2 0 17,0 2 29,-5 1 31,-2 1 30,-1 4 19,-3 1 10,-1 3-13,-1 1-30,0 2-28,0 3-31,0 3-10,2 3 4,-1 5 12,4 2 13,-1 4 7,1 3 6,3 5-2,0 2-16,3 1-12,-1 5-16,1 2-3,1 1-8,0 0-7,-3 3-1,2-3-7,-5 0-1,3-2-6,-5-2 0,-1-2-3,-3-3-1,-3-3-3,-1-3 1,-1-5 0,-3 1 3,-2-6 1,-2 0 2,-4-3 4,-2-2-3,2-2 3,-2-4-2,-4-3-1,2-3 2,1-3 0,-1-2 0,6-3-1,-4-4 0,7-3-2,3-3-7,3-2-6,5-4-12,5-1-11,3-2-32,3-2-57,3 1-82,4 0-94,2 3-126,1 3-126,0-1-42,-1 5 20,2 3 66,-1 3 86</inkml:trace>
  <inkml:trace contextRef="#ctx0" brushRef="#br0" timeOffset="4025">2802 383 42,'3'-3'237,"4"1"10,-1 1 10,5-2-88,-1-1-64,1 3-34,0-2-13,-2-1-5,2 1 5,-1 0 4,-4-2 5,-1 1 3,-2-1 5,0 1 5,-1-3 3,-2 3 2,-2 0-4,1 2-12,-1 1-11,-3 1-17,2 1-18,-3 4-13,-2 0-6,0 5-2,-2 2 1,2 1 8,-1 2 9,1 2 12,3 1 10,2 0 9,1 0 4,2 1-3,2-1-4,5 2-14,-1-4-13,4 1-16,0-4-28,2-1-50,2-3-55,2-3-86,-1-4-127,0-5-61,0-5-17,-4-4 24,-4-1 47</inkml:trace>
  <inkml:trace contextRef="#ctx0" brushRef="#br0" timeOffset="4338">2886 288 82,'-9'-13'275,"-1"-1"19,4 2 8,-2 1-80,5 3-101,1-2-53,2 5-40,3-1-28,3 1-35,6 2-72,-1-1-97,4-1-51,3 2-20,-1 0-2</inkml:trace>
  <inkml:trace contextRef="#ctx0" brushRef="#br0" timeOffset="4480">3057 224 4,'5'9'229,"-1"0"27,6 1 20,-4 2-70,4 3-43,-2 0-27,4 2-24,-1 2-16,2 1-18,-1 0-18,0 2-16,0 0-15,-2-1-10,-2 0-9,-1 0-3,0-4-4,-2-1 0,-1-4 1,-2-1 12,0-4 24,-2-1 41,0-4 33,0-4 19,0-4 12,0-4-3,0-4-19,0-4-39,1-3-31,7-4-23,-4-4-17,5-2-15,0-2-32,4-2-53,3 2-56,1 3-73,-3 2-131,3 5-76,-2 5-16,-3 6 25,1 5 44</inkml:trace>
  <inkml:trace contextRef="#ctx0" brushRef="#br0" timeOffset="4775">3403 333 210,'-1'12'256,"1"-4"12,0-1-44,1 1-90,4-4-41,-1 2-23,4-3-10,0 0-14,0 0-4,3-3-10,-3 0-12,0 0-8,3-4-5,-1-1-1,-1-4-3,-1-1-2,1-2-1,-2-5 0,-2-2-4,-2-1 1,-1-2 0,-4-1 3,-3 1 4,0-1 9,-3 5 10,-1 3 10,3 2 5,-2 2 3,0 4-3,-2 4-5,4 3 0,-2 3 3,0 3 5,-3 4 10,3 5 14,0 2 7,-1 2 2,3 4-2,-1 1-1,4 0-8,1 1-12,4 2-9,1-3-9,4 2-11,2-2-7,0-2-9,3-1-8,3-3-15,0-3-21,2-4-31,1-5-29,2-3-26,0-9-26,1-5-15,0-6-3,-3-6 14,-2-7 23,0-5 34,-5-2 39,-1-2 43,-4 1 41,0 2 34,-3 6 24,1 3 12,-3 6-1,2 5-11,-3 4-14,2 3-17,0 5-8,-1 6-7,1 4-3,1 6 1,0 5-1,3 2 0,-1 4-6,1 4-11,-1-2-7,3 2-3,1 0-6,-1-3 0,1-3-2,0-3 2,-5-4 0,1-4 8,-1-5 2,-3-4 4,1-5 1,-1-7-1,1-5 2,0-4 4,1-4 1,3-3 7,0 0 17,2 0 25,2 2 19,2 3 13,3 4 11,2 4 4,0 3-8,5 5-20,0 6-16,4 5-16,-4 7-16,0 4-15,0 10-18,-4 2-21,-3 5-60,-3 3-89,-9 5-125,-6-2-148,-4 1-71,-6-1-29,-5-1 33,-4-4 69</inkml:trace>
  <inkml:trace contextRef="#ctx0" brushRef="#br0" timeOffset="5987">241 1299 131,'-13'-3'215,"0"0"22,1-2-54,2 3-39,2-1-25,0 0-8,1 0-5,2 1-6,0 1-8,4-1-12,1 2-7,1 0-1,2 0-8,4 0-9,2 0-5,2 0-7,8 0-6,4 0-11,7-1-4,9 1-8,10-2 1,9 0 2,11 1 1,9 0 0,14-2-2,11-2-3,12 2 1,13-3-6,7 0 0,14-1 4,9-1 6,11-1 2,8-1 4,3-2 8,2 0 0,5 0 0,-1 0 12,2 0 16,-7 1 29,-4 2 13,-5 0 7,-9 2 2,-7 1-16,-12 1-45,-11 1-113,-21 1-160,-17 1-172,-19-2-87,-19-4-42,-19-5-5,-22-5 71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7:02.4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286 497 46,'0'-6'237,"0"-1"22,0 0-1,-4-2-61,3 3-57,-3-1-35,1-1-24,2 1-12,-5-1-9,3 2-7,-4-1-2,2 1 1,0-2 3,-2 2 6,1 0 11,-1-1 12,1 1 11,-1 1 15,1 1 5,-2-1-4,3 2-11,-3 0-11,-1 3-13,-2 0-12,1 3-4,0 0 5,-2 3 14,1 3 15,-1 3 10,1 0 9,-2 5 5,-1 1-1,2 4-10,-1 0-13,1 4-13,3 0-15,-4 1-18,5 0-15,3 1-15,4 1-7,2-3-5,3 3-9,4 0-10,6-4-17,-2-1-23,6-3-50,1-1-77,5-4-80,1-2-62,3-6-82,-4-1-108,3-6-19,0-4 39,-2-3 59,0-4 66</inkml:trace>
  <inkml:trace contextRef="#ctx0" brushRef="#br0" timeOffset="374">471 648 169,'1'-6'304,"1"0"23,-2 2 21,0-1-104,-2 4-75,1 1-29,-4 1-12,-2 2-4,-2 3 0,0 3-2,0 2-7,-3 1-10,4 1-14,0 1-10,2 0-11,-2 3-15,5-2-10,1 2-12,2-4-6,4 0-5,0 0-3,4-1 2,1-3-1,1-2-2,2-1-5,-2-4 1,1-2-1,0-2-5,0-4-1,-3-1-1,3-5-6,-3-3-12,-1-2-13,-1-4-21,0 0-30,-1 0-32,0 1-27,-1 1-24,1 1-16,2 3-3,0 3 1,3 1 9,0 3 10,2 2 16,-3 0 23,3 3 27,0 0 33,-2 1 35,-1 2 37,0 2 31,-2-1 23,1 2 16,-2 1 12,0 3 13,-1 0 4,2 2 8,-4 2-4,2-1-8,-1 4-9,2-2-16,1 3-19,-1-2-16,1 4-17,1-3-11,-1 3-10,1-2-11,-3 0-11,1-3-7,-4-1-1,1-4-3,2-2 5,-5-4 2,0-4 8,0-3 8,-2-3 6,-1-4 10,3-2 10,5-1 22,-4 0 25,2-2 32,2 2 27,3-1 21,-1 2 18,3 0 3,0 3-7,3 3-15,1 2-18,-1 2-19,2 3-19,0 4-18,0 3-17,-3 4-18,0 1-10,-2 5-17,-1 1-13,-1 2-17,-2 4-31,1 0-60,-3 1-85,-2 1-78,1 0-68,1-3-64,-4-3-96,0-5-39,1-4 36,-1-3 52,6-6 58</inkml:trace>
  <inkml:trace contextRef="#ctx0" brushRef="#br0" timeOffset="1042">1064 634 221,'4'-11'329,"1"2"24,-4 3 24,4 4-97,-2 4-63,1 2-35,0 5-14,0 4-9,0 3-22,2 0-30,-1 2-34,2 2-23,-1-1-26,-1 1-13,-2-1-11,3-2-7,-4-4-9,-1-1-4,-1-4 2,0-2 7,-1-6 6,-4-2 12,2-5 24,-2-2 26,2-5 29,0-2 30,1-2 26,2-2 20,3 2 6,1 0-10,2 2-21,3 1-25,2 1-24,2 4-14,1 1-12,2 3-7,1 1 3,1 5 2,-4 3-8,2 3-10,-2 3-11,-1 2-16,1 2-22,-3 2-27,0 3-17,-3 0-37,-2 3-64,-1 2-89,0-1-87,3 0-74,-4-1-149,0-1-58,-3-4 22,-1-2 65,-1-2 84</inkml:trace>
  <inkml:trace contextRef="#ctx0" brushRef="#br0" timeOffset="1428">1478 840 161,'8'-6'274,"1"0"16,4 1 1,-2 0-118,2-3-75,1 2-41,-1-1-22,2-1-11,-2-1-6,1-1-5,-1-2-4,-4 0 0,2-3 3,-3-3 2,-1-2 9,-4 0 17,-3 4 29,-2-2 29,-1 5 36,-2 1 32,-5 1 29,-2 6 23,-2 3 6,-7 3-4,-1 4-16,1 4-16,-2 1-28,2 5-32,2 1-32,4 3-22,0 0-21,6 2-16,3 0-12,4 2-5,4-1-5,7 1-11,0-4-15,7 1-28,5-4-51,4-2-76,3-6-79,6-1-64,1-6-49,-1-5-36,0-7-37,-3-4-19,-2-7 27,-4-2 48,-2-5 43</inkml:trace>
  <inkml:trace contextRef="#ctx0" brushRef="#br0" timeOffset="1723">1838 657 28,'6'-25'262,"-3"2"63,-3 4 54,0 2 24,-3 3-79,2 4-43,-4 4-14,1 3 0,0 3-6,-2 3-14,-1 5-10,-2 2-27,3 5-38,0 2-43,-1 2-40,2 2-29,1 0-28,2 0-11,4 0-8,2 2-8,3-2-5,1-3-7,1 1-15,7-4-31,3-3-65,-2-3-79,7-4-71,1-5-55,4-6-31,-5-5-5,1-4 37,-3-5 67,-2-3 68,-5-6 61,-2-1 55,-4-3 51,-1-2 51,-3 1 47,-4 1 58,-1 3 73,-1 2 67,1 3 55,-4 6 24,4 4 2,-1 3-22,-1 3-48,2 3-60,-1 3-56,1 3-20,0 3-9,-2 6-2,2 5-2,0 4-6,2 4-5,-1 2-22,2 3-28,-1 0-32,0 3-52,1-1-63,0 0-63,0 0-77,2-2-130,-2 0-126,-2-4-141,-1-2-94,0-5-19,-3-4 33,3-4 106,0-5 121</inkml:trace>
  <inkml:trace contextRef="#ctx0" brushRef="#br0" timeOffset="2170">2072 747 237,'5'-4'270,"1"-1"16,5-1-40,0 1-84,2 1-47,1 0-21,1-1-6,2-1 3,-1-1 6,0-1 13,-2 1 25,0-1 41,-3-1 40,0 3 42,-5-1 22,-1 1 6,0 1-8,-3-1-22,-1 3-28,1 1-37,-2 1-32,0 1-33,0 1-27,0 1-31,0 1-28,0 5-19,0 1-13,0 3-4,0 0-18,1 1-34,1 1-36,2 1-68,0 0-119,-1-2-117,2 1-141,-4-2-108,4-4-39,-3-1 28,1-4 99,0-2 107</inkml:trace>
  <inkml:trace contextRef="#ctx0" brushRef="#br0" timeOffset="2462">2226 634 151,'-5'-18'296,"1"2"22,4 0 9,0 2-107,4 1-98,1 2-63,3 1-54,2 4-61,0-1-119,1 5-77,3-1-37,-3 3-15,7 1 11</inkml:trace>
  <inkml:trace contextRef="#ctx0" brushRef="#br0" timeOffset="2578">2384 572 155,'5'10'280,"-1"2"27,1 0 5,-1-2-86,0 1-58,-1 1-31,-1-1-25,2-2-22,0 0-19,-3 0-19,2 0-23,2-4-13,-5 3-12,1-3-8,-1-1-3,0-3-2,-1 1 1,-4-4 1,2-2 6,-2-2 6,1-4 13,0-2 15,1-3 25,0-2 44,1-1 57,4 3 55,-1 0 37,1 3 21,3 0-3,0 3-28,1 3-46,3 2-49,3 1-42,0 3-33,4 3-19,-2 2-17,2 3-16,-1 1-19,-3 5-23,-1-1-55,-3 2-103,1 3-114,-1 3-118,0-1-159,-3-1-67,3 1 1,-4-4 75,1 0 102</inkml:trace>
  <inkml:trace contextRef="#ctx0" brushRef="#br0" timeOffset="2919">2779 681 62,'11'-21'278,"-2"-1"33,-2 0 38,-1 0-36,-3 1-37,-3 2 7,0 1 14,-4 3 10,-3 3-15,-2 3-29,-1 4-47,-1 2-57,-1 5-49,0 1-31,4 3-22,2 1-13,0 2-15,5 2-8,2 0-7,2 0-7,3 1-1,2-1-5,2-1-1,2-2 0,1-3 0,3-1-3,-3-4 7,3-4 8,-2 0 14,-5-5 18,4 0 29,-4-1 63,-1-1 69,0 2 62,-2 2 41,-3-1 17,1 4-13,-4-1-55,0 4-69,0 2-64,-2 5-45,0 6-27,2 7-6,0 6-4,4 6 5,-1 6-1,3 7-3,2 6-3,1 4-8,1 3-7,-2 2-3,1 3-9,-1 1-12,-4 0-17,-4-3-34,-4-3-37,-5-7-41,-5-8-29,-4-8-9,-4-8 9,-5-11 34,0-9 51,-3-11 54,4-7 43,2-10 20,5-10 10,5-5-6,6-7-17,6-4-27,7-5-32,9-4-47,4 0-69,7-2-72,5 2-88,6 1-130,2 3-137,8 1-161,-2 3-45,4 0 13,-1 3 64,2 3 127,3 2 146</inkml:trace>
  <inkml:trace contextRef="#ctx0" brushRef="#br0" timeOffset="3745">3615 381 78,'-8'-18'274,"0"2"30,-1 1 23,1 3-71,2 3-71,-1 1-29,1 5 3,2 3 23,-1 5 30,2 4 30,-2 6 24,1 4 2,1 5-22,2 3-39,-2 2-49,3 1-51,3 1-41,0-1-37,2 0-37,-2-3-59,2-3-79,0-3-86,-1-3-78,2-6-98,-3-6-113,1-4-26,-3-7 37,3-5 67,-4-5 65</inkml:trace>
  <inkml:trace contextRef="#ctx0" brushRef="#br0" timeOffset="3963">3577 384 127,'5'-12'281,"6"2"13,2 1 12,4 1-101,2 4-82,5-1-48,-2 3-23,2 0-9,0 0-5,1 1-5,-4-2-2,1 0 6,-4 1 18,-5-1 29,1 0 42,-6 0 49,0 2 49,-4-2 33,-3 3 4,-1-2-15,0 4-30,-5-1-30,0 6-36,-3 3-30,-4 3-17,-1 2-10,-2 6-15,2 2-17,2 1-19,0 0-13,4 0-14,3 0-9,4-2-12,1-1-10,7 0-11,5-3-16,1-1-25,6-4-43,6-3-87,-1-2-86,10-5-77,-4-3-101,1-6-97,-2-4-19,-3-4 55,-1-4 77,0-3 75</inkml:trace>
  <inkml:trace contextRef="#ctx0" brushRef="#br0" timeOffset="4262">4159 409 263,'-5'-7'322,"-2"4"26,-4 5 3,-2 4-101,-3 4-58,2 2-27,0 3-13,1 2-13,2-1-12,5 2-20,2 0-26,3 0-21,4-1-21,4-1-7,2-3-10,3 0-4,3-3-3,2-4 6,2-1 20,-3-4 24,1-4 27,-2-1 17,-3-4 19,-2-2 2,-4-5-14,-3-2-22,-1-2-32,-2-2-21,-3-2-39,-1-1-46,1 2-59,3-2-80,2 1-70,4-1-71,7 3-89,1 0-82,5 0-5,3-1 41,5-1 57,8 2 63</inkml:trace>
  <inkml:trace contextRef="#ctx0" brushRef="#br0" timeOffset="4533">4649 80 245,'21'-18'366,"-7"0"50,-4 3 42,-4 2-92,2 5-71,-7 3-38,-1 2-10,-1 6-13,-7 5-8,3 5-17,1 7-19,0 4-24,3 4-40,1 5-33,1 4-36,4 3-18,2 3-19,-3 1-13,5-1-12,0 1-10,0-4-16,0-2-29,-1-2-43,0-7-48,0-4-44,-2-6-31,-2-5-29,-3-5-12,2-6 10,-3-6 24,0-5 31,0-7 31,-3-3 36,-2-6 40,-2-1 33,-1-4 27,-4-2 21,-1 2 19,-2 4 11,-4 2 12,-1 7 14,-3 3 22,-2 6 27,0 7 33,-2 5 32,2 4 27,2 4 17,3 5 1,6 3-17,3 0-28,4 2-30,6-1-30,6 2-32,1-1-28,10-2-36,0-3-65,6-4-85,5-3-86,-1-4-148,3-7-112,2-4-38,-1-5 21,4-7 61,1-5 74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7:09.2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2 327 200,'0'-17'262,"2"0"22,-1 1-44,-1 1-48,0-1-23,0 1-6,0 2 13,0 0 22,0 3 35,0 1 29,0 0 23,0 3 3,-1 1-18,-1 2-29,2 0-47,0 2-52,0 1-46,-1 4-29,1 2-8,0 5-11,-3 4 5,3 6 4,3 1-2,-3 7-7,1-1-15,2 7-9,2-2-23,-1 3-27,-1 1-22,2-1-28,-2-1-41,0-4-74,0-2-92,-2-3-79,-1-1-124,-1-4-99,-5-5-25,3-3 44,1-2 83,4-4 87</inkml:trace>
  <inkml:trace contextRef="#ctx0" brushRef="#br0" timeOffset="298">147 622 174,'1'2'281,"-1"1"18,2 0 4,-2 1-101,1 1-57,4-2-23,-2 1-16,0-1-10,2 0-5,1 0-15,1-1-18,2-2-16,1-3-7,-2-1-10,2-1-7,2-3-6,-3-2-6,3-4-1,-2-1-4,1-3-2,0-3-2,-3-2-1,-1 0-1,1-1 0,-4-4 3,-2 3 2,-1 1 0,-2 0 11,-1 4 14,-1 4 11,0 4 6,0 5 17,-4 4 18,1 3 23,-4 6 12,0 4 13,-3 5 12,0 2 3,1 4-12,0 0-21,2 1-21,2 2-17,3-1-18,1 1-11,4-1-11,5 0-13,3 0-6,5-2-18,1-2-24,6-4-38,1-2-38,5-3-43,0-4-44,3-5-35,-1-4-20,1-3-2,-3-6 2,-3-3 16,-3-6 33,-2-4 47,-6-2 55,0 0 50,-6-2 57,-2 5 51,-4 2 32,0 4 20,-3 3 0,3 1 0,-1 5-16,-1 3-11,-1 3-4,2 2-4,-1 4-2,0 3-1,1 3 0,-1 1-4,2 4-12,2 2-12,-1-1-17,3 2-11,-3 1-8,4 0-7,-1 0-4,1-2-7,2-1 2,-2-3 0,-1-3 2,2-2 4,-1-5 4,-2-2 7,4-4 11,-2-5 22,-1-3 22,4-3 32,-2 0 36,-1-2 30,0 1 21,0 2-1,1 1-8,-3 2-19,0 3-26,0 1-29,-1 3-31,0-1-17,-1 5-23,1 3-14,-1 2-12,3 3-5,-1 3-3,2 3-3,1 0 2,2 2 1,0-1 1,0 1-2,2-2-2,2-2-1,2-3-3,-2-2-2,6-4-4,-1-4-2,4-4-4,-4-4-3,4-4 1,-1-2-1,-4-5 0,1-1 5,-5-3 2,-4-1 6,-2 1 2,-3 3 6,-5 1 4,-1 4 6,-3 4 2,-2 1 1,2 4 0,-2 4-1,2 3 2,-1 3-3,2 4 2,2 2 2,2 3 0,2 3 4,1 3-4,3 3 1,-1 2 2,4 1-3,-2 3 1,2 1-1,-1 2 1,-1-1-5,2-1-2,-3 1-1,-4-4-10,-1 1-10,0-2-15,0-4-33,-3-2-45,0-2-60,1-4-55,1-5-56,1-1-52,3-4-76,-2-4-76,7-4-4,2-3 29,6-4 46,6-2 60</inkml:trace>
  <inkml:trace contextRef="#ctx0" brushRef="#br0" timeOffset="1283">1184 484 156,'12'-33'346,"-1"2"51,-4 5 62,-3 2-10,1 6-52,-3 3-32,-2 5-24,0 1-34,0 4-55,0 2-69,-2 4-64,1 6-42,-3 5-28,3 1-15,-1 7-6,2 1-9,0 3-10,2 3-9,1 4-17,0 1-48,4-2-89,-1 1-101,2-2-97,-4-2-174,1-5-84,-3-5-3,-4-4 58,2-5 86</inkml:trace>
  <inkml:trace contextRef="#ctx0" brushRef="#br0" timeOffset="1500">1180 593 71,'-6'-10'285,"3"0"19,0 2 16,6-1-67,-2 2-99,7-1-57,0 2-29,6-1-17,4 1-16,2-2-6,1 2-10,3-2-11,-1-2-4,3 0-8,-4-4-3,-5-2-7,4-4-6,-7-2 2,2-2 1,-7-2 9,-1 2 12,-2-1 17,-2 4 20,-4 1 17,0 4 19,-2 2 12,0 5 8,2 2 2,-2 2 0,2 5 5,0 5-1,0 4-4,0 4-3,0 4-5,0 4-16,0 3-19,2 3-18,-2 1-12,2 1-18,0 1-13,-2-2-19,3 1-21,-3-4-11,1-1-6,3-6-1,-3-3 10,2-6 17,-1-4 21,1-5 13,0-5 12,1-4 14,2-4 13,-2-2 17,1-3 26,2-2 35,1 4 28,-1-1 13,1 4 5,0 2-11,5 5-13,-2 3-25,3 6-21,2 3-20,-2 6-13,4 3-9,-7 3-10,3 3-17,-6 3-22,-2 2-25,1 2-53,-3-1-84,-2 0-105,-1-3-106,-2 0-168,-7-3-71,-2-4-2,-4-5 56,-2-3 92</inkml:trace>
  <inkml:trace contextRef="#ctx0" brushRef="#br0" timeOffset="2366">2287 601 87,'3'5'261,"0"0"30,1-3 18,-4 1-63,1 0-37,-1-3-7,0 2 8,-1-2 7,1 0 7,0 0-6,0 0-18,0-3-38,0 0-36,0-3-37,0 0-32,0-4-24,1-3-17,1-2-6,0-3-6,1-3-1,-2-3-1,4-4-4,-4-1 2,6-2 0,-2-2-2,-1 1 1,1-1 0,-2 0 3,3 0 5,-4 3 5,-1 3 6,-1 2 8,0 4 8,0 4 8,-1 2 2,1 5 3,0 1-4,0 3-5,1 1-3,-1 4-12,0 3-6,0 5-4,0 2 2,0 6 7,-3 3 4,2 3 10,-5 4 3,3 2 4,-2 5-2,2 1-11,-1 3-5,3 1-10,1 1-5,3 1-6,2-1 0,1-1 0,6-3-1,-2-2 6,3-5-1,-1-5 2,3-2 2,0-5-1,-2-3 0,3-4-5,-2-3 1,0 0-5,1-2 0,-3-2-9,-1-1-19,1-1-48,-3-2-99,0-2-116,-2-1-180,-1-3-116,-1 0-49,-2-3 14,0 0 81,-2 0 106</inkml:trace>
  <inkml:trace contextRef="#ctx0" brushRef="#br0" timeOffset="3088">2113 57 127,'-5'-15'284,"1"3"18,0 3 13,1-1-97,2 5-79,-1 2-40,-2 0-10,1 4 19,-1 2 32,-4 6 33,0 5 29,-4 4 25,-1 7 11,-3 2-10,2 5-25,-5 2-31,5 5-32,-5 3-28,4 5-24,2 1-24,1 1-21,7 4-13,7 1-12,4-3-10,9-2-7,5-1 1,6-6-6,4-4-8,1-4-7,6-7-33,-1-4-58,3-8-87,4-6-85,0-6-103,3-6-133,-3-5-46,-4-2 20,-1-8 66,-2-2 76</inkml:trace>
  <inkml:trace contextRef="#ctx0" brushRef="#br0" timeOffset="3383">2736 220 118,'5'-34'295,"-4"2"24,-1 7 18,3 3-75,1 5-75,1 3-37,1 4-19,2 1-5,4 4 18,4 5 24,6 5 16,2 5 16,0 7 13,1 4 0,-3 6-25,0 6-38,-1 4-42,-8 2-37,-2 2-30,-6 2-20,-3 2-18,-4-1-23,-6-1-28,-4-2-34,-2-3-43,-3-1-48,-2-6-49,1-4-37,3-3-39,0-4-77,1-5-62,6-3-4,3-5 24,5-7 38,5 0 54</inkml:trace>
  <inkml:trace contextRef="#ctx0" brushRef="#br0" timeOffset="3712">3291 450 105,'9'-5'288,"1"3"29,1 0 32,3 0-56,2-1-41,2 2-9,-1-1 3,4-1-5,1 0-19,0 1-40,-1 0-51,1 0-52,-2-1-67,-1 0-78,-2-1-78,-1-1-81,-3-1-137,-5 0-96,-3 0-25,-5 0 22,-4-1 52,-4-1 68</inkml:trace>
  <inkml:trace contextRef="#ctx0" brushRef="#br0" timeOffset="3885">3416 306 81,'-8'-3'276,"2"0"18,3 1 17,3-1-75,3 3-92,3-2-55,2 2-33,6 0-31,2 2-85,5-2-130,-3-2-69,0 2-36,-1-4-17,-4 0 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7:13.7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18 648 65,'2'-18'275,"1"0"28,-3 0 21,0 2-61,0 2-64,0 2-24,0 1-5,0 2 9,0 1 4,-3 4-4,1 1-13,2 2-22,0-1-15,-1 4-10,1 2-14,-3 4-12,-1 2-11,1 4-9,0 2-15,0 2-22,3 3-14,0 2-7,0 0-5,4 2-3,1-1-4,3-2-3,5-1 0,-4-3-3,5-3-3,-4-3 3,1-4-5,2-4 3,-1-3-4,0-2 5,2-5-4,-3-1 2,3-4 6,-5-2-1,3-5 2,-3-1 5,-1 1 2,-2-2 13,-1 2 7,0 1 16,-2 2 15,0 3 16,-2 3 11,-1 2-3,4 1-4,-4 1-16,1 2-11,-1 3-18,0 3-7,2 2-1,0 4 5,-2 4 7,0 5 1,3 2 7,-3 4-4,1-2-6,1 5-11,0 0-6,1 0-7,3 2-7,-3-1-16,2-1-15,-2-1-18,0-4-35,-1-1-67,-1-3-87,3-6-81,-1 0-77,-2-4-144,4-4-67,1-2 16,1-2 60,5-5 79,2-4 81</inkml:trace>
  <inkml:trace contextRef="#ctx0" brushRef="#br0" timeOffset="547">510 783 333,'3'-3'419,"2"1"62,-4 1 63,1-1-88,-1 2-83,-1-1-66,0 1-50,0-2-53,0 2-74,0 0-87,0-1-115,0-1-122,2 2-112,1-2-178,0 2-86,-1-1-17,0-2 48,-1 0 83</inkml:trace>
  <inkml:trace contextRef="#ctx0" brushRef="#br0" timeOffset="761">752 594 209,'-2'-8'307,"2"2"12,0 2 9,-1-1-130,-3 4-79,1 2-36,-2 2-16,-1 3-1,-2 2 0,0 1-2,2 1-3,0 0-13,0 3-9,2-3-8,1 2-11,3 0-5,3 0-6,2-1-3,3-2-3,0-2-3,0 0 2,4-2 0,-2-2 0,1-1 3,1-4 5,1 1 11,0-2 14,0-1 17,-2 2 21,3 0 21,-3 2 30,1 0 27,1 2 25,-2 2 15,3 1-2,-2 2-4,-3 2-25,0 3-29,-1 0-30,-3 3-31,-1 0-23,-1 1-18,-3 1-10,0 0-6,-3-1-13,-2-1-4,-2 0 1,-1-3-6,-6 0-13,1-3-30,-4-3-55,0-1-77,-1-5-86,4-2-88,-3-1-152,4-4-63,1-4 7,0-1 54,7-2 72</inkml:trace>
  <inkml:trace contextRef="#ctx0" brushRef="#br0" timeOffset="1167">739 633 122,'6'-9'290,"4"0"15,6 1 14,3 2-88,6-1-94,4 2-51,2 1-32,4 1-18,4-1-41,3 2-158,-4-1-86,-4 0-47,-7-5-21,-5-2-12</inkml:trace>
  <inkml:trace contextRef="#ctx0" brushRef="#br0" timeOffset="2787">1808 387 237,'1'-14'280,"-2"2"12,-2-1-42,-2 2-79,0 1-57,-3 2-23,0 2-2,-2 3 8,-2 5 15,-2 2 13,-2 5 9,1 3 5,-5 3 1,3 5-3,0 0-10,-1 5-12,2 2-11,1 1-13,5 2-17,1 2-20,7 1-17,4-1-14,5 2-15,5-1-11,5-2-19,2-2-38,6-2-48,4-5-54,-1-2-55,2-4-89,0-5-111,-3-4-32,-4-4 17,-1-6 34,-4-2 50</inkml:trace>
  <inkml:trace contextRef="#ctx0" brushRef="#br0" timeOffset="3025">1924 637 118,'0'-24'306,"1"2"27,2 2 19,2 4-74,1 2-100,0 2-58,6 2-28,0 2-19,3 2-2,0 3 2,0 3-3,3 1 1,-2 4-8,3 3-7,-4 2-12,0 2-15,0 2-13,-3 1-6,-2 1-5,-2 0-5,-2 2-3,-2-1 1,-4 1-2,-1-1-3,-2-2 0,-3-2 3,-1-2 2,-1-1 2,0-4 9,-2-2 12,1-4 13,3 0 14,0-5 4,1-3 7,4-1 2,1-3-7,4-1-10,1-2-14,4-2-20,3-1-24,2-1-46,2-2-43,3 0-43,4-2-42,0 4-67,2-2-106,0 3-35,-1 4 4,1 4 20,-6 5 37</inkml:trace>
  <inkml:trace contextRef="#ctx0" brushRef="#br0" timeOffset="3392">2469 640 109,'-3'5'229,"-1"-2"12,3 0-22,-1-2-65,2-1-43,2 0-25,-1 0-13,4-3-9,2-1-16,1-2-11,1-2-16,0-2-9,1-1-1,-1-2 0,-1-2 1,-1-2 0,-2-1 8,-2 0 15,-3 0 10,0 2 13,-5 1 10,0 1 15,-1 2 14,-2 5 13,-5 1 15,0 3 10,0 4 3,-4 2 1,-1 3-3,0 5-8,1-1-16,-2 2-13,5 2-12,-2-1-15,5 2-16,1 0-15,4-1-16,1 1-11,5 0-9,6 0-5,2-3-3,4 0-6,6-2 0,2-2 2,2-4 0,0-1 1,0-4 3,-1-1 0,-1-4 3,-1 2 2,-5-4 2,-3 2 8,0 2 14,-4-1 13,-4 2 11,-2 0 5,1 2 1,-2-1-4,-2 2-13,1 2-11,-2 1-11,-2 1-5,1 3-5,0 1-4,-1 1-7,4 2-20,-1-1-36,2 1-57,2-3-76,4 2-69,2-2-81,0 0-138,1-2-43,4-2 12,-2-4 51,5-1 61</inkml:trace>
  <inkml:trace contextRef="#ctx0" brushRef="#br0" timeOffset="3866">2711 594 48,'0'-2'253,"0"1"13,0 2 16,-2 4-76,0-1-76,2 2-41,0 2-22,0 1-11,2 0-11,0-2-13,-2 1-8,0-1-9,1 1-7,-1-2-3,0-2 2,-1-1 7,1 0 19,-4-3 22,4-3 11,-1-1 10,-4-4 8,1-3 2,-3-2-1,2-3 8,1-4 17,-1 1 33,2-1 31,-2 2 21,5 0 5,0 5-12,0-1-20,6 5-38,-1 0-38,1 3-32,6 3-22,0 2-14,3 2-9,0 4 0,3 0-3,-3 5 2,1 2-2,-2 1 1,1 4-3,-4-1-7,0 4-1,-5 1-10,1 0-12,0-1-29,-4 3-44,2-2-45,-3-1-54,1-2-49,0-2-38,-1-2-17,1-4-21,-1-1-58,2-4-30,1-2 10,0-5 24,1-4 33</inkml:trace>
  <inkml:trace contextRef="#ctx0" brushRef="#br0" timeOffset="4257">2991 498 38,'4'-24'295,"1"1"36,0 7 40,-1 1-21,1 5-84,-2 2-59,1 3-41,-1 4-27,2 1-1,-2 4-1,2 4 16,1 5 16,-2 4 11,0 1 4,-1 3-27,-2 3-39,-1 3-38,0 0-34,0 3-27,0 1-35,2 1-45,0-1-59,-2 0-69,1-3-66,3-4-74,-4-1-118,0-3-50,0-3 4,0-7 42,0-2 56</inkml:trace>
  <inkml:trace contextRef="#ctx0" brushRef="#br0" timeOffset="4519">3215 514 113,'8'-16'299,"1"3"26,-1 2 27,-3 2-67,2 1-85,-6 4-53,2-1-33,-1 4-23,-4-1-18,-2 4-23,-1 0-10,-2 5-8,-2-1 3,-4 3-3,2 1-2,-2 1-2,1-1 0,1 2-1,-3-2-2,1 3-1,3-1-2,0-1-2,0 0-4,3 1-1,3-1 0,-2 1 2,6-2 2,1 1 6,7-1 10,-2 1 16,6-1 17,1 1 20,4-1 16,1 1 17,4-1 5,-2 2-3,3 0-10,1 0-15,-3-1-19,1 1-23,-4-2-17,-1 1-16,-4-4-14,-1 2-26,-7-3-64,-1 0-96,-4-3-102,0-3-187,-8 2-97,-3-4-34,-8-2 34,-3-1 77,3-4 93</inkml:trace>
  <inkml:trace contextRef="#ctx0" brushRef="#br0" timeOffset="5257">3587 516 199,'0'-15'303,"0"-1"19,0 0 16,3 0-108,0-1-68,2 1-16,-1 4-8,0 1-2,-1 5-13,2 2-21,-1 1-26,1 3-28,4 3-22,-1 2-12,4 6-5,-2 3-5,3 2-1,0 2 5,-4 3-7,3 0-1,-3 2-3,-1-1-1,-3-1-4,-2 0-6,-2-3-1,-1 0-5,-1-4 3,-2-2-1,-2-3 4,0-5 6,-3-1 8,0-6 4,-1-1 8,1-5 14,-3-3 24,3-3 28,1-2 19,3-3 9,-1 0 5,5-3-14,5 1-23,-1-2-30,4 0-34,4-2-32,3 1-37,1-1-41,3 4-40,1 1-48,3 6-49,-3 2-99,2 8-68,-2 5-15,-3 3 20,3 3 31</inkml:trace>
  <inkml:trace contextRef="#ctx0" brushRef="#br0" timeOffset="5630">3987 552 93,'-3'6'227,"3"-2"13,-4 1-16,4-1-74,0-1-49,0 0-21,4-2-9,-3 1-8,2-2-8,2 0-11,4-2-13,-1 0-8,2-4-8,1-2-5,-3 1-3,2-2-5,0-3 1,-2 0 0,0-3-1,-1 0 1,-4-2 4,1 1 3,-2-1 4,-4 1 4,-2 0 3,1 3 1,-4 0 2,1 3-1,-4 5 2,-2 0 6,-1 4 9,-2 2 11,0 4 8,-1 0 3,2 5-1,-2 2-4,5 1-13,1 2-15,0 0-10,2 3-7,3-1-9,2-1-3,3 1-8,3-1-5,2-2-7,3-1-3,4-1-3,1-4 2,3-1 5,-2-4 4,3 0 7,-1-3 3,0-5 5,-3 1 1,-1-3 4,-2-2 2,-6 0 8,1 1 15,-3-1 16,0 3 5,-4 0 3,0 2 1,-1-1-3,0 4-14,0 1-11,-1 0-7,0 3-4,2 1-3,-1 2-3,6 3-4,0 0-4,0 0-4,5 1-8,1 0-15,3 0-17,1 1-26,2-4-28,1 2-35,3-3-50,-3-2-104,1-2-55,-2-2-15,0-2 8,2-3 25</inkml:trace>
  <inkml:trace contextRef="#ctx0" brushRef="#br0" timeOffset="6126">4362 345 87,'7'-30'274,"1"0"23,-1 3 24,1 1-72,-2 5-67,-2 3-20,1 3 0,-2 3 1,1 3-10,-3 1-17,1 4-21,0 1-35,-2 5-29,0 1-22,0 4-9,0 5-4,-2 2 1,2 4 3,-2 3 0,2 2 0,-1 2-1,1 0-3,1 2-1,-1 0-7,4 0 0,-1 0-7,1-1-6,-1-1-10,0-1-19,1-3-22,0-1-28,0-4-23,1-2-18,-1-4-5,1-2-2,-1-4 8,1-2 6,2-2 6,-2-3 9,-2-4 6,-3-1 10,0-3 19,-5-1 18,-1-3 23,-4-1 18,-2 1 15,-1-1 15,-1 0 9,-1 3 10,0-1 7,0 2 1,0 2 1,2 4 2,2 0-1,-2 4 1,0 2 2,4 4 1,-5 1 0,2 4 0,2 0-5,0 5-9,2-2-11,2 1-7,1 2-5,5-1-9,5 1-1,-1 0-1,8 0-4,-1-1-1,6-1-2,3 0-4,1-3-4,5 1-5,0-3-12,3-4-8,1-1-11,-2-1-5,4-4-5,-4-1 3,1-3 7,-7-3 12,0-3 15,-1-2 14,-8-2 15,0 0 11,-4-1 11,-1-1 15,-4 5 8,1-1 16,-2 4 11,-2 1 8,1 3-1,0 1-6,-1 2-13,-1 2-17,-1 2-18,1 2-14,-2 3-7,0 1-7,1 4-1,-1 0-3,1 2-4,-2 1-13,1 1-24,2 1-30,0-1-33,5 0-36,-1 2-61,-2-4-114,0-1-42,-1-1-8,-1-4 15,0-4 26</inkml:trace>
  <inkml:trace contextRef="#ctx0" brushRef="#br0" timeOffset="6773">4561 426 127,'-10'-23'284,"4"2"13,3 0 7,1 2-104,4 1-91,-1 1-52,3 2-35,2 2-22,0 2-21,4 2-48,-1 0-76,4 3-78,-2 0-35,3 2-14,2-1 2</inkml:trace>
  <inkml:trace contextRef="#ctx0" brushRef="#br0" timeOffset="6913">4780 241 74,'4'1'205,"-3"1"8,-1 1-38,0 0-54,-1 2-32,-3 2-13,3 2 0,-1 3-3,1 2 0,-3 1-8,4 1-11,-1 1-16,2 2-9,1-1-9,1 0-7,0 0-3,6 0-4,0-1-4,-1-3 0,1-1-2,4-1 1,-1-3 5,3-2 5,1-4 5,1 0 0,-3-3 4,1-3 2,0-3 1,-2-1-4,1-2 1,-4-2 3,-1-2-1,-1-1-2,-3-1-2,-1-1-3,0-1-2,-4 2-3,0 0-1,0 2-2,0 2 0,0 4 0,0 0 0,0 5 7,-4 0 11,3 4 10,-4 4 10,-1 1 6,0 2 6,1 2-5,-2 2-12,3 0-8,-1 3-10,3-1-8,2 1-6,2-1-4,3 0-5,3 0-6,0-1-10,6-2-16,0-2-21,3-1-27,4-3-19,0-3-31,4-1-37,-2-4-75,4-2-47,-4-6-15,-1 0 4,0-3 25</inkml:trace>
  <inkml:trace contextRef="#ctx0" brushRef="#br0" timeOffset="7293">5253 372 152,'0'-24'260,"0"1"21,-1 4-17,1 1-67,0 4-63,-2 4-40,2 1-20,2 4-13,-2 5-9,0 0-5,6 2-9,-2 2 2,5 4-2,0 4 1,3 1 3,5 5 11,0 3 13,2 2 10,1-1 1,2 4-6,-2-1-10,-3 0-13,-3 3-17,-1-2-20,-10 0-27,-6 0-49,-10-3-54,-4-3-162,-15-3-82,-17-4-42,-14-4-5,-13-3 33</inkml:trace>
  <inkml:trace contextRef="#ctx0" brushRef="#br0" timeOffset="8114">1716 45 253,'0'-2'271,"-3"-1"8,3 3-53,-4 2-92,-1 1-51,-7 3-22,0 4-1,-2 5 8,-7 5 14,0 4 12,-2 3 12,-2 6 10,-6 4 6,-2 5 8,2 2-3,-3 4-8,4 1-17,4 4-17,5 2-20,8 2-18,12 3-17,7 2-13,11-1-9,12 2-12,10-1-17,11-1-22,7-5-33,7-4-37,9-5-40,1-8-73,8-8-122,1-7-51,1-6-6,2-7 19,1-6 33</inkml:trace>
  <inkml:trace contextRef="#ctx0" brushRef="#br0" timeOffset="8918">5407 13 45,'10'-4'240,"2"-1"12,-3 2 11,5 3-84,1 0-66,-1 5-28,2 4-13,-1 1-3,1 8 1,5 5 1,-2 7-2,-2 6-4,2 6-6,-3 7-6,0 8-8,-7 3-11,-4 5-10,-6 2-12,-6 3-3,-7 1-12,-5 0-13,-6-4-26,-4-2-32,-2-4-64,-4-5-113,-3-5-54,-5-8-19,4-5 6,-6-7 23</inkml:trace>
  <inkml:trace contextRef="#ctx0" brushRef="#br0" timeOffset="9784">5430 187 193,'0'0'212,"0"0"-27,0 0-34,0 0-38,0 0-26,0 0-23,0 0-18,0 0-13,0 0-11,0 0-11,0 0-5,-5 2-5,1-1-1,-1 1 0,-4 1 0,1 0 3,0 3-3,-5 0 2,4 1 3,-4 2-3,-1 2-1,-1 2-14,-2 1-44,1-2-96,-3 1-53,-3 2-25,0-2-16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7:29.6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328 597 165,'0'0'256,"4"1"19,-4-1-26,1 0-69,1 0-46,-2 0-17,0 0-5,1 0 4,-1 0 11,4 0 2,-4-1-4,0-1-4,0-2-8,0 0-12,0-1-19,0-3-17,0 1-14,-4-2-9,4-2-12,-1-2-11,-1-1-3,1-2-5,1-4-3,0-1-1,1-3-3,1-3 2,-1-3 2,1-3 0,0 0 3,-1 0 0,1 0 1,-1 2-1,-1 1 4,0 1 3,0 2 5,0 3 10,-1 2 10,-1 2 8,2 4 5,-1 2 4,1 4-1,0 1 0,-2 3-9,0 1-5,2 2-9,0 0-8,-1 2-6,1 1-6,-3 0 2,1 3 8,0 3 5,-2 3 5,1 4 8,0 4 0,-1 4-1,3 3-6,-1 2-5,2 5-6,2 0-7,-1 2-2,1 2-3,1-2-5,0-2-3,1-1-3,2-3 2,-3-1-4,2-4-2,-1-3-2,1-3-2,2-3-11,0-2-9,1-4-27,0-1-60,5-4-90,-4-2-93,6-2-177,-1-4-90,-1 0-23,-3-1 32,-2-2 76</inkml:trace>
  <inkml:trace contextRef="#ctx0" brushRef="#br0" timeOffset="651">26 724 78,'-10'6'253,"2"-1"18,1-3 21,6 3-83,1-2-53,4 2-23,8-4-6,5-1-8,6 0-8,7 0-17,4-1-15,5-1-10,7 2 2,3-1 3,7 1 0,0 0-3,4 1-6,-3-1-11,1 2-21,-5-2-17,-1 0-17,-6 1-38,-3-1-52,-7 2-71,-7-1-150,-12 2-77,-4 0-35,-12 2 9,-6 1 35</inkml:trace>
  <inkml:trace contextRef="#ctx0" brushRef="#br0" timeOffset="986">283 1018 165,'-3'-7'297,"-1"1"17,3-1 20,1 2-96,-2 3-65,2-1-21,0 2-6,2 1 11,-2 1 27,1 2 13,-1 4 1,4 4-6,-4 3-15,0 2-22,0 2-41,-2 2-34,0-1-31,2 2-22,4 0-12,-3 0-13,2-1-17,1-2-44,-3-3-56,2-2-69,1-2-60,-2-4-77,0-2-128,-2-5-40,0 0 14,-4-5 46,2-4 52</inkml:trace>
  <inkml:trace contextRef="#ctx0" brushRef="#br0" timeOffset="1223">273 1075 137,'7'-9'276,"1"0"12,4 0 9,2 0-109,8 0-74,2 0-32,2 2-14,2-2-2,1 0-2,-3 0-3,1 1-4,-3-1-2,-5 3 7,-2-1 11,-5 1 13,-2 1 9,-3 1 10,-3 1 1,0 1-7,-3-1-7,-1 2-16,0-1-10,-1 1-9,-3 2-12,1 1-1,-3 2 2,-2 2 6,0 3 11,-1 5 12,-4-1 9,2 5 7,0 3 1,0 0-2,1 0-5,1 2-9,2-1-7,1 1-11,3-3-11,3 2-10,5-5-10,2 3-5,2-4-10,2 1-17,3-2-37,0-3-73,3-1-97,3-4-102,-2-2-172,4-4-94,-4-4-17,3-6 38,2-3 83,0-4 92</inkml:trace>
  <inkml:trace contextRef="#ctx0" brushRef="#br0" timeOffset="1673">1080 773 94,'0'-5'281,"0"-1"27,1 1 21,-1 1-69,3 1-69,1-2-32,2 2-15,5 0-13,3 0-11,3 0-16,4 2-26,5-1-24,2 2-18,0 0-16,2 0-12,-1 0-32,-2 0-36,-4-1-41,-2-1-62,-5 1-119,-3-2-79,-4-2-20,-9-1 9,-5-1 28</inkml:trace>
  <inkml:trace contextRef="#ctx0" brushRef="#br0" timeOffset="1861">1222 630 201,'-17'-9'315,"4"-2"18,2 2 12,6 3-122,3-2-92,4 3-58,5 0-31,6-1-19,5 3-15,6 0-15,4 2-24,2 1-65,3-2-123,1-1-65,-3 0-31,-2-1-10,-2-1 13</inkml:trace>
  <inkml:trace contextRef="#ctx0" brushRef="#br0" timeOffset="2067">1614 289 142,'-5'-18'287,"4"3"24,-2 2 20,-1 4-102,3 3-73,1 1-34,-2 2 1,0 5 9,1 2 12,-1 5 11,1 3 12,1 5-1,-3 1-15,1 3-23,2 1-24,2 1-22,1-1-23,0 1-13,2 1-12,3-2-9,-2-1-6,5-1-7,0-2-2,-1-2-3,4-5-5,-3-2 0,3-3-2,-1-5-4,0-4-4,2-3-2,-2-6-1,-1-1-2,-2-2 2,-2-4 4,-3 1 3,-1 0 6,-1 0 12,-3 4 14,-1 0 20,-1 3 17,1 3 12,-2 0 2,1 4-1,1 1 0,-2 3-2,-1 4-3,1 2 2,0 3 11,1 3 2,1 2-6,1 2-7,0 2-13,1 1-14,2 3-16,1-1-12,-1 1-14,0 1-25,0-1-23,2 0-51,-4 0-102,2-3-107,1-1-131,-1 0-144,0-4-66,-1-1 3,-2-7 73,0-1 99</inkml:trace>
  <inkml:trace contextRef="#ctx0" brushRef="#br0" timeOffset="2538">1963 595 338,'7'-8'372,"-4"3"20,2-3 11,0 3-155,-2 1-110,3 0-63,-2-1-52,3 1-57,1 0-84,3-1-141,-3-1-75,1-1-35,-1 0-4,5 0 27</inkml:trace>
  <inkml:trace contextRef="#ctx0" brushRef="#br0" timeOffset="2694">2202 384 278,'-3'-9'297,"-2"3"25,2-1-16,0 2-103,1 3-52,1-1-19,1 3 8,0 0 8,-2 3 4,2 3-1,-2 3 0,2 0-5,0 3-14,2 0-19,0 0-16,3 2-15,-2-1-14,3 0-10,2 1-12,1 0-7,3-3-4,0 2-3,1 0-5,1-1 2,3-1-1,2 2 5,-3-1 6,1 0 11,0 0 10,-4 1 8,-3 3 0,0-3-4,-3 2-11,-4 0-13,1-1-12,-4 1-9,0-2-9,-4 1-7,0-2-9,-4-2-21,0 1-51,-5-2-101,-1-3-104,-3-1-173,-7-3-117,0-2-48,-1-2 16,6-5 80,2 0 96</inkml:trace>
  <inkml:trace contextRef="#ctx0" brushRef="#br0" timeOffset="3051">2229 419 253,'17'-23'280,"1"-1"15,2 3-41,2 1-100,-1 4-59,5 1-34,0 4-21,4 2-35,-1 5-98,-1 1-109,2 3-55,-1 0-32,1 1-13,-2 2 14</inkml:trace>
  <inkml:trace contextRef="#ctx0" brushRef="#br0" timeOffset="3255">2881 501 189,'6'3'308,"0"-2"27,2 1 34,3 1-92,2-2-56,0 0-34,2-1-20,1 2-22,1-2-32,3 2-45,-2-2-68,1 0-76,-3 0-97,1-2-147,-2-1-78,-4-1-32,-10-2 13,-7-2 43</inkml:trace>
  <inkml:trace contextRef="#ctx0" brushRef="#br0" timeOffset="3422">2874 402 204,'-13'-8'298,"3"2"21,5 0 15,3 2-131,5-1-73,5 1-40,2-1-23,3 3-23,5 2-19,4 0-41,1 2-91,0 0-123,1-1-65,0-1-32,0-1-10,-1-1 17</inkml:trace>
  <inkml:trace contextRef="#ctx0" brushRef="#br0" timeOffset="3621">3281 340 133,'0'-7'300,"0"1"32,1 1 35,-1 1-70,0 2-72,5-1-36,-5 3-5,3 3 3,2 3 2,-2 3-3,2 3-10,0 3-7,-1 2-21,2 2-31,-1 2-34,0 0-27,-2 0-22,0 0-17,-3-1-12,2-2-11,-2 0-2,-2-5-5,2-1-2,0-2 6,0-3 2,-1-3 7,1-2 0,0-4 3,-2-4 3,1-1 1,-1-5 1,0-3 2,2-3 2,0-3 6,2-2 4,3-1 3,1-3 7,3 0 16,4 0 8,3 2 4,0 0 6,3 5 0,1 3-5,4 5-7,0 3-14,1 8-4,-3 2-5,4 8-1,-3 4 2,1 9 2,-3 0 1,-3 7-3,-2 2-6,-3 5-12,-3 2-28,-3 2-79,-4 2-152,-4 0-243,-8 2-135,-6-2-66,-9-2-17,-6-2 52,-3-7 135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7:38.3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72 295 77,'-2'-9'263,"1"0"14,-4 1 7,2 3-88,2-1-87,1 0-40,-4 2-17,4 2 0,0-1 1,0 1 11,0 1 5,0-1 3,-1 1 8,1 1 2,-2-2 0,2 2-3,-1 0-8,1 0-9,-4 2-9,3 1 0,-3 3 15,0 1 15,-2 4 10,1 4 11,-2 3 7,3 1-10,-3 4-20,1 0-20,3 0-15,2 1-13,1 0-9,1-2-4,2 1-6,2-3-2,-1-2 1,3-5-1,-1-1 2,-1-5-3,3 0 3,0-4-5,1-3-1,1-3-2,1-6-6,-2-2-2,-1-1-5,2-6-3,-2-1-4,-4-4-3,1 1-2,-2 0 2,-1 1 4,0 7 0,0 2 2,-2 2-1,0 8 5,0 3-2,0 5 2,0 5 3,4 2 4,-1 2 7,3 2 3,2-1 3,0-1 4,3 0 4,0-3 5,2-1 8,-1-1 12,0-4 10,2-2 18,-3-2 12,1-4 3,1-2-2,-2-3-8,0-2-10,-1-5-20,-4-1-13,1-3-15,-1-4-10,-3-3-10,-2 0-15,3-4-25,-1 3-55,0 0-81,0 3-90,4 6-101,0 0-146,1 5-67,-1 6 15,-2 3 58,2 6 78</inkml:trace>
  <inkml:trace contextRef="#ctx0" brushRef="#br0" timeOffset="566">421 373 168,'0'11'287,"-3"-4"15,2 0 12,1 0-115,0-1-81,0 0-39,4-2-17,1 1-11,5-1-7,2-1-10,1-1-7,3-2-10,0-2-4,1-2-5,-3-6-5,2 0-3,-5-3-1,2-5-3,-5-2 1,-4-1 3,-2 2 7,-2 1 10,-2 1 16,-2 3 16,-3 4 18,0 3 16,-1 1 22,-4 4 12,0 4 10,2 2 6,-1 4 4,0 2-3,3 2-13,0 3-4,3 0-17,2 2-12,2 0-12,1 1-10,3-1-10,3 1-12,2 0-8,2-1-7,2-2-10,1-2-12,4 0-10,0-2-11,0-3-20,0-2-21,2-5-37,1-1-54,0-5-72,0-2-82,-3-5-144,-2-1-62,-4-2-8,-3-2 33,-7 4 65</inkml:trace>
  <inkml:trace contextRef="#ctx0" brushRef="#br0" timeOffset="1238">888 291 256,'-2'-5'349,"2"2"29,0 2 31,0-1-76,0 5-48,0 0-14,0 3 4,0 5-3,0 2-15,0 2-49,2 3-56,0 2-53,2 2-37,0-1-28,3 2-18,0-3-19,1 2-29,-2-3-40,2-3-67,-2-2-70,-1-5-67,0 0-68,-7-5-130,-3-4-44,0-2 21,-7-6 48,6-2 56</inkml:trace>
  <inkml:trace contextRef="#ctx0" brushRef="#br0" timeOffset="1447">818 279 70,'-5'-26'280,"2"3"18,3 3 7,3 3-71,2 4-116,3 2-75,8 2-81,2 2-132,4 1-66,3 3-35,3 1-12,4 2 3</inkml:trace>
  <inkml:trace contextRef="#ctx0" brushRef="#br0" timeOffset="1589">1268 219 1,'-4'0'244,"1"-3"22,2-1 20,-4 0-49,0-2-75,-2 2-40,0-2-13,1 1-3,-2-1-9,-2 3-9,-2 2-6,-1 1-4,-4 1 1,0 2-2,-1 3 2,0 1 3,1 1-2,2 0-2,1 2-5,5-1-9,2 0-11,1 0-6,5 0-6,2 0-2,5 0-8,2-1 1,4-1 0,3-1 3,1 2 8,1-2 19,1 3 24,-1 0 23,-1 1 17,-2 4 14,-2 2-4,-3 1-12,-3 1-23,-3 3-25,-3-2-22,-3 4-19,-3-1-12,-3 1-11,-3 1-3,0-2-7,-3 1 1,3-2-4,-6-2-6,6-2-2,-1-4-2,5-2 3,0-4-2,3-2 3,1-4-1,2-4-1,2-6-26,4-3-36,5-6-56,2-3-53,5-4-47,1-4-29,4-1 0,1-4 25,0-3 45,0 0 53,2-3 47,-1 1 34,-2 0 26,-2 1 23,-5 4 24,2 5 27,-5 4 35,-3 4 29,-2 4 15,-1 4 2,-2 4-5,-1 6-5,-1 3-5,-1 6-8,-1 4-3,-1 4 4,2 4 1,0 3-18,0 1-19,0 2-17,2 0-16,-1 0-12,3 2-11,1-4-8,-1 0-6,2-2-5,2-2-5,-1-3-4,-1-3-7,3-3 4,1-3 0,0-3-5,0-3-3,2-4 0,-3-5-3,4-2-10,-2-4-8,0-3 2,0-1 4,-3 2 6,-2 2 8,-1 5 9,-2 1 8,2 6 4,-5 3 2,-5 6 7,4 3 2,-1 2 7,1 5 12,1-1 5,0 0 6,0 0 5,3-2 1,3 1-1,-2-2-4,4-2-5,2-1-5,2-1-7,1-3-3,3 0-5,-2 0-2,5-4-2,-3-1-2,1-1-2,-2-4-2,0-2-3,-2-4-6,0-2-3,-4-5-5,-1-3-6,-1-7-2,-1 0 0,-5-5 0,2-1 5,-4-1 4,-1 1 6,-2-1 5,-1 1 7,0 4 11,0 3 10,-1 3 13,1 6 7,-1 3 4,2 5-3,0 5 9,-1 5-2,2 5 0,0 6 4,1 6 4,2 5 2,4 3-11,-1 3-9,3 1-12,1 5-7,2 0-11,0-1-12,0-2-18,0 1-19,-3-2-43,-1-4-83,-2-4-105,0-1-101,-3-3-173,-3-4-85,-2-4-12,-4-1 55,-4-3 89,4-3 98</inkml:trace>
  <inkml:trace contextRef="#ctx0" brushRef="#br0" timeOffset="2611">1691 385 208,'3'-12'301,"5"-1"14,2-1 9,3 1-139,5 1-84,4 0-53,4 0-56,-1 1-140,0-1-86,2 3-47,0 3-22,1-1-7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7:41.2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131 439 51,'-9'4'250,"0"3"22,-3 2 16,0 3-78,-2 1-66,0 2-40,1 0-21,-1 2-15,1-2-9,4 1-10,3-1-5,1 0-1,3-1 0,4-2 4,1-2-2,2-1 5,2-1 6,-2-4 7,3-3 10,-1-1 6,-3-4 3,2-5 0,1-4-9,-2-4-13,-2-2-14,2-4-14,-4-1-10,2 0-9,1 2-5,2-1-6,-2 5-3,4 0-10,4 2-17,3 2-24,0 2-24,3 2-25,4 1-16,-2 0-8,2 0 10,-2 0 18,-1 1 21,-1-2 28,-4 1 20,-3-2 22,-5 2 21,-3-1 28,-1-1 26,-4 4 27,-1-1 16,-2 4 16,-4 2 16,1 4 14,-1 5 7,-4 4 10,4 5 5,-1 5-1,4 5-16,0 2-26,2 5-28,4 0-33,6 3-22,-1 2-22,3-1-28,3 1-40,2-4-63,0-1-91,1-1-90,-2-1-123,-3-3-123,0 0-43,-6-6 23,-2-4 68,3-6 74</inkml:trace>
  <inkml:trace contextRef="#ctx0" brushRef="#br0" timeOffset="465">304 778 224,'0'-9'311,"0"3"15,5-1 4,3 2-136,8 1-95,1-1-69,7 2-82,4 0-136,4 0-71,0 0-36,3 0-19,-4-1 10</inkml:trace>
  <inkml:trace contextRef="#ctx0" brushRef="#br0" timeOffset="593">812 532 267,'12'-15'332,"0"2"23,-3 2 27,4 4-122,0 2-46,2 4-8,0 2 2,0 5-1,0 3-11,-2 3-26,0 3-38,0 1-42,-4 4-36,-1 1-33,0 0-21,-2 0-23,-2-1-17,-4-2-15,-2-2-6,-2-1 0,-1-4 14,0-4 11,-1-2 16,-3-5 16,0-2 14,3-5 11,0-4 4,1-2 6,5-4 2,1-2-7,7-2-11,6-3-25,2-1-43,5 0-65,1 0-65,3 2-86,-1 3-133,-2 6-52,-4 5-4,-3 6 39,1 6 51</inkml:trace>
  <inkml:trace contextRef="#ctx0" brushRef="#br0" timeOffset="868">1202 571 85,'4'11'278,"-3"-2"19,2-3 16,-3 0-69,4-3-79,-2 0-38,2-2-20,0-1-9,4-1-11,2-2-13,1-2-21,2-1-21,-1-1-16,-1-2-6,1-2-5,-2-2-5,-2-3 0,-1 2 1,-4-1 6,-3 1 7,-2 0 10,-1 4 10,-5 4 16,-3 3 18,-2 3 18,-4 5 17,1 4 12,-3 3 9,0 3-4,4 1-9,2 2-12,4 1-21,2-1-18,6 0-17,5 2-13,4-2-20,3-1-29,6-2-50,3-3-59,5-2-65,3-1-53,6-3-58,-3-1-68,1-5-54,-1-3 8,-2-5 36,-2-4 41</inkml:trace>
  <inkml:trace contextRef="#ctx0" brushRef="#br0" timeOffset="1156">1564 577 120,'8'-24'274,"-4"2"42,-3-1 38,-1 5-63,-1 5-66,-4 0-33,0 8-4,-2 2 1,-2 6 4,1 2 0,0 6-1,2 4-14,-2 0-29,5 5-32,0-1-34,3 2-26,3-1-25,0-1-14,3-1-13,2-3-11,2 2-9,2-7-12,0 1-16,0-5-12,1-2-11,1-4-13,0-3-4,1-1-1,0-6 7,0-1 12,-1-4 13,-5 0 15,3-3 24,-3 2 32,-5 3 36,1 3 26,-1 2 13,-3 3 12,1 3 6,-2 2-9,0 2-17,0 5-13,0 2-9,0 4-10,0 1-16,1-1-24,1 2-34,0 2-63,-1-2-84,1 0-84,-2-1-117,-2-1-133,-1-1-54,-2-3 16,-1-3 60,1-2 71</inkml:trace>
  <inkml:trace contextRef="#ctx0" brushRef="#br0" timeOffset="1533">1628 535 95,'0'-31'257,"1"1"16,4-1 10,2 6-105,2 1-75,2 3-46,2 3-45,1 6-95,-1 1-99,0 6-51,-1 0-30,3 5-13</inkml:trace>
  <inkml:trace contextRef="#ctx0" brushRef="#br0" timeOffset="1662">1881 435 252,'1'8'335,"1"2"38,-2-1 51,-2 1-83,2 4-35,0-1 2,0 4 5,0-1-13,2 4-32,0-1-55,1 2-57,0 0-62,0 0-68,-2 0-92,-1 0-105,0-1-94,0-1-89,-4-2-145,-1-2-63,0-3 10,-3-3 64,3-6 67</inkml:trace>
  <inkml:trace contextRef="#ctx0" brushRef="#br0" timeOffset="1870">1863 418 207,'10'-12'233,"-1"3"10,4 1-79,-2 6-78,-1 0-105,0 2-107,-3 0-58,-2 2-31,-2 0-15</inkml:trace>
  <inkml:trace contextRef="#ctx0" brushRef="#br0" timeOffset="2377">1920 514 245,'0'-9'308,"0"-1"20,6 1 2,1-2-104,2 4-47,5-2-17,-1 1-2,2 4-1,-1-1-10,-2 4-17,2 2-27,-2 2-28,-3 5-19,0 1-16,-4 1-11,-2 4-7,-1-1-3,-4 1-6,-1 1-9,-5 0-14,-2-1-23,-3 0-31,-5-2-42,4 0-40,-2-3-41,4 0-64,-4-3-109,5-1-35,3-2 1,3-3 23,6-3 34</inkml:trace>
  <inkml:trace contextRef="#ctx0" brushRef="#br0" timeOffset="2627">2105 471 229,'8'-3'329,"-5"-1"27,0 4 35,-1 4-93,0 0-66,-2 2-25,0 5-12,1 0-19,-1 5-31,3 0-39,1 1-51,-1-1-58,3 1-55,-3-1-53,-2-2-41,3-2-26,-3-4-17,3 0-14,-3-5-18,2-4-20,-1-4-13,0-4 5,-2-3 31,0-4 71,-4-2 100,4-2 101,-3-1 77,3-2 53,0 3 15,0 0-18,2 4-24,-1 1-20,4 3-16,-2 2-13,7 3-13,-2 1-13,0 1-12,4 3-8,-1 0-3,4 2-1,-1 2 6,-1 0 9,-1 3 14,-3 1 14,1 1 17,-2 4 17,-5 0 13,-2 1 6,-1 1-4,-3 2-14,2 2-23,-4-3-24,2 2-23,3-1-21,0-2-14,3 2-13,3-1-9,1-1-10,2 1-19,5-4-27,1 1-39,4-4-47,1-1-52,1-3-52,2-3-62,-3-1-107,-2-4-45,1-2 0,-4-3 34,0-3 46</inkml:trace>
  <inkml:trace contextRef="#ctx0" brushRef="#br0" timeOffset="3078">2573 423 105,'-3'-11'267,"2"4"19,-3 2 18,1 4-84,-2 1-62,1 3-24,-3 2 0,0 5 4,-1 2 7,1 1 1,2 4-6,0 1-12,2 0-12,3 0-13,0-2-9,3 1-12,1-1-5,-1-3-6,3 0 3,1-4-4,0 0-11,1-3-4,0-4-10,4 0-7,-3-4-9,0-2-6,1-2-3,-1-5-2,-2 0 0,1-4-4,-5-3-3,0-3-4,-1-2-8,-2 4-8,-2-3-10,-1 5-9,0 0-18,-1 4-31,3 2-47,1 4-53,1 1-41,3 2-44,5 3-55,4 1-83,1 0-23,5 1 23,1-1 32,1 4 41</inkml:trace>
  <inkml:trace contextRef="#ctx0" brushRef="#br0" timeOffset="3404">2883 393 65,'3'-5'249,"-1"-1"18,-1 0 18,-1-2-80,0 3-63,-1-3-28,1 3-11,0 3-7,0-1-8,0 1-5,0 2 0,-4 3 10,3 1 6,-7 4 2,4 2 1,-4 3 0,-1 0-6,-1 2-10,0-1-9,0 1-4,1 0 1,1-4 4,3 3 0,2 0 0,2-2 0,1 0-2,3 0-10,2-1-8,3 2-12,-1-3-8,3 2-11,0-1-8,0-3-2,2 0-7,-1-2 1,3-1-4,-1-3-1,0 0-5,4-2-6,1-2-6,0-2-11,2 0-7,-1-2-12,1-3-4,0-2-2,-1-1-2,-2-1 2,0-3 8,-4-1 6,1-5 6,-2 3 6,-1 0 7,-5-2 5,3 3 4,-5 0 5,-1 4-2,-2 1 1,-1 3-4,0 3 3,0 4-1,-4 0 3,-1 6 9,-6 3 10,0 3 15,-2 3 13,-1 3 9,-1 2 6,2 1-2,1 0-3,4 1-10,-1-1-11,4-1-6,4-1-9,2-1-3,4-1-8,4-1 1,1-3-7,4-2 0,2-2-2,2-3-5,0-3-2,3-1-6,-4-4-9,2-1-12,2-3-5,-5 0 2,-1-1-3,-3-1 7,-4 2 13,1 3 8,-6 2 6,-2 0 4,-1 4 11,0 4 1,-3 0 9,-1 4 5,-1 2 5,4-1 3,1 2 0,0 0-2,3 0-3,3 0-2,-2-4-2,5 1-5,2-2-4,3-2 0,0-1-3,3-1-5,3-4-2,-2-1-4,3-5-7,-3 1-11,0-5-15,-2-3-11,2-3-19,-4-3-15,2-4-8,-7-4 2,0-2 5,-4-2 14,-3-3 13,-2-2 15,-2 1 13,-1-2 9,-1 1 9,-1-1 10,2 2 5,-4 2 11,4 4 16,0 2 18,-2 5 8,2 6 4,-2 5-3,4 5-3,-1 7-2,1 4-1,1 7 4,-2 8 7,2 5 6,2 5 2,-1 2-11,2 5-15,3 0-12,1 2-12,-1 1-9,2 2-10,1-1-14,-1-3-21,-1-1-50,-1-1-75,-3-3-93,2-5-85,-6-2-146,-3-3-94,0-7-11,-3-1 40,2-8 73,-1-1 81</inkml:trace>
  <inkml:trace contextRef="#ctx0" brushRef="#br0" timeOffset="4359">3514 478 38,'16'-7'235,"0"0"22,4 0 16,-1 1-74,3-2-57,0 3-23,0-3-3,-2 1 3,-2-1 16,2 0 25,-5 1 38,0 1 35,-5 0 14,-2 2 5,-1 2-7,-2 2-15,-1 3-38,-1 5-41,-1 2-26,-1 5-25,3 3-25,-1 2-28,0 2-15,0 0-17,1 1-12,-1-2-28,-2-1-67,4-2-103,-4-3-103,-1-3-139,0-3-133,0-5-50,0-4 28,-1-4 79,1-5 92</inkml:trace>
  <inkml:trace contextRef="#ctx0" brushRef="#br0" timeOffset="4634">3761 292 126,'0'-17'265,"0"3"10,1 2-5,3 0-128,5 4-105,-1 2-82,3 2-97,1 1-68,3 1-26,0-1-5,1 2 12</inkml:trace>
  <inkml:trace contextRef="#ctx0" brushRef="#br0" timeOffset="4715">3901 223 48,'7'9'230,"-1"3"34,-3 1 25,0 3-65,-1 0-60,1 2-44,0 0-29,-1 2-19,1-2-14,-2-2-14,3-1-11,-1 0-5,2-1-7,-2-2-7,2-5-3,2 1-1,0-5 2,-3-3 5,5-2 2,0-1 1,-3-2 1,0 1-7,1 0-19,-1-1-55,-1 2-151,-2 1-82,-3 2-41,-8 0-20,4 2 4</inkml:trace>
  <inkml:trace contextRef="#ctx0" brushRef="#br0" timeOffset="5283">4269 427 31,'0'-24'275,"0"3"35,0 2 37,0 2-26,2 7-66,-2 1-29,2 1 0,-1 7 23,3 2 12,-1 7 1,2 2-9,-2 3-12,2 5-33,-3 5-53,3 3-48,-2 0-41,1 3-30,0 3-36,0-4-41,-3 2-49,2-3-55,-3-2-59,0-3-48,0-3-31,-4-6-10,0-2 6,-4-6 19,2-7 29,-5-5 33,2-8 37,-3-8 43,0-5 48,1-8 44,-2-5 47,5-4 33,2-1 27,3 1 20,3 3 24,3 2 26,2 9 26,1 5 10,6 6 5,5 6-1,1 5-11,6 6-22,0 5-29,0 4-21,-1 3-19,-2 2-21,-5 5-27,-5 2-32,-4 1-34,-3 2-40,-4 0-34,-7 0-32,-3 0-29,-2 0-22,-3-1-13,-1-1-48,-5-4-88,4-2-34,-2-2-1,4-4 16,8 1 31</inkml:trace>
  <inkml:trace contextRef="#ctx0" brushRef="#br0" timeOffset="5725">4553 546 260,'4'4'294,"0"-1"21,-3 0-19,3-2-90,-1 1-45,-2 0-20,4-2-10,-4-2-10,6-1-22,2-1-23,1-4-27,2 1-23,1-4-17,3-2-9,-3-2-5,1-2-5,-3-1-1,-2-3 1,1 2 3,-6 1 11,0 1 7,-8 5 8,-2 3 15,-6 5 18,-3 5 27,-5 3 24,-4 6 19,3 3 13,-2 2 3,1 2-10,1 1-19,7 0-26,3 0-19,1-2-13,7-1-11,2 0-8,2-3-5,2-1-1,7-4-1,-1-1-1,4-3 1,3-1 3,-2-4 7,3-3 11,-1-2 0,0 0 3,-3-1 3,1 2-5,-5 0-8,-1 1-12,2 4-11,-6 1-6,3 5-8,-4-1-8,0 4-7,0 2-14,2 1-15,0-1-25,-2 0-43,2 1-49,-1-2-42,1-1-32,2-2-17,0-2 2,0-3 25,-1-2 42,1-3 46,-3-4 36,2-2 36,1-6 25,-3-2 21,1-4 13,2-5 17,-1 0 25,2 0 29,1 3 31,-2 5 21,2 4 12,-3 4 7,2 5-4,0 3-13,-2 6-21,1 2-17,-2 2-9,-1 2-14,-2 2-18,1 1-11,-3 1-12,2-1-9,-1 0-10,1 0-21,-2 0-27,2-1-28,0-2-18,2-5-10,-1 1-11,-2-5 0,3-5 9,-1-1 18,-2-4 11,3-4 7,-4-1 15,0-3 16,0-2 13,-2 0 13,0 0 5,-1 1 6,0 2 4,0 2 11,0 3 14,-1 2 7,2 2 15,0 4 23,0 2 29,1 5 23,-1 3 14,2 5 5,0 1 3,2 3-21,1 3-26,1 1-30,1 2-26,2-1-26,-3 0-43,1 1-48,2-3-51,-1-1-51,-2-2-39,0-4-18,-3-2 11,-1-4 27,0-3 42,0-2 44,-1-2 38,-3-3 31,3-4 21,-2-2 15,1-3 11,2 0 9,2-4 3,2-2 0,4-1 4,1 0 1,3 0 5,1 2 5,-2 1 4,3 1 2,-1 4 3,1 2-4,-1 2 0,-3 2-4,2 2 6,-3 4 13,2 2 23,-5 2 32,1 6 36,-4 2 30,-1 4 24,-2 1 5,-2 5-7,-1 0-22,1 3-36,2 0-32,0 0-31,2 0-20,3-3-17,-1 0-12,7-2-6,0-3-7,2-3-8,6-2-7,0-2-21,0-5-32,3-4-46,0-1-52,1-7-49,-3-2-40,2-4-26,-3-4 4,0-5 30,-2-2 45,-4-4 48,-2 0 48,-2-1 53,-4 3 50,-1 3 41,-4 6 36,0 1 24,0 5 19,-2 5 12,0 2 11,1 5 4,-1 5 0,0 2 0,2 5-11,0 1-18,4 4-36,-3 0-52,1 2-65,0 1-77,1-2-77,-2 1-66,-1-1-47,0 0-29,-1-1 7,1-4 36,-3-3 71,-1-2 74,3-2 65,1-1 67,-4-5 55,4-2 39,0-2 12,2-4-2,1-1-11,5-1-18,2-2-15,7-2-23,4 0-24,1 1-44,-2 1-101,2 2-121,-4-2-63,-4 0-32,1 0-6,0 0 20</inkml:trace>
  <inkml:trace contextRef="#ctx0" brushRef="#br0" timeOffset="7253">5876 303 63,'8'-9'313,"-1"1"38,-3 2 36,1 0-25,-1 3-95,0 0-57,-3 2-33,-1 1-11,3 4-13,-3 0-6,0 7-12,2 1-9,0 2-15,-2 1-28,0 1-22,1 2-24,-1-1-17,4-1-17,-4 1-11,3-5-9,-3 0-5,1-5-3,-1 1 2,0-7 4,3-1 5,-1-4 10,-2-7 2,0-2 0,1-4 1,2-4-1,1-3 4,2-1 1,1-2 0,3-2 7,2 4 12,0 2 9,2 5 8,-1 3 2,3 6 1,-5 1-6,0 8-9,2 4-8,-5 2-9,0 6-6,1 0-4,-4 4-4,-1 1-6,1 1-9,2 0-13,-1-2-6,-2 1-3,0-4-3,0-1 4,0-5 11,-4 1 12,1-5 12,-1-3 4,0-3 6,0-3 6,0-3 2,0-3 5,2-1 13,0-4 12,1 2 20,0 0 16,3 1 13,-1 3 2,1 2-7,1 3-7,2 3-13,0 4-14,3 5-12,0 3-12,-1 4-5,-1 3-6,1 2-11,-3 3-16,0 3-32,-4-2-61,1 2-93,0 1-91,-10 1-130,0-2-131,-4-3-49,-8-1 20,-3-7 71,0-6 81</inkml:trace>
  <inkml:trace contextRef="#ctx0" brushRef="#br0" timeOffset="7868">5776 46 26,'-14'-10'291,"1"5"29,0 5 29,-4 6-14,4 5-76,-2 5-19,-1 4 19,5 5 16,0 2 9,0 5-17,5 4-32,3 1-53,3 4-55,6 2-46,6 0-33,4 3-25,8-3-29,3 0-33,1-4-52,5-3-55,2-4-65,3-7-58,4-3-79,0-8-119,-1-4-31,1-6 11,-3-8 43,-3-6 57</inkml:trace>
  <inkml:trace contextRef="#ctx0" brushRef="#br0" timeOffset="8095">6445 190 218,'18'-26'341,"-2"6"26,-1 1 28,0 9-86,0 4-64,0 6-7,0 6 10,1 4 12,2 9 3,-6 1-19,4 6-31,-3 4-46,-2 3-43,-2 0-39,-2 0-31,-4 2-18,-3-2-14,-3 0-13,-4 0-15,-2-4-25,-5-1-41,1-1-73,-4-5-82,-3-1-82,2-1-108,0-6-111,2-1-34,4-4 36,6-5 63,6-4 71</inkml:trace>
  <inkml:trace contextRef="#ctx0" brushRef="#br0" timeOffset="8359">6921 396 168,'16'-2'313,"1"1"17,3-3 17,2 3-94,3 0-89,2-1-49,-1 1-25,3-1-15,-2 1-11,-3-2-26,-2 1-45,0-1-53,-8-2-112,-1 0-112,-7-3-59,-8-1-25,-2 2 11,-9 0 33</inkml:trace>
  <inkml:trace contextRef="#ctx0" brushRef="#br0" timeOffset="8507">7056 304 221,'-8'-1'305,"4"-2"16,4 0 1,5 0-132,3 0-85,5-2-45,-1 2-32,7-1-33,-3 0-83,5-1-117,-2-3-65,0 1-31,-2-4-16,-3-1 14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7:50.3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23 109 150,'-2'-18'303,"1"0"32,-3 2 39,1 1-72,0 3-38,-1 1-12,2 4-14,0 1-13,1 3-13,1 6-22,-2 4-28,2 6-25,2 4-9,-2 5-10,1 1-17,3 4-24,-2 2-19,2-1-21,-1 2-23,0 1-32,0 1-46,0 0-60,2-3-75,2 2-71,-1-5-58,-2-1-90,1-6-75,-2-6-3,-1 0 44,1-9 51,-3-4 58</inkml:trace>
  <inkml:trace contextRef="#ctx0" brushRef="#br0" timeOffset="254">171 136 196,'7'-18'308,"-2"1"28,4 1 28,2 1-98,2 0-50,6 2-19,1 1-3,3 1-4,3 4-6,1-1-27,-2 5-29,0 3-33,-4 5-27,-3 4-26,-6 2-15,-2 9-12,-6 3-5,-4 2-5,-3 4-3,-4-1-2,-5 1-4,3-1-1,-5-1-1,3 0-1,-5-3 0,2-2 4,2 0 3,0-6 8,4-2 12,1-4 11,3-1 13,-1-1 13,7-2 13,4-2 1,2-1-4,5 0-8,6-1-16,1-4-23,2 0-59,4-5-88,0 0-94,1-5-112,3-5-148,-1-1-71,1-4-1,-3-2 59,-3 0 73</inkml:trace>
  <inkml:trace contextRef="#ctx0" brushRef="#br0" timeOffset="568">736 54 114,'-6'-6'276,"-1"3"19,-4 4 23,2 4-88,-3 2-64,2 5-28,-3 1-2,2 1 2,-3 4-3,2 0-10,3 2-12,3-1-16,3 2-17,1 0-20,4 0-12,2-1-14,9 1-9,0-3-7,4-2-12,1-1-1,2-4-2,2-4 1,-3-2 2,-2-7 5,1-2 7,-2-7 8,-4-1 6,1-6 3,-8-4 2,-1-2 0,-4-3-8,-1 0-5,-4 0-9,-1 3-14,-2 3-21,0 4-35,2 2-50,1 5-55,-2 2-61,5 4-96,2-1-88,6 5-23,0 0 18,5 2 39,5 1 56</inkml:trace>
  <inkml:trace contextRef="#ctx0" brushRef="#br0" timeOffset="877">1008 45 186,'3'-9'301,"-1"1"33,-1 2 36,1 0-94,-2 2-60,1 0-26,1 4-8,0 2 3,2 4-4,-2 4-9,2 4-6,1 4-12,0 3-16,0 3-28,0 2-34,1-1-34,-3 4-46,-2-1-62,3-1-74,-3 0-67,2-2-64,1 1-97,-1-5-95,2-3-14,-2-4 33,3-4 43,-1-6 56</inkml:trace>
  <inkml:trace contextRef="#ctx0" brushRef="#br0" timeOffset="1098">1178 174 165,'4'-16'286,"-1"3"25,-3 3 11,1 1-101,-1 0-63,2 4-46,-2-1-25,0 3-25,-2 1-20,2 4-15,-3 1-9,-2 2-6,-1 1 0,-2 3 0,0 0 2,0 4-4,-2 1-1,-2-1-1,3 2-4,-4-1 0,5 1 3,2-3 7,3 1 7,-2-1 13,5-1 11,2 1 14,4-3 6,0 1 6,4 0-8,4 0-7,0-2-14,7 2-12,0-2-12,4 3-16,2-1-30,3 0-44,1-2-51,4 2-75,-2-3-126,2-1-66,3-3-13,-3-3 20,4-1 39</inkml:trace>
  <inkml:trace contextRef="#ctx0" brushRef="#br0" timeOffset="1386">1787 262 204,'0'-16'256,"-3"-1"19,-3 1-40,-2 1-78,-6 3-45,1 0-23,-3 3-11,0 2-7,1 3-9,-3 3-2,-1 2-6,0 3-2,0 4 0,0 2-2,3 1-2,2 1-6,5 0-1,1 0-4,1 0-2,5 0-5,2-3-1,2 2-3,5-4 0,1-1 12,1-1 17,5-4 23,2 1 25,-2-4 31,1 1 28,0-4 20,-2 1 10,0-1-3,-4 1-12,1 1-24,-4 1-28,2 2-26,-3 3-19,0 3-6,-1 3-1,0 6 20,-1 3 13,-2 3 12,1 3-3,-2-1-10,-2 2-12,-1-1-27,-2 0-22,1 0-27,-5-3-34,-1 0-34,-1-3-40,-1-1-32,-3-3-46,2 0-87,-1-3-94,6-4-81,0-1-146,0-3-66,8-3-6,0 0 68,13-3 102</inkml:trace>
  <inkml:trace contextRef="#ctx0" brushRef="#br0" timeOffset="1780">1882 532 214,'9'-1'319,"-4"-1"15,2 1 2,-4 1-155,2-2-227,-4 1-144,-2-4-78,-10 0-39,-10-2-14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7:54.2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1439 177 7,'-2'-24'271,"-1"1"25,-2 2 19,-2 3-35,-1 3-105,-4 2-56,0 4-31,-2 3-13,-5 4-2,0 5 2,-7 5 6,1 2 13,-2 4 17,-1 2 11,1 2 5,0 0 3,5 0-3,1 0-11,4-1-14,3-2-18,2 1-15,8-2-13,1-1-8,6 1-7,5-1-7,5 0-4,7 1-6,5-2-1,4 1-4,2 0-5,1 0 0,-1 1-4,1-1-1,-3-1-6,-3 2 0,-5 0-6,-2 0 2,-6 1-5,-4-1 1,-7 0 4,-4 2-3,-9-3 0,-2 1 4,-9-3 0,-4 2 0,-3-5-6,-2 0 0,-3-2 0,3-4-12,1 0-5,1-3-13,8 0-26,3-2-56,8-2-63,7-3-58,4 1-95,11-7-106,6-4-35,3-2 25,8-4 47,1-3 56</inkml:trace>
  <inkml:trace contextRef="#ctx0" brushRef="#br0" timeOffset="403">1611 91 33,'11'-21'390,"-6"3"66,-3 2 52,-1 2 46,-1 5-137,0 2-76,0 2-72,0 4-32,0 2-33,2 7-34,0 4-32,-1 4-32,2 5-18,2 3-31,-2 3-20,2 2-10,-4-1-10,4 2-7,-2 0-12,1 0-10,-1 0-28,-2-3-49,1 0-81,-2-1-91,-2-4-80,1-1-109,-2-6-112,-4-1-20,-3-5 44,0-5 73,-5-3 73</inkml:trace>
  <inkml:trace contextRef="#ctx0" brushRef="#br0" timeOffset="644">1554 377 98,'3'-4'324,"2"0"20,3-1 14,5 0-55,-1 1-134,7 0-79,-1-1-44,2 0-21,1 0-11,-2-3-8,0 1-2,-2-2 0,1-1 2,-4 0 3,-3 1 23,-2 2 39,0-1 57,-2 2 51,-2 2 40,0 1 26,-4 0 4,2 1-17,-1 4-29,-2 1-31,3 1-27,-3 5-19,0 3-18,2 3-20,-2 2-26,0 2-21,2 1-17,-1 2-24,1 1-19,2-3-37,-2 3-66,-1-3-90,1-6-85,-1 0-65,-1-3-83,-1-7-106,1-4-8,-3-4 51,-3-5 65,3-7 67</inkml:trace>
  <inkml:trace contextRef="#ctx0" brushRef="#br0" timeOffset="928">1820 307 114,'6'-18'298,"0"2"25,2 2 18,2 1-75,6 2-96,-3 2-55,2 0-30,0 5-13,0 0-9,1 3 3,-2 0 5,1 2 11,-1 0 14,-5 4 17,1 0 27,-4 2 26,0 2 21,-4 2 13,-4 2-2,1 1-19,-4 1-26,1-1-34,-1 2-36,1 0-31,1 1-23,2-1-17,1 2-17,1-3-28,4 1-41,2-2-67,3-2-81,5-3-81,0-1-105,5-5-116,0-3-29,0-3 30,0-5 58,0-2 76</inkml:trace>
  <inkml:trace contextRef="#ctx0" brushRef="#br0" timeOffset="1198">2258 253 187,'-6'-5'326,"-1"3"36,-2 2 32,-4 6-82,2 3-60,1 3-27,-2 1-16,6 3-20,-2 3-20,4 0-31,1 0-39,5-1-36,-1 1-22,4-3-19,3-1-8,3 0-7,0-3-2,4-3-1,2 0 0,-1-4 2,1-2 1,2-3 14,-5-5 17,0-1 11,-2-4 13,-4-5 2,-4-3 3,-2-3-12,-4-3-17,-1-2-16,-2 2-17,-1 2-17,0 2-26,-2 1-40,2 2-65,2 2-76,3 3-87,1 0-148,1 0-62,4 0-5,4 2 37,7-4 70</inkml:trace>
  <inkml:trace contextRef="#ctx0" brushRef="#br0" timeOffset="1480">2474 85 119,'8'-6'336,"-4"0"34,-3 2 35,1 1-25,-1 1-59,1 2-12,-2 3-4,-2 3 4,2 2-9,0 5-33,2 4-63,0 2-66,1 2-49,-2 3-35,3 0-30,-4 3-24,2-1-30,-2 2-45,2-2-63,0-1-74,-1-2-65,2-2-52,1-3-37,2-5-44,-3-3-54,4-5 10,0-5 40,1-5 44,5-2 50</inkml:trace>
  <inkml:trace contextRef="#ctx0" brushRef="#br0" timeOffset="1684">2644 259 108,'9'-21'316,"-1"5"38,-3 2 30,0 2-57,-4 3-95,-1 3-58,0 3-32,-1 2-16,-3 4-17,-2 1-12,-2 5-11,0 0-7,-1 3-14,1 2-4,-5-1-3,4 1 2,-5-1 1,2 2 5,1-3-1,2 2 4,1-1-4,2-1 1,1 0 4,3 0-4,2 0-5,7-1-5,1-1-6,6 2-7,2-3-8,2 0-9,5-1-6,1-3-5,2 0-8,1-3-1,0-2-5,0-2-3,-2-3-1,-2-2 2,0-2 0,-3-1 1,0-4 1,-3-3-2,-1-1 1,-4-2 0,1-3 0,0-2-2,-4-4 0,-1 2 4,-1-1 0,-1-1-1,-5 2 5,1 3-2,-4 5 3,-1 2-3,-1 5-2,-1 5 0,-2 2 2,3 5 10,-4 3 5,0 5 14,2 2 7,-1 5 11,1 3 2,-1 2 8,0 1 1,2 3-2,0-1 0,2 2 1,3 0-5,2-1-9,1 0-5,2-1-10,3-2-7,2-2-5,3-1-10,1-1-10,-1-4-22,3-1-25,-4-3-37,3-3-82,1-1-109,2-3-97,0-2-109,2-4-115,4-2-42,-2-2 39,5-2 92,3-2 92</inkml:trace>
  <inkml:trace contextRef="#ctx0" brushRef="#br1" timeOffset="68792">147 426 63,'-8'1'260,"2"-1"17,-2 0 8,3 0-84,2 2-78,3-1-44,0-1-19,3 0-9,2 2 2,4-2-3,3 0 2,-1 0-3,4-2 0,1 2 2,3-1 1,2-1-3,0 1 0,2-2-6,2 1-8,5-1-6,0 1-8,4 0-5,-1-1-7,3 0-1,1 0-1,3 1 0,-1-1 2,-1 1 0,-3 0 3,-2 0-3,-3 1 0,-3-1-2,-4 1-3,-2-1 0,-5 2 0,-1-1-2,-4 1 1,1-2-3,-2 2 0,0-1-5,-2 1-2,1-2-12,-1 2-20,-1-1-25,-1 1-37,-1-4-67,-1 3-115,-4-2-52,-4 2-11,-2-2 9,-6 3 25</inkml:trace>
  <inkml:trace contextRef="#ctx0" brushRef="#br1" timeOffset="69756">264 209 70,'0'0'263,"0"0"15,0 2 8,0-2-86,0 2-82,0-1-47,0 2-21,0-1-7,0-1-1,0 2 7,0-1 0,0-1 1,0 2 7,-2-1 4,2-1 3,-3 2 4,2 2 4,-5-1 3,1 2-6,-2 2-7,-1 0-8,-1 3-7,1 0-11,-1 2-9,-3 1-8,0 1-7,-1 0-5,-2-1-3,0 3-4,0-2 0,-2 2 0,2-2 2,-1 0 0,0-2 0,3-1 2,1-3 1,2 0 1,4-1 4,0-2 1,2-3 3,0 0 6,2 0 3,-1-2 3,3 2 4,0-2 3,3-1 11,-1 0 18,2 2 27,1 0 22,3-1 20,0 1 13,5 1-1,-1 1-11,4 0-19,0 3-23,4 0-23,-2-1-18,1 2-16,0-1-15,-2-1-11,1 2-6,-4-2 1,2-2-4,-4 1 0,-2-1-4,-1-1-8,-2 0-22,-3-2-52,-2-1-78,1 0-93,-6 0-144,3 0-122,-2-1-52,-4 0 12,1-4 62,-1 1 83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6:35.9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0 411 252,'21'-11'385,"-4"1"62,-4-1 79,-2 5-43,-3-1-69,-5 2-50,-1 2-36,0 2-52,-2 1-73,-2 1-70,2 2-51,0 5-29,0 1-23,0 4-13,2 4-5,1 1-6,0 0-12,3 3-12,0 0-34,-1-2-82,3 1-112,0-4-107,-5-2-176,0-4-86,0-2-17,-4-5 55,2-5 98</inkml:trace>
  <inkml:trace contextRef="#ctx0" brushRef="#br0" timeOffset="235">138 265 317,'-5'-24'349,"2"2"17,0 1 8,1 0-164,2 4-112,2 1-77,1 4-69,4 1-94,3 4-113,2 2-58,0 2-20,4 5 11,2 2 32</inkml:trace>
  <inkml:trace contextRef="#ctx0" brushRef="#br0" timeOffset="369">402 223 63,'3'3'316,"0"0"44,-1-3 29,-2 0-37,0 2-111,0-1-76,-3 1-50,-2 2-43,0 2-28,-1 2-20,0 2-10,-1 2-7,4 0-4,0 0 1,3 2 0,3 1 2,2-1 2,3 3 1,4 0 2,1-1 1,3 2-1,-2 0 0,2 0 4,-2 2 0,0-2-1,-4 0-4,-4-3-4,-6 1-4,-3-2-11,-8-4-24,-5 0-40,-4-2-53,-7-2-123,-2 2-97,-1-4-43,0-1-5,7-1 22</inkml:trace>
  <inkml:trace contextRef="#ctx0" brushRef="#br0" timeOffset="858">1264 436 142,'0'-2'267,"1"1"21,-1-2-1,2 0-106,-2 0-68,3-1-41,-3-1-22,2 1-15,-1-1-12,-1 1-5,-1-2-4,-1-2-4,-1 1-1,-2-1 0,0-2-1,-1-1 11,-2 2 16,0 0 17,0 2 14,-2 2 5,-2 2 3,1 3-7,-3 4-12,-2 6-16,-1 0-11,-2 5 0,3 0 3,-1 2-1,2-1 5,1 1-4,3-1-4,3-1-4,5 0-3,1-4-2,2-1 3,3-2 1,2-1 3,2-3-2,1-2-1,1-2-4,2-2-5,-1-2-5,2-3-4,-1-1 1,-1-2-4,1 1 0,-5 0 4,1 0 3,-2 3 8,-2 1 3,-2 2 1,-1 2 1,3 2-1,-3 4-5,0 2-8,2-1 0,-1 3 0,2 0 6,2 2 0,0-1 3,3 1 6,3-2 1,0 0-1,5-2-2,0-1-3,2-1-1,2-4-7,2-2-3,-2-2-3,1-3-1,-1-5 0,2-1-4,-4-1 0,-1-5 0,-1-5-2,-2-1 2,-4-4-6,-2-4-2,-2-2 0,-3-2-1,-3-2 3,-3 2-3,-3-2 4,1 2 6,-1 4 4,-1 2 4,1 4 6,-2 5 4,2 5 1,1 2-2,2 5-4,-2 3-2,2 5 2,1 2 7,-4 8 9,3 3 13,2 6 21,-1 3 17,0 5 11,-1 2 3,3 2-1,-2 3-5,4 0-15,0 2-19,1-4-12,2 2-14,2-3-14,-2-1-13,3-1-5,-3-4-23,1-1-54,2-2-76,-2-3-90,1-2-102,-1-2-146,-3-4-60,-1-2 10,-4-5 57,-4-3 77</inkml:trace>
  <inkml:trace contextRef="#ctx0" brushRef="#br0" timeOffset="1599">1327 372 136,'3'-11'311,"2"1"22,6-1 18,2-1-82,1 0-109,5 2-64,3 1-52,6 0-57,-2 3-106,6 0-121,-1 3-63,2 0-30,0 1-3,-1 0 25</inkml:trace>
  <inkml:trace contextRef="#ctx0" brushRef="#br0" timeOffset="5191">424 415 58,'-9'-6'257,"2"0"15,4 0 11,3-1-89,5-1-80,3-1-46,3-1-24,3-1-8,2 0 3,3 0 6,2 0 8,-1-1 6,1 3-3,-2 3-7,-5 2-11,0 4-14,-4 3-12,-4 4-11,-3 4-3,-6 3-4,-2 4-1,-6 2 2,-6 0 1,-1 1 1,-7-2 6,-5-1 1,-2-1 1,-4-2 4,-5-2 2,-2-4 0,0-1-1,-4-4-2,1-1 3,2-3 2,3-3 4,4-1 5,7-6 17,8 0 22,8-3 15,11-4 4,12-4-2,12-3-3,14-4-21,14-2-20,9 0-13,7 1-3,8 4 0,3 4 3,0 4 3,1 7 1,-2 3 0,-3 6-8,-2 6-4,-9 4-9,-2 4-5,-10 4-4,-5 2-4,-4 4-2,-9 2 3,-4 1-4,-6-1 3,-9 2-1,-7-1 2,-8-2 4,-7-2 2,-10-1 7,-4-2 3,-6-2 4,0-5 6,0-3 1,3-1 6,3-5 0,4-5 1,5-2 6,8-4 10,7-4 1,9-4-4,7-5-1,13-5-3,7-1-13,10-1-11,7 1-6,1 1-5,5 6 0,-2 7 0,-4 6-1,-5 5-9,-6 10-4,-7 4-6,-10 6-7,-7 4-10,-7 2-3,-8 3-1,-6 0 2,-6 0 1,-4 0 14,-3-4 13,0-2 17,-4-5 17,2-3 21,3-3 22,2-3 10,2-4 8,6-3 3,5-6-10,8-1-25,5-5-52,9-5-72,9 1-80,6-2-88,2 1-145,4 1-87,1 2-20,-1 4 30,1 4 52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7:56.5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22 123 302,'0'-28'365,"-1"2"54,-4 4 69,2 2-102,2 7-47,-3 4-14,1 4-9,1 5-22,-1 5-46,3 8-48,0 4-32,3 4-41,2 6-33,0 1-30,4 2-20,-1 2-16,0-1-20,2 2-13,1-1-25,-3 0-29,1-1-55,0-1-79,0-5-83,-5 1-67,1-7-64,-5-4-116,-1-4-41,-3-5 32,1-5 63,3-4 63</inkml:trace>
  <inkml:trace contextRef="#ctx0" brushRef="#br0" timeOffset="226">168 410 245,'8'3'355,"-4"-3"31,3 1 20,-2-1-106,1 0-91,3-1-57,-1-1-38,4-1-29,-2-1-22,1-2-24,2-2-19,1-1-13,-2-3-9,1-3-4,-1-3-6,1-4 1,-3-4 0,-2-2 3,0-2 3,-3 1 5,1 1 14,-4 5 27,-1 4 33,-1 2 16,-3 7 21,0 2 33,-5 7 22,0 2 0,-1 5-7,-2 6-3,1 3-6,2 5-23,0 1-29,2 1-22,3 4-22,3-1-14,2 1-13,4 1-11,-2-2-7,1-1-12,3-1-12,2-4-18,1-1-27,0-3-51,3-3-78,0-3-73,5-6-67,1-3-57,0-4-61,0-5-62,1-7 18,0-3 49,-1-5 59,-1-3 92</inkml:trace>
  <inkml:trace contextRef="#ctx0" brushRef="#br0" timeOffset="546">566 290 83,'13'-25'218,"-2"5"87,-4 1 71,-3 6 24,1 1-64,-4 5-57,1 1-19,-4 4-17,1 4-23,-5 5-25,1 2-23,0 3-22,0 2-40,2 1-39,-2 3-29,4-2-23,1-1-15,0 2-18,1-4-10,2 1-2,4-4-4,1-1 1,3-3-3,3-3 1,3-3-5,1-3-2,2-4-4,1-2-5,-4-5 0,1-1 3,-2-3 11,-7-1 3,2-2 9,-5 1 14,-2 4 24,-3 0 19,-1 5 18,0 2 9,0 1 4,0 2-1,-1 2-11,1 2-18,-2-1-13,2 2-8,-2 1-8,2 0-5,0 0 1,-1 0-4,1 0 2,0 0-2,0 0 0,0 0 0,0 0 1,1 0 5,-1 0 0,0 0 5,0-2 3,0 2 6,0 0-4,0 0-3,0 0 1,0 0-6,0 0-3,0 0-4,0 2 0,0-2 4,0 0 2,0 0 4,0 0 5,0 0 4,0 0 6,0 0 3,0 0 8,0 0 3,2 0 0,-2 0 2,2 0 1,-2 0-10,1 0-7,1 3-6,0 0 0,1 1-4,1 5-1,-1 3 9,2 5 7,0 1 5,0 3 1,1 3-3,2 1 0,-4 2-11,5 2-15,-3-1-28,0 2-45,-1 0-85,-2 0-126,-3-1-137,-2-4-165,-7-1-71,0-4-5,-3-5 64,-2-6 103</inkml:trace>
  <inkml:trace contextRef="#ctx0" brushRef="#br0" timeOffset="1260">1137 333 84,'13'-9'258,"-1"0"17,-1-3-9,-2-1-57,0-1-62,-1-4-36,-4 0-19,1 0-5,-1-3 0,-4 2 6,0-1 17,-4 4 15,1 1 13,-2 3 0,-3 4 1,-1 2 1,-1 2 0,-2 4 1,-2 3 0,1 1-2,0 1-3,4 4-14,2-2-19,3 4-30,2-1-23,4 2-12,1 2-14,3 0-10,5 2-4,5 0 0,2 2 1,0 0-5,3 0-2,-2 3 1,3 2-1,-3 1 2,-1 3 5,-4 1 6,-5 4 3,-2-2 1,-6 1 2,-4-1-6,-3-1-9,-8-1-6,-2-2-4,-2-2-6,-1-5-9,0-2-3,3-4 2,2-4-7,3-2-20,0-3-50,6-6-68,5-4-60,4-4-52,3-5-43,4-3-31,5-5-34,2-1-32,2-6 11,4-3 25,1 0 34,9-3 49</inkml:trace>
  <inkml:trace contextRef="#ctx0" brushRef="#br0" timeOffset="1645">1480 251 271,'13'-30'373,"-4"3"58,-4 4 59,-2 3-79,-3 6-56,2 3-33,-1 2-31,-1 3-32,0 5-36,2 2-40,1 7-33,0 4-30,1 4-24,3 5-20,1 3-23,2 3-18,1 3-20,0 2-25,0-2-30,-2 1-62,-1-1-102,0-1-115,-4-4-180,-3-4-112,-4-3-39,-4-4 23,-1-7 84,-2-3 105</inkml:trace>
  <inkml:trace contextRef="#ctx0" brushRef="#br0" timeOffset="1878">1442 360 187,'3'-9'288,"4"2"11,7-1 6,0 4-134,10-2-80,1 1-45,1-1-26,4 0-21,0 0-23,0-4-22,-3-2-14,-2-4-1,-5 0 8,-5 0 22,-1-1 27,-8 1 32,-3 1 29,-1 1 19,-4 2 12,2 3 3,-1 0-2,-3 3-4,4 2-9,-1 4-4,-1 0-1,2 6-3,0 1-1,0 4-5,0 2-6,0 2-9,3 2-15,-3-1-12,4 1-12,-4-1-5,1-2-7,1-1-5,-1-2 2,1-5 0,0 0 6,3-5 4,-1-1 11,4-4 19,1-1 25,1-3 32,4 1 35,-3-2 27,3 3 9,-1 0-6,0 5-16,-1 2-25,0 5-31,-3 5-23,4 4-16,-5 3-12,-4 6-25,0 3-54,-3 1-92,-1 5-105,-3-3-195,-5 3-102,-3-1-37,-11-5 15,-3-2 69,-5-6 92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7:59.1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414 279 227,'0'-12'325,"0"0"37,-1 0 48,1 3-82,0 0-16,0 3 7,0 1 9,0 1-11,0 1-30,0 1-53,0 2-57,0 2-49,1 1-31,1 3-13,0 4 3,-1 3 4,-1 5-2,2 4-4,-1 2-7,3 3-7,-1 0-17,2 3-15,2 0-7,-2 0-9,1-2-9,1-1-6,-2-1-1,1-4-1,-5-2-6,4-5 0,-3-2 3,-1-2-2,1-4 2,0-1-6,-2 0 7,1-4-4,1 0 1,-2 2 0,1-3 4,3-1 4,0-1 1,5-3-1,3 2-2,3-3 0,3-1-2,2 1-2,4 0 3,2 0-1,1 1 6,3 1 0,0 1-1,-4 0-1,1 2-2,-6 0-6,-5 0-20,-2 0-30,-6 0-37,-4 0-53,0 0-100,-4 2-125,-8 0-169,-5 1-115,-1-2-43,-7 1 13,5-1 77,-6-1 118</inkml:trace>
  <inkml:trace contextRef="#ctx0" brushRef="#br0" timeOffset="637">143 60 236,'-2'-17'269,"0"2"19,-1 1-52,1 6-80,-1 3-39,2 4-5,-4 7 7,1 4 21,-1 8 30,-3 6 30,0 5 21,-5 5 2,4 2-13,-5 5-26,-1 0-32,1 3-35,3 3-36,1-1-28,1 2-26,4-1-20,5 0-26,4 2-28,5-2-33,0-3-36,10 0-39,2-7-36,6-2-32,5-5-37,-1-6-76,6-5-64,0-5-13,0-5 18,6-6 32,-3-6 50</inkml:trace>
  <inkml:trace contextRef="#ctx0" brushRef="#br0" timeOffset="920">989 217 267,'17'-24'328,"-4"6"18,1 6 22,-1 8-129,4 5-54,-3 8-17,7 6 14,-1 6 26,1 6 13,-1 5 1,1 4-18,-4 4-26,0 4-35,-4 2-40,0 2-41,-9-1-49,-2-1-62,-4 1-70,-2-4-73,-5-1-70,-6-3-100,-4-6-117,-3-4-25,-3-4 18,-2-7 48,-2-1 57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8:00.7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0 581 161,'5'-2'316,"1"1"20,5-4 12,3 2-97,3-1-96,4 1-65,3-2-33,1 2-21,2-3-15,0 2-29,0-2-44,-3 0-75,-5-2-116,-3 1-62,-6-2-25,-3-2 0,-4 2 24</inkml:trace>
  <inkml:trace contextRef="#ctx0" brushRef="#br0" timeOffset="163">66 450 187,'-14'0'303,"3"0"17,6-2 7,7 2-122,4-1-93,8 0-54,6-2-49,3 1-88,6-2-123,-1-1-61,0 1-34,-2-4-17,-4 4 11</inkml:trace>
  <inkml:trace contextRef="#ctx0" brushRef="#br0" timeOffset="3976">522 333 15,'-2'-10'263,"0"-1"29,1-1 27,-2-1-45,1-1-58,-1-1-28,3 0-15,0 2 2,0-2-3,5 0 3,-1-1-4,3 2-1,-1 0-2,5-1-10,-1 2-7,-1 2-14,4 1-21,-4 4-23,-1 1-22,5 2-19,-4 5-17,1 2-11,2 4-9,-2 5-4,0 2-1,0 5-2,-2 2 0,-1 4-3,-2 2 1,-2 2-4,0 3 0,-1 0 0,-2 0-2,0 0-2,-5-3-6,0 0 1,-1-3-4,-6-3 5,2-3-7,-3-3 2,-3-2 7,3-2 1,1-3 0,1-4-4,3 0 7,0-2 2,2-2 0,1 0 5,3 0 4,2-3 0,2 0 3,1 0-4,5-1-2,1-1-3,3-1-1,1 2-1,4-1-1,1 1-2,4-1 1,-1 2 0,3-2-2,-1 2-5,-2 0-17,0 0-26,-3 2-46,-3-2-52,-3 0-60,-2 0-60,0-2-59,-7 2-123,0-2-42,-3 2 4,-3-3 37,1 0 52</inkml:trace>
  <inkml:trace contextRef="#ctx0" brushRef="#br0" timeOffset="4675">893 192 120,'-3'-13'312,"0"-1"30,0 1 38,1 2-49,-1 2-50,3 0-20,0 3-3,0 2-2,0 0-17,0 2-31,3 4-35,-1 2-33,2 3-29,0 7-19,0 0-15,0 8-9,-3 0-17,1 2-16,-2 3-12,0 0-8,-2 3-8,1-1-7,-1-1-1,0 1-7,1-4-18,1-1-23,0-3-47,1-3-59,1-4-64,0-5-56,1-2-41,2-4-59,-5-3-86,0-6-7,0-3 31,-3-4 40,-1-2 45</inkml:trace>
  <inkml:trace contextRef="#ctx0" brushRef="#br0" timeOffset="4954">893 209 261,'0'-12'349,"2"3"24,1 0 23,2 1-118,1 1-87,7 1-47,1 0-26,3 0-20,5 0-20,1 0-23,4 1-20,-1-1-15,4 0-10,-3-2-6,2 3-3,-4-3 3,-3 1-4,-1-2 0,-4-2 5,-4 2 11,-5-1 15,-1 1 16,-3 0 11,-4 1 8,0 2 0,-4 0-5,2 0-12,-2 3-15,0 0-9,-1 3-7,-2 2-4,-1 4 6,-2 2 9,-2 5 14,0 3 10,1 5 12,-4 2 2,1 2-2,0 4-3,0 1-11,3 0-7,1 1-11,1 1-5,6-1 0,3 2-12,3-3 0,3 0-2,5-3 1,-1-3-3,4-3-3,2-3 0,-1-3-1,1-3 0,1-3-1,-2-4-2,1-3 2,-4-2-7,2-2 1,-2-3 5,-4-2 1,-4-1 4,1 1-4,0-1 3,-4 1-10,1-1-27,-1 3-54,-1 1-83,2 0-82,1 1-94,0-2-154,1 1-64,-4-1 9,0 2 54,-2 0 70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8:06.3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0 106 123,'4'-1'315,"3"-1"23,0 1 13,1-1-75,4 1-101,2 1-66,5-2-38,-1 2-20,4 0-13,1-1-17,-2-1-25,5 1-34,-4-3-51,-5 2-97,0-3-96,-4-1-46,-4-1-11,-4 1 10</inkml:trace>
  <inkml:trace contextRef="#ctx0" brushRef="#br0" timeOffset="163">94 13 35,'-15'0'285,"7"0"25,2 0 9,5 0-49,5 0-110,2 0-72,7 1-46,4-1-38,4 0-51,5 0-136,-1-1-69,-3-2-39,-5-3-16,-3 2 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8:07.7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5 470 21,'0'-12'232,"-4"-2"24,4-1 10,0 2-55,0-4-46,0 1-22,0-1-7,0-1 3,2 3 12,0-1 10,-2 2 11,0 4 7,0 2-13,0 2-17,0 3-29,0 2-30,0 5-32,-4 2-22,4 6-11,-1 6-6,1 2-3,0 4-2,1 1-1,3 2-4,-3 0-2,6 0-2,-2 2-3,4-1-1,-1-1-2,1 0-1,1-1-3,1-4-2,0-1-3,1-3-4,-2-4 0,-2-2-1,2-4 3,-1-3 3,-1-3 3,-2-5 1,3-3 0,-1-3 1,0-2-1,0-4-3,0-1 3,-2-4-3,1-1 3,-2-1 1,0-2 1,-1 1 6,1 0 5,-2 6 11,-2-1 15,3 4 8,-4 4 5,0 2-5,0 4-6,0-1-9,0 5-11,1 3-3,-1 3 0,0 2 0,3 4 10,-3 1 0,4 4 1,-4 2-3,1 1-5,1 2-4,0 2-7,1-1-8,-2 2-21,1 1-38,1-2-53,0-4-57,0 2-58,0-6-61,4-2-81,-6-4-67,3-2-3,-1-5 34,0-3 40,4-3 57</inkml:trace>
  <inkml:trace contextRef="#ctx0" brushRef="#br0" timeOffset="550">353 354 178,'-5'-11'302,"2"3"17,-1 2 11,3 1-115,-1 3-76,2 4-47,2 3-19,-1 1-12,6 4-7,-2 2-7,1 2-12,2 1-12,0 1-8,0 0-7,0 0-3,1 0-2,-1-1-3,2-3 0,-1 0 0,-1-3 0,0-1-3,0-4 2,-2-1 1,0-3 0,1-3 1,-3-1 2,3-4 1,-1-1 3,-2-1 2,1-4 6,-1 1 11,-1-3 15,0 2 22,0-1 30,-1 1 22,-1 4 19,-1 2 4,0 2-12,0 3-19,0 2-22,0 2-14,0 4-5,0 3 0,0 6 3,0 3 2,2 2-1,0 2-16,-2 1-15,4 4-12,-1 0-13,-1 1-13,3 1-31,-2 1-44,0-2-62,0-1-65,0-1-59,2-6-58,0-1-76,-2-6-58,-2-3 7,3-4 37,0-5 44,5-2 54</inkml:trace>
  <inkml:trace contextRef="#ctx0" brushRef="#br0" timeOffset="984">757 444 272,'-8'-4'303,"0"0"20,-2 6-19,-2 3-110,3 4-66,-4 1-30,4 5-19,1 2-11,0 0-11,2 3-15,6 0-9,0 1-9,6 0-8,2-2-4,1-1-4,3 0-3,2 0-5,-2-5-5,2-2-1,-2-2-1,2-4 1,-5-2 2,1-6 5,-1-2 6,-1-5 2,-2-4 3,-1-5 2,-1-4 6,-1-2 1,-3-2-2,0-3-2,0 0-4,-3 1-2,-2 2-12,0 5-18,-2 2-27,1 5-32,-3 4-47,1 4-110,-2 3-80,3 1-34,0 3 2,7 0 16</inkml:trace>
  <inkml:trace contextRef="#ctx0" brushRef="#br0" timeOffset="1337">1067 454 156,'5'-1'318,"-4"1"19,1 0 10,-1 0-94,3 1-99,1 3-62,-2 2-35,2 1-16,-1 2-12,0 3-9,2 0-5,-3 2-8,-2-3-1,1 3-5,0 0-3,-2-2-6,-2 0-3,2-3-5,-2-2-2,1-1 3,-1-1 2,-1-5 5,-1-2 5,0-4 6,0-1 8,0-5 4,0-2 9,0-2 7,3-2 12,1-2 10,0 1 7,0-3 4,3 2 6,2 0 8,0 2 6,3 1-4,-1 6-3,1 0-8,0 2-10,3 4-17,-1 3-16,1 3-10,1 2-7,-2 3-3,0 3-4,-1 2 2,-1 1-4,-4 1-4,3 2-2,-2 0-10,-4 0-12,4 0-14,-5 0-14,0-1-14,0-1-2,-3-2 1,1-2 6,1-2 17,1-3 17,-3-2 14,3-2 13,0-3 12,-2-3 12,2-3 8,2-1 8,-1-4 11,2 1 6,2-2 10,-1-2 8,1 2 9,3-1 14,-1 1 13,0 1 7,1 2 0,0 3-2,0 3-5,5 0-19,-5 5-20,1 2-16,4 4-12,-4 2-12,1 2-13,-2 5-1,-4 0-10,0 3-20,-3 1-42,-2 3-69,-3-1-78,3 2-84,-8-1-124,-3 0-95,0-3-24,-2 0 36,2-4 64,8-2 72</inkml:trace>
  <inkml:trace contextRef="#ctx0" brushRef="#br0" timeOffset="1951">1496 467 187,'5'-6'327,"-4"-1"18,4 5 9,-5 0-104,3 4-97,-2 2-64,1 2-34,1 3-15,0 0-11,1 3-8,-3 0-6,1 2-5,-1-3-2,-1 3-5,-1-2-5,-1-1-4,1-1-5,-3-1-1,1-1-5,0-4 2,0-1 9,0-1 4,-2-5 10,4-2 11,-1-4 13,0 0 12,2-4 5,4-3 15,-3-2 10,4 0 9,-1-2 3,3 0 4,1-1 5,1 2-3,1 1 0,1 2-4,1 3-8,-1 4-12,1 2-14,-2 2-12,3 3-15,0 4-10,-4 3-5,3 4-4,-2 0-1,-2 2-2,0 3-5,-1 1-2,-6-1-5,3 0-7,-2 2-10,-2-3-4,2 1-4,-2-4 1,0-2 4,0-1 7,0-2 10,0-3 8,2-2 9,-2 0 5,3-2 6,-2-4 8,4-2 4,0-1 6,1-1 7,4-2 8,-2-2 9,3 2 8,3 0 2,-1 2 2,1 2-8,-1 5-10,1 2-10,2 5-12,-2 5-8,2 3-10,-4 6-3,1 3-6,-5 4-32,-3 4-74,-1 3-135,0 2-204,-8 2-111,-8 1-52,-15 1-5,-18 4 56,-16-1 123</inkml:trace>
  <inkml:trace contextRef="#ctx0" brushRef="#br1" timeOffset="61939">2143 482 127,'0'0'259,"0"0"18,0 0-23,-2 0-69,0 0-59,1 0-33,1 0-15,-2 0 1,0 0 7,2-2 8,2 2 8,0 0 6,-2 0 4,1-1-9,4 1-11,-2-2-14,5 1-15,0-1-15,0-1-14,3 2-7,0-1-10,3-1-8,0 2-5,2-1-4,3 1-6,-3-2-8,5 1-21,-3-1-25,-1 2-30,0-2-25,-1 0-31,-2 0-30,-1 0-39,-4-2-63,-6-1-39,-3 2-4,-3-3 10,-3 3 30</inkml:trace>
  <inkml:trace contextRef="#ctx0" brushRef="#br1" timeOffset="62221">2101 365 154,'-9'-2'274,"3"0"16,1 2-19,5-1-83,1 1-71,4-1-46,6 1-30,2-2-23,4 2-27,1-1-38,0-1-78,-3 1-90,2-1-48,-1-1-18,-3 2 4</inkml:trace>
  <inkml:trace contextRef="#ctx0" brushRef="#br1" timeOffset="63393">2147 312 207,'0'0'275,"0"-1"17,0 1-37,3 0-75,0 0-58,0 0-32,5-2-20,1 1-12,3 1-9,1-2-10,1 0-10,-1 1-8,-1 0-7,4-1-6,-3 1-2,2-1-2,0 2-5,0 0-6,0-1-14,4 1-23,-2 0-39,2 1-76,1-1-93,0 0-46,0 2-10,1-1 7</inkml:trace>
  <inkml:trace contextRef="#ctx0" brushRef="#br1" timeOffset="64978">2701 299 70,'1'0'241,"4"-2"22,-5 2-18,1 0-54,1 0-50,-2 0-39,1 0-25,-1 0-16,4 0-10,-3 0-8,2 0-2,-1 0-3,1 0 0,1 0-3,-1 2 1,-2-2-4,4 0-6,-2 1-6,-2 1-2,3-1-3,-4 2 0,0 0-1,0 0-1,0 2 4,-4-2-4,3 1 0,-2 1 1,-3-2-1,3 0 4,-1 1 4,1-2 4,0 0 3,0-2 9,-2 2 7,2 0 5,-2-2 8,4 0 7,-1-2 3,1 2 2,-1-2 3,-1 1 0,1-2 1,0 0 3,2 0-2,-1-1 3,1 1-2,0-1-6,0 2-6,0-1-10,0 1-8,0-1-10,0 3-10,0-1-5,0 1-4,0-2-4,0 1 2,0 1-2,0 0 6,0 0-2,0 0 3,0 0-3,0 0 3,0 0 3,0 0-1,0 0 0,1 0 3,-1 0 0,0 0-6,0 0-7,2 0-6,-2 0-13,0 0-45,0 0-62,2 1-78,-1 1-75,1-1-111,0 2-120,-2-3-28,0 3 27,0 0 60,0 3 64</inkml:trace>
  <inkml:trace contextRef="#ctx0" brushRef="#br1" timeOffset="65710">2634 329 46,'-5'-3'254,"4"1"20,1-1 2,0 2-63,0-1-70,1 1-44,3-1-25,0-1-13,2 0-5,1 0-1,-1-1-1,1 2 5,1-1-2,1 0 3,-1 0-2,2 2-6,0-3-7,0 3-12,0 1-8,-1 0-11,0 0-4,-1 0-4,0 1-1,0 1-4,-3 0 3,-4-1 2,3 2 0,-3 0 3,-1 0 2,-1 0 2,-3 2-1,3-1-3,-4 1 0,-3-1-1,2 1 1,-2-1-3,0-1 1,-1 2 0,-1-4 1,0 2 1,0-2 2,2-1 4,0 0 3,0 0 2,0-1 7,2 0 2,1-1 5,0-1 10,2 0 13,0 0 10,-1 0 8,4-2 6,-2 3 1,2-3-5,2 1-10,-2-1-11,4 1-11,-4 1-12,1 0-12,2 1-12,-1 1-21,1-2-32,-1 3-46,3-2-48,-2 0-51,2 2-48,1 4-87,-2-4-83,0 1-18,-3 2 19,1 0 35,-1 2 43</inkml:trace>
  <inkml:trace contextRef="#ctx0" brushRef="#br1" timeOffset="66459">2909 54 161,'4'-11'274,"-3"3"19,-1 0-12,2 2-86,-2 2-61,1 1-32,2 0-14,-1 3-3,1-2 3,-2 2 3,3 2 7,-1-1 7,-2 5 7,3 0-1,-3 3-7,1 1-11,0 3-19,1 0-22,-2 1-17,4 1-14,-1-2-6,0 2-8,1 0-2,-1-2-3,3 1 0,0-2-2,0-1-2,-1-1-2,-1-2 1,1-1-1,2-1 0,-3-3 1,1 1 1,1-4 2,-3 0 2,6-1-1,-4-2 2,2-3 1,-2-2-1,-1 0 2,3-2 2,-5 3 6,2-2 10,-4 2 14,3-1 26,-3 4 26,1-1 23,-2 5 12,0 0 4,0 0-5,0 0-21,0 0-20,0 0-24,0 0-16,0 0-10,5 5-12,-1 2-2,1 2-8,0 0-2,-2 3-6,0 0-2,0 3-13,2-1-19,-3 2-28,4-2-45,-3 1-51,-2-2-54,3-1-45,-1 0-28,0-1-17,0-4-22,1-1-55,2-3-18,1-3 12,2-3 28,-1-3 37</inkml:trace>
  <inkml:trace contextRef="#ctx0" brushRef="#br1" timeOffset="66917">3244 57 153,'-1'-18'291,"-1"3"14,1 3 15,-3 4-111,3 4-76,1 4-34,0 0-18,-5 3-4,1 5-3,4-1-1,0 4-7,0-1-13,2 2-13,0 2-8,0-2-7,1 0-11,-2-2-2,4 1-6,-2-3 0,2 0-4,0 0 2,1-4-2,0-1-2,2-1 2,1-2 0,3-5 2,-3-1 2,1-1 8,2-2 8,0-3 28,-3 1 33,0 2 41,0 0 43,-5 3 37,1 0 19,-3 2-5,-2 4-18,0 0-35,0 0-36,0 0-37,1 6-22,4 3-17,-2 3-17,0 4-4,0 4-18,4 2-7,-2 2-8,1 5-16,2-1-15,-2 1-46,0 1-71,-2-2-108,-3-1-99,-2-1-166,-7-4-79,-6-1-9,-4 0 55,-7-1 91</inkml:trace>
  <inkml:trace contextRef="#ctx0" brushRef="#br1" timeOffset="67416">2956 624 271,'7'-4'307,"-1"-2"13,1 1-25,0 2-117,0 0-66,1 2-30,0-1-6,1 2 6,1 2 18,-1-1 13,2 2 4,-1 0-1,-2 0-10,0 3-12,1 0-19,-4 0-17,3 2-17,-3-1-13,-1 1-9,1-2-6,-2 3-5,-2-5-3,-1 2-4,2-1 0,-2-5 0,0 0 2,0 0 1,0 0 1,0 0 2,0 0 0,5-4 0,0-3 2,0-2 11,1-3 11,1 0 16,2-1 13,-1 2 12,-2-1 14,3 3 9,-2 0 1,1 3-3,-2 2-9,1 1-12,0 0-16,-1 3-16,2 1-18,2 2-8,-2 3-6,-4 0-2,3 3-5,-2-1 3,1 2-7,-3-1-3,0 0-6,-1 0-1,-1-1 0,1-1 1,-2-2 10,1-1 1,-1-4 4,0 0 4,0 0 5,0 0 5,7 0 3,-1-3 5,3 0 10,1-3 3,0 2 4,2-1-2,-2 1-6,4-1-5,-1 2-12,-1 0-7,4 3-16,-2 3-22,2 2-46,-2 2-94,2 4-100,-1 2-180,-3 0-115,-11 4-47,-5 1 11,-18 2 73,-12 0 93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8:12.7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358 120 44,'-5'-18'246,"-2"1"25,-2 2 25,0 2-82,-1 1-55,-2 3-34,0 3-21,-3-1-19,0 6-13,-2 1-6,1 1-1,-3 6 7,2 0 5,-2 4 11,-2 0 5,0 5-2,1 0-9,0 2-11,4 0-17,-5 0-13,7 0-15,0 2-12,3-2-3,3-2-5,0-1-4,6-1 0,2-2 6,5-2 10,4-1 13,3 0 18,5-1 17,1-1 12,5-1 5,-1 0-7,2 2-7,-5-1-12,0 4-16,-5-1-14,0 4-7,-3 0-6,-2 3-3,-6-2-2,-2 2-2,-4-1-1,-3 1-2,-4-2 0,-6 1-4,2-2-4,-6-1-13,0-1-20,0-3-28,1 0-39,5-3-42,-2-3-40,6-3-27,6-1-9,4-4 7,4-4 19,5-5 28,4-2 38,4-4 30,3-3 31,0-3 30,1-1 28,1 0 35,-1 2 34,-2 1 39,0 4 45,-6 3 34,0 6 24,-3 0 9,-2 5 9,0 2-3,0 4-10,-2 3-12,1 4-9,2 4-12,-1 5-19,0 4-26,1 4-30,1 1-29,-2 4-25,1 2-16,2 1-11,-1 1-8,-1-2-11,-1 2-23,1-3-45,-4-1-75,-2-2-83,-3-5-81,-3-2-60,-2-5-74,-4-5-71,0-5 13,-3-5 51,0-8 59,4-2 63</inkml:trace>
  <inkml:trace contextRef="#ctx0" brushRef="#br0" timeOffset="596">354 451 97,'8'-36'289,"2"2"35,2 5 30,1 7-71,1 5-58,2 4-34,0 5-29,-2 7-21,2 2-24,-5 5-20,-3 5-28,-5 2-23,-1 2-16,-4 3-17,-2 2-24,-3 1-37,-3-1-37,-3 2-44,0-1-55,-4-2-108,-3-1-71,1-1-15,1-5 11,5-2 29</inkml:trace>
  <inkml:trace contextRef="#ctx0" brushRef="#br0" timeOffset="813">552 415 268,'11'-1'299,"-3"-1"9,-2 2-34,2 0-108,2 2-73,-2-1-37,1 2-19,4-1-12,-1-1-4,6-1-7,-4-1-3,6-3-8,-3 0 0,1-3-6,2-2 1,-3-3-3,-3-3 1,0-2 0,-2-1 7,-5-1 7,-4-1 12,-1-1 13,-4 3 20,-4 3 17,-2 1 17,0 6 11,-1 0 7,-4 5 9,2 4 11,-1 6 5,0 3 12,1 4 7,0 2 10,3 2-5,2 5-8,1-1-18,5 2-20,0 0-25,5 0-19,3-1-19,4-3-15,1 2-9,4-3-8,4-3-6,0 1-5,2-5 1,-2-1-2,3-5-6,-2-2-2,0-5-4,-5-4-4,4-3-6,-4-3-8,1-6-2,-5-1-4,0-4 3,-1-3 1,-4 0 4,-1 0 8,0-2 4,-4 1 8,-1 2 4,-1 3 7,-1 3 8,-1 5 2,-3 1 2,3 6 2,-4 3 2,-1 4 2,0 5 2,-1 5 2,1 1 2,-1 4 10,0 1 2,4 2 0,-2 2-6,5-1 3,0 0-3,3 2-10,3-1-7,7-2-7,1 1-1,5-1-6,4-2-5,4-1-8,3-2-24,-1-2-59,4-5-100,-1-2-100,1-5-106,-2-6-149,-2-5-63,-2-4 18,-2-4 72,4-5 87</inkml:trace>
  <inkml:trace contextRef="#ctx0" brushRef="#br0" timeOffset="1388">1566 138 256,'6'-33'374,"-3"3"60,0 4 52,-3 7-90,-3 4-87,3 4-54,-1 5-32,1 8-30,0 4-25,1 10-23,4 3-17,-2 9-10,2 1-22,-1 6-30,3 1-20,-1 2-22,0-2-8,-1 0-9,-2-2-9,2-1-30,-2-2-44,1-2-59,-1-2-72,0-4-57,1-5-42,-2-3-10,-2-5 9,0-4 22,-2-4 14,-4-5 6,0-5 2,-4-4 8,1-3 30,-4-3 78,4-1 108,-4-1 99,4-1 85,-1 3 62,-1 2 29,3 4-14,0 1-43,-1 5-33,-1 5-19,1 2-10,-2 5-5,-2 5 3,4 2 6,-3 2-1,5 3-11,0 3-15,4 0-21,2-2-20,2 3-17,2-1-14,5 0-8,5-3-13,0 0-23,5-4-36,6 0-51,0-3-51,8-5-75,-1-3-127,4-3-52,-1-5 1,0-2 25,5-5 45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8:14.6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144 291 226,'7'-12'349,"-6"2"25,-4-1 16,-3 7-97,-5-1-90,-2 5-41,-4 5-15,1 1-8,-5 3-2,5 3-12,1 1-24,0 1-24,5 1-26,5-2-14,1 2-14,4 0-12,5-3-3,6 0-5,0-1 2,4-4-4,2-1 4,2-1 1,-5-5 1,3-4 4,-1-1 6,-2-4 12,-4-5 16,-4-2 15,-1-4 10,-5-1 3,-1-1-5,-3-3-9,0 3-13,0 1-19,0 2-14,4-1-22,0 4-47,4 2-65,6 1-69,4-1-58,5 5-51,3 0-35,5-2-1,-2 4 39,4-4 65,-5 3 79,-1-1 82,-4-2 84,-3 0 82,-5 1 60,-5-2 43,-6 3 25,-3 0 14,-4 2 5,-1 1 4,-4 1-3,0 5-11,-1 3-21,4 3-21,-4 3-21,7 6-27,-1 6-31,4 1-29,3 7-21,2 3-20,1 2-17,2 2-13,1-1-8,3-1-6,-1 2-26,0-3-59,-3-2-98,-2 1-106,-3-5-137,-4-3-143,-3-3-55,-2-3 19,1-6 75,3-3 92</inkml:trace>
  <inkml:trace contextRef="#ctx0" brushRef="#br0" timeOffset="503">304 488 233,'3'-8'321,"2"-1"16,5 0 5,4 0-139,2 0-121,6 2-122,1-4-148,2 0-77,1 1-39,-1 1-18,5-1 14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8:15.4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0 310 122,'4'5'267,"4"-1"19,-2-1 13,-1 0-98,2-1-74,-1-1-38,2-1-23,-2-1-17,2-1-11,-1-2-14,2-1-4,-3-1-8,0-3-2,3-3-4,-5-1-2,2-2-2,-1-6 0,-2 0-2,1-5 1,-4 1 2,-2-1 2,-1 1 10,-1 2 15,-3 4 17,1 2 13,-3 5 13,1 3 15,-1 6 15,0 3 16,1 5 13,0 3 17,-1 5 15,0 2 7,5 3-7,-3 3-12,4 0-21,0 1-21,2 0-25,2 1-20,4 0-19,-2-4-16,3 2-8,6-3-10,-2 0-6,5-3-10,0-2-15,5-2-16,2-2-37,-1-3-38,2-3-37,1-3-38,-2-3-25,-2-5-13,-1-2 8,-2-2 24,-4-4 38,1-4 41,-2-1 42,-6 0 48,-1-1 51,-2 2 49,0 2 46,-3 5 41,0 0 21,0 5 4,0 2-17,0 1-32,0 2-31,1 4-33,1 3-19,1 3-10,0 3-5,1 4-3,0 1-3,0 3-9,0 0-9,0 0-6,0 2-6,1-1-3,-4-1-4,3-1-4,-1-1-1,-2-3-2,3-2-1,-4-4 1,1 0 5,1-4 3,-1-3 2,1-3 2,2-4 0,1 0-2,0-5-5,0-1 2,3-4 4,-2 1 3,5-1 15,-1 4 18,-4-1 20,3 2 13,-2 3 11,-3 3 1,1 2-13,0 4-11,3 1-15,-4 4-15,5 2-7,-3 2-3,0 2-4,3 2-4,0-1-5,-1 2 1,2 1-1,2-2-4,-3 1 1,4-2-2,-1 0-2,0-2-10,2-1-5,-1-3-8,0 0-11,-1-3-12,2-3-12,-2-1-4,1-4-8,1-2 2,-1-2 7,1-5 5,1-4 14,0 0 12,0-4 11,-3-1 9,-1-1 4,-3 2 10,-1-1 11,-6 4 7,2 1 3,-6 4 6,2 4-2,-2 2-4,-2 4-7,-2 2-10,-1 4 0,1 0-3,0 6 1,2 1 1,1 0 3,0 3 0,3-1 3,1 1-1,1 1-2,3 2-4,4-1-3,1 2 4,4 1-1,0 4-5,0-2 2,-1 4 2,0 1-1,-6 1-2,-1-1-3,-5 3 0,-3-3-3,-3 0-2,-7-1-3,-3-4 2,-3-1 4,-3-3 0,0-1 1,-2-5-6,1-2-3,2-1-12,4-3-17,4 0-33,5-3-61,7-3-64,4-1-57,9-5-42,6-3-44,6-2-52,2-4-50,4-4 9,0-3 28,0 2 40,2-4 47</inkml:trace>
  <inkml:trace contextRef="#ctx0" brushRef="#br0" timeOffset="1051">947 345 63,'17'-20'295,"-3"2"57,-6 0 55,0 5 13,-3-1-69,-2 5-48,-2 2-35,-1 2-26,2 2-20,-2 5-26,0 1-27,2 4-19,-2 4-15,3 0-17,2 6-27,-2 0-25,2 2-23,-1 2-21,-1 0-33,-1 0-62,-1 0-103,-1-1-115,-3-2-176,-3-3-119,2-2-45,-5-4 20,5-4 83,0-5 101</inkml:trace>
  <inkml:trace contextRef="#ctx0" brushRef="#br0" timeOffset="1292">942 226 324,'-11'-22'364,"5"1"15,1 3 2,3 3-175,4 1-127,4 4-93,3 4-89,3 1-114,0 2-77,4 2-31,0 1 0,1 0 23</inkml:trace>
  <inkml:trace contextRef="#ctx0" brushRef="#br0" timeOffset="1380">1076 132 100,'14'8'246,"-2"3"44,-3-1 33,0 4-59,-1 3-63,-3 1-32,2 1-12,-3 2-10,2 0-4,1 0-6,-2 0-11,-1 0-16,3-1-24,-1-2-21,0 0-21,-1-4-16,0-1-11,0-1-6,-2-5-2,2-3-2,-4 0-1,5-4 2,1-2-3,-3-4-1,1-1-3,2-4 1,0-3-2,1 0-2,-1-1 2,-1 0 6,2 1 13,-4 4 15,0 1 8,-1 3 6,0 3 9,0 1 11,1 5 1,-3 2 3,2 4 8,3 0 10,-3 3 1,4-1-7,-1 3-8,2 0-10,2-3-13,1 2-18,2-1-8,-1-5-8,1 1-2,1-5-8,-1-2 0,2-2-1,-2-2 0,3-5-6,-3-1-4,-1-3-3,2-1-3,-1-4-3,-2-4-2,-1-1 2,-4-2 3,-3-2 4,0 1 2,-4 1 6,-2 4 6,-2 4 1,-2 5 8,-3 7 5,-3 4 8,-2 5 6,0 9 3,2 3 3,1 2 1,3 5-7,5 2-7,4 1-8,3 1-8,7 1-6,5 1-20,4-1-42,8-1-101,5-3-132,-2-4-176,5-4-140,1-5-60,2-5 2,5-5 78,2-7 119</inkml:trace>
  <inkml:trace contextRef="#ctx0" brushRef="#br0" timeOffset="2134">2423 247 109,'0'-13'338,"4"4"40,-4-1 30,1 5-51,1 2-87,-2 3-40,0 1-15,-2 4-3,1 4 2,1 3 3,-2 1-13,0 5-34,2 0-36,-1 2-35,1 2-29,0-1-27,0 2-17,0-2-16,0 1-14,0-2-23,0-1-35,0-2-47,-2-6-43,0 2-32,2-8-21,-3 0-9,2-5 15,-4-5 36,5-2 39,-1-6 31,1-4 32,-2-4 33,2 0 38,0-3 31,2 2 39,-2 1 48,1-1 41,4 6 36,-4 3 11,2 1-7,2 4-21,3 4-34,0 2-30,6 5-35,2 3-22,5 5-13,2 1-8,3 3-6,-1 1-15,4 1-5,-2 1-5,-1 0-5,0-2-3,-1-1-8,-8-1-11,1-2-8,-5-2-14,-3-2-10,-3-5-24,-3-2-29,0-2-20,-3-5-2,-1-2 0,0-4 9,-1-3 22,-3-3 35,0-1 24,-1-6 17,0 2 12,-1-3 12,1-1 26,2 3 22,-2 3 24,2 5 8,0 2 7,0 5-7,-2 5-13,5 4-13,0 4-16,0 5-4,5 5-3,-4 2 1,4 5-5,0 3-15,1-1-4,2 2-15,-2 2-34,2-1-74,-1-1-104,-2-1-102,-5-1-158,0-6-119,-4 0-38,-4-5 32,3-5 89,-5-3 93</inkml:trace>
  <inkml:trace contextRef="#ctx0" brushRef="#br0" timeOffset="2820">2208 28 226,'-17'-3'294,"-1"7"26,0 4-9,0 7-77,-1 6-28,0 3 3,5 6 12,0 3 13,3 2 7,3 1-8,1 1-29,3 2-35,4-1-37,4 2-41,4-3-28,2 3-26,5-5-17,3 2-35,6-6-65,3 1-84,6-7-87,3-2-121,4-8-129,2-5-42,0-5 18,0-10 64,-2-2 73</inkml:trace>
  <inkml:trace contextRef="#ctx0" brushRef="#br0" timeOffset="3054">2921 75 155,'16'-29'342,"-2"7"26,2 8 20,-2 5-61,5 9-96,1 9-45,-2 6-3,4 7 10,-1 9 8,0 3-4,-4 5-19,0 2-33,-4 2-38,-2 1-33,-5-2-29,-2 0-34,-4-2-36,-5 1-47,-3-6-68,-4 0-70,-1-5-75,-8-3-125,4-4-74,-4-5-10,2-5 32,10-2 56,2-7 66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8:18.8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0 676 265,'14'-2'358,"2"-1"22,6-2 19,5 4-118,5-2-99,2 3-66,5-1-39,-1 1-50,1-2-63,-4-1-110,-7 0-139,-4-1-72,-11-4-37,-5-1 9,-8 0 34</inkml:trace>
  <inkml:trace contextRef="#ctx0" brushRef="#br0" timeOffset="148">25 538 174,'-11'-5'316,"8"-1"15,8 2 10,8 1-104,7-1-117,5 3-85,4-2-105,4 2-131,2-4-70,-4 2-37,3-1-13,-3-1 15</inkml:trace>
  <inkml:trace contextRef="#ctx0" brushRef="#br0" timeOffset="619">533 316 198,'4'-17'319,"3"-1"25,-1 2 26,2-1-101,5 2-67,0 0-31,-1 3-16,2 3-9,4 0-6,-2 5-16,2 4-21,-1 1-18,0 4-19,-1 3-17,-4 6-16,-1 1-12,-3 5-8,0 2-3,-3 4-3,-4 1-1,-1-1-2,-5 5-1,1-3-8,-5-1-11,-3 0-10,1-1-6,-1-4-4,-1-2 3,2-4 4,3-2 9,2-5 17,2 0 18,1-5 24,3 2 26,2-3 23,4-2 23,2 1 13,5 0-1,3-2-12,1 0-25,1 1-19,0-1-21,3 0-19,-2-1-29,0-1-47,-2-1-63,2 0-69,-3-3-64,1-3-55,1 0-42,-4-3-64,-3-5-34,2 1 12,-4-3 37,1-3 41</inkml:trace>
  <inkml:trace contextRef="#ctx0" brushRef="#br0" timeOffset="983">1024 275 5,'4'-13'278,"-4"1"31,3 1 24,-3 2-27,0 2-89,0 0-52,0 3-29,0 1-24,0 2-18,0 1-19,0 1-20,-3 5-21,1 0-12,-2 3-9,0 2-4,3 0-1,-2 3-2,3 0-3,1 1-2,2-2 1,1 1-1,5-2 5,-1-2-3,0 1 2,4-4 1,-2-3 2,1 1-2,1-2-2,0-3 1,2 0 7,-1-1 8,-2-1 16,1 1 19,-1 1 24,2 0 26,0 0 17,-4 3 7,4 0 4,-2 3-4,-3 1-10,1 2-18,-3 2-16,-1 1-16,-2 1-19,-3 1-15,-1 1-11,-2-1-8,-2 3-5,-4-3-10,-3 1-32,-2-4-64,-2 2-96,-1-4-112,-7-2-171,-1-2-87,-4-4-16,3-2 37,-1-2 79</inkml:trace>
  <inkml:trace contextRef="#ctx0" brushRef="#br0" timeOffset="1388">982 327 205,'16'-19'304,"0"1"17,6 1 11,1 4-133,6 1-82,1 2-51,0 2-37,0 2-34,-1 2-32,1-1-35,-2 1-33,-1-1-34,0 2-12,-5-2 14,0 1 47,-5-2 60,-1 2 66,-3-3 66,-5 5 45,-2-3 24,0 4-15,-4 1-15,-4 1-9,-4 4-1,0 4-2,-2 1 3,-3 4 6,0 4-6,3 1-17,-2 4-24,4 0-20,0 2-17,4 0-16,4-1-10,5-1-1,1 1-5,5-5-1,1 2-3,2-4 0,1-2 2,0-5 14,0-1 25,-3-4 22,2-4 23,-5-2 11,1-5 10,-4-2-13,-1-5-22,-2-4-25,-4-4-20,-1-1-19,-1-4-26,-3-1-52,0 2-66,-1-1-78,-2 4-82,1 5-82,3 1-145,-2 5-43,0 4 23,2 2 49,3 5 66</inkml:trace>
  <inkml:trace contextRef="#ctx0" brushRef="#br0" timeOffset="1814">1736 198 14,'5'-17'301,"0"2"32,-1-3 35,4 4 8,1 1-106,4 2-51,3 3-21,2 4-2,4 3-15,1 2-18,1 7-25,2 2-18,0 5-28,-4 3-26,-2 3-17,-5 3-19,-4 3-10,-1 0-10,-6 0-3,-2 0 0,-4 0-1,-2-1-1,-6-4-10,-1-1-2,-4-4-10,-1-2-7,0-5 0,2-1 4,-2-4 7,5-5 12,-1-2 11,3-5 13,5-2 8,2-5 5,4-2 2,2-4-1,5-1-8,3-4-3,2 1-13,3-2-4,0-1-15,4 2-32,1-1-47,2 2-60,0 2-58,1 1-58,1 3-57,-4 3-78,-1 1-41,-1 4 9,-1 2 37,-2 2 41</inkml:trace>
  <inkml:trace contextRef="#ctx0" brushRef="#br0" timeOffset="2129">2282 61 42,'10'0'294,"-3"0"34,-2 0 23,-4 1-32,3 2-80,-4 2-52,-2 2-15,0 5 9,1 1 11,1 6 9,0 1-13,1 5-15,1 0-30,1 4-35,0-1-28,2 1-28,-1 1-17,0-2-15,1 1-7,-2-2-6,0-2-26,-1-2-42,1-3-62,-3-2-65,1-2-56,-1-4-54,0-5-67,-1-3-72,1-4 2,-7-4 31,1-5 40,1-6 46</inkml:trace>
  <inkml:trace contextRef="#ctx0" brushRef="#br0" timeOffset="2329">2282 350 159,'-5'-37'267,"2"-3"28,1 1 11,2 2-94,2-1-60,1 6-29,2 2-12,2 3-9,0 5-5,2 5-8,-1 5-10,5 1-14,0 5-19,-1 5-13,1 2-8,-4 5-7,1 3-5,-4 3-1,-4 2-1,-6 2-2,0 2-3,-9 0-6,-1 2-12,-3-1-25,-3 1-31,2-1-41,0 1-66,2-2-121,1-2-59,3-2-12,4-4 11,8-1 30</inkml:trace>
  <inkml:trace contextRef="#ctx0" brushRef="#br0" timeOffset="2588">2527 209 203,'12'0'317,"-4"0"24,0 3 21,-1 1-105,2 4-76,-1 2-42,-3 3-15,1 2-14,0 0-15,-1 1-21,-2 0-17,0 1-18,-1 0-14,-2-4-10,0 1-19,-2-1-15,-3-4-14,2-3-9,-3-3-3,0-3-2,-1-3 9,1-6 15,0-3 8,0-4 10,-1-5 5,2-3 7,1-2 3,0-2 6,1-1 8,3-1 7,3 2 8,2 1 13,2 2 18,-1 4 8,2 8 4,1 3-7,-1 2-6,5 7-9,-1 4-18,4 4-8,-2 4-6,4 4-2,-4 4-6,-1 1-6,-1 4-3,-4-2-5,0 2-4,-2-1-2,-3-2-2,1-3 1,-4-5-3,0-1 1,0-3 3,0-1 5,0-5 3,0-2 4,0-1 3,0-3 4,1-3 3,1-1 9,1-2 12,2-2 10,0 2 13,2-1 17,0 1 11,1 1 5,-3 2-7,3 3-13,-1 2-14,0 2-19,1 2-18,0 3-15,1 2-9,-4 2-11,1 2-18,-1 2-41,0-1-67,1 4-86,-2-2-74,1 1-65,3 2-83,5-3-69,-2-2 15,3 1 53,0-3 60,1-1 122,-3-2 193,-2-1 179,-2-1 106,-3-3 63,1-1 29,-3 1-45,-2-3-118,-1 0-219,-4-5-124,-7-1-71,-8-4-39,-8-1-16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8:28.4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49 156 87,'-3'-15'279,"1"-2"32,0 2 28,-1-3-67,2 3-42,-2-1-2,1 2 28,1 2 31,-1 2 25,1 1-2,1 3-26,-2 1-39,0 2-59,2 2-55,0 1-52,-1 3-23,-1 3-7,0 5 3,-1 6 7,2 6 8,-3 2 13,1 3-4,0 4-4,0 1-13,2 3-13,-1 0-14,2 2-16,0-2-13,0 1-27,2-1-24,4 0-31,-2-3-43,1-1-79,3-4-90,5-2-77,-4-5-85,-1-3-125,0-6-35,0-3 37,-2-8 77,2-2 84</inkml:trace>
  <inkml:trace contextRef="#ctx0" brushRef="#br0" timeOffset="329">389 358 56,'1'-13'305,"-1"1"22,-3-1 12,-2 5-38,1-1-131,-4 3-68,3 0-26,-1 3-1,-1 3 7,1 1 13,-3 5 15,1 2 8,0 4-3,1 3-7,1 1-9,3 4-8,3-1-11,2 2-7,3 0-10,2 0-3,4-1-7,2-1-11,3-1-11,3-3-6,-2-1-7,0-5-7,0-2-1,0-4 2,-6-4 0,0-2-3,-3-5-1,-3-2 0,-1-5-3,-4-2-5,0-2-5,0-2-12,-1-2-19,-1-1-27,2-1-28,3 1-35,1 1-34,4 2-23,2 3-22,6 3-17,3 3-38,3 6-69,2 3-20,3 1 0,0 1 21,0 1 35</inkml:trace>
  <inkml:trace contextRef="#ctx0" brushRef="#br0" timeOffset="642">802 255 190,'6'-3'331,"-3"-2"36,-5 1 26,-2-1-86,-2 4-80,-3-2-43,-3 3-26,-2 1-13,-1 4-11,1 2-15,-2 5-19,2 2-17,3-1-16,1 4-15,1-1-17,3 2-10,3-1-9,1-1-5,2 2-1,3-1-3,2-2-2,1 0-5,5-3-10,0-3-11,1-2-9,0-2-3,1-4-4,-1-4 2,-1-3 10,1-3 9,-2-3 8,0-3 2,-2-3 6,-3 0 10,1 0 26,-3 2 26,-1 2 26,-1 4 19,-1 4 6,-1 1-8,1 2-19,-4 5-15,1 2-22,-1 4-12,2 4-2,1 1-2,1 2-5,3 2-6,3 1-8,0 1-9,4-1-25,2 0-39,3-1-55,3-2-72,0-3-67,7-3-62,-1-3-75,0-3-90,-2-5-9,2-4 30,-1-4 53,2-4 53</inkml:trace>
  <inkml:trace contextRef="#ctx0" brushRef="#br0" timeOffset="1018">1169 295 28,'10'-39'305,"0"3"52,-4 4 51,-2 6 11,-1 5-99,-2 4-64,-1 6-32,0 6-2,0 5-10,-1 5-14,-1 8-7,1 3-3,1 7-10,0 0-40,1 3-37,4 1-29,-1 2-24,1-1-15,0-1-13,0 0-11,0 0-3,-1-1-19,2-4-24,-1-1-43,-2-3-56,1-4-62,0-2-51,0-5-30,-3-1-13,1-6 1,-1-1 20,-1-5 23,0-4 14,0-3 11,-3-3 34,-2-2 71,1 0 70,-5 1 64,-1 2 64,-1 3 51,-7 5 29,1 4-5,-7 3-3,-1 4 2,0 4 9,1 2 0,3 2-10,2 2-14,7 2-19,3 0-22,6 1-25,6 1-21,7-1-26,10-1-46,5 1-67,5-6-72,4 3-108,2-6-138,3-4-60,-1-2-4,0-5 31,2-2 55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6:41.9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217 489 68,'-3'1'268,"1"-1"16,1 0 14,-1-1-74,2 1-85,0-3-46,0 0-19,2-1-8,-2 0-7,1 0-7,1-4-6,0 2-6,-1-3-11,2 0-9,0-1-6,-1-2-11,-1-2-8,1-1-8,-1-3-4,-2 0-4,-1-3 2,-1 1 4,-3 2 7,1 2 12,-1 3 7,-2 3 9,-3 5-1,-2 2 3,0 6-3,-4 2-4,0 6-4,-1 3 0,-2 2-2,2 2 4,1 2 0,1 1 2,2-2 1,4 2-1,4-1 1,0 1-1,4-3 0,4 0 0,4-3 1,0-2-1,6-1 2,2-3-2,0-3-2,5-3-4,-1-4-2,0-4-2,0-2-2,-2-5-1,-2-2-2,0-4 2,-3 2-1,0-2 11,-3 1 34,-3 4 36,-2 2 27,-1 2 17,-1 3 7,-1 3-8,-1 0-31,-1 5-34,0 1-28,-1 4-18,2 2-6,1 2-4,0 2-2,1 1 1,2-1 0,2 0-3,2 1 0,0 0-2,3-4-5,-2 1-12,4-4-24,1-1-32,-2-1-34,5-5-29,-2-2-21,0-2-2,-1-5 11,0-2 27,-1-2 35,-2-2 31,-1-2 34,-2 1 26,-3-1 24,1 1 25,-3 4 22,-2 1 19,1 2 2,-1 1-8,0 4-14,-1 1-16,1 3-21,-2 5-18,2 1-11,0 1-2,0 4-2,0 2-1,0 1 0,2 1-1,1 1-1,0-1-1,2 1-1,-1-2 0,1-2 0,0-1 4,2-4 1,0-2 3,-1-2 4,1-3-1,1-3-3,3-3 1,-2-3 0,-1 0-4,2-2 5,-1 2-1,-1 0 14,0 0 12,-1 3 7,-1 0-2,-3 5 2,0-2 1,2 4-13,-2 2-12,0 0-10,2 3-2,3 0-5,-2 0-6,2 0 3,3-1-3,0-1 6,0-1 1,2-3 1,-2 0-1,2-4 0,-1-2-3,-2-3-1,-2-4-2,-1 2 0,0-4 4,-2 0 2,-2 1 5,-2 1 4,1 2 9,-2 2 1,0 3 1,0 2-6,0 2-2,2 2-5,-1 5-6,1 2-1,1 5 6,1 3 11,3 3 11,-1 5 5,1 1 6,-1 1 0,0 2-8,-1 2-8,-4-3-15,-1 3-10,-1-2-8,-4 0-9,-3-1-21,2-1-34,-4-2-39,2-2-39,-4-3-33,2-3-31,2-3-18,-1-3-43,1-6-63,3-3-14,2-6 8,3-5 21,10-4 31</inkml:trace>
  <inkml:trace contextRef="#ctx0" brushRef="#br0" timeOffset="1067">895 336 252,'8'-41'376,"-5"5"57,0 6 60,-1 5-109,-2 4-70,2 9-58,-1 4-35,-1 10-30,0 8-40,2 8-29,-1 6-12,1 6-18,-2 5-29,3 1-28,-3 3-24,0 1-30,-1 1-56,-1-1-85,2-1-93,-3 0-133,0-3-122,1-3-50,4-4 19,7-7 60,7-5 83</inkml:trace>
  <inkml:trace contextRef="#ctx0" brushRef="#br0" timeOffset="1254">1118 667 271,'14'-7'340,"-1"-1"29,0 1 21,-4-1-133,2 2-88,0-3-53,-1 2-27,1-2-30,-2-2-22,3 1-13,0-3-9,-1 0-6,2-2-6,3-3-2,-4 0-4,4-3-2,-3 0-3,-1 0 4,-4 2 1,-3 4 18,-2 3 11,-3 4 11,-5 3 14,-3 7 21,-6 4 22,-5 6 10,-1 6 7,-2 3 7,2 6-3,3 2-16,4 2-20,7 4-24,6-2-20,6 3-13,7-4-11,8 2-10,7-4-22,5-3-53,7-5-74,4-6-81,-3-3-153,-1-7-98,-2-6-36,0-6 20,-2-8 60,-1-7 71</inkml:trace>
  <inkml:trace contextRef="#ctx0" brushRef="#br0" timeOffset="1748">2375 304 158,'-3'-19'259,"0"1"26,-4 0-15,1 3-75,-2 1-44,-3 4-21,0-1-18,-1 5-18,-3 2-4,2 1-3,-4 6 5,-2 1 9,0 5 13,0 3 5,-1 3-3,2 3 0,-2 2-9,2 2-9,1 0-14,1 1-8,4 1-5,0-1-8,4-1-8,4-2-2,2 0-3,4-2-3,4 2 1,4-3-5,1-4-6,4 1-8,-2-4-5,4-2-4,0-2-5,1-5-2,3-2-5,-2-4 1,3-4-3,1-1-2,-3-5-3,0-2 0,-1-4-1,0-1 0,-3-1 0,-5-1-4,-3-1-3,0-2 0,-7 1 2,-1 4-4,-3-1 0,-3 4 4,-2 2 2,2 4-3,-1 4 1,-2 3 2,1 6-3,-2 2 1,0 8 3,0 2 1,2 2 1,0 5 2,2-1-1,3 1-2,0 0-8,3 1-13,1-1-35,1-1-59,1-1-73,5 1-80,-5-3-156,0-1-80,0-3-20,0 0 36,1-2 59</inkml:trace>
  <inkml:trace contextRef="#ctx0" brushRef="#br0" timeOffset="2381">1871 136 76,'-10'-4'262,"1"-3"16,3 5 9,-1 0-84,-1 4-78,-1 2-37,-1 4-8,-1 5 4,-3 5 15,0 6 18,-2 3 3,3 5-1,-1 2-8,3 2-16,3 2-21,3 1-25,5 0-16,5 1-12,6-1-10,6-3-6,4 0-11,6-1-22,3-5-30,5-3-41,4-5-52,-1-7-111,4-6-86,1-7-29,0-7 2,1-8 27</inkml:trace>
  <inkml:trace contextRef="#ctx0" brushRef="#br0" timeOffset="2629">2514 57 220,'13'-26'294,"4"10"25,-2 5 17,3 7-102,1 8-42,1 8-3,0 8 16,0 8 12,-2 7-4,-1 2-21,-6 6-28,-3 1-34,-4 1-43,-6 0-37,-3 0-30,-4-1-17,-5-3-19,-1 2-24,-4-6-46,0-2-55,0-2-63,-1-2-95,7-4-122,0-4-46,6-2 6,5-6 38,5-5 58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8:30.1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130 252 201,'-13'-26'315,"-1"2"22,0 3 14,-2 5-112,2 1-78,0 4-38,3 4-21,1 2-1,2 5 9,0 5 19,4 4 7,0 5 5,4 6-2,0 3-9,4 4-24,0 1-29,4 4-24,0-1-22,-2 1-12,2 0-9,-3 0-7,2-2-9,-1-3-9,-5-1-7,1-7-1,-1-3-1,-1-5 5,0-4 5,0-3 7,0-6 7,0-5 5,0-4 5,4-2 7,-3-5 8,6 1 22,1-1 14,2 2 18,3-1 13,1 5 10,2 0 5,1 5-11,1 2-9,3 4-13,-1 2-17,-2 4-14,0 1-17,-3 4-9,-1 1-8,-3 1-6,-3 2-1,0 0 1,-5 3-3,-2-1 2,-4 1 0,-4-2-1,-6-2-2,-4-1-1,-4 0-8,-6-4-14,-1-4-31,-3-1-58,1-1-84,4-4-89,0-2-109,9-2-129,1-2-47,8-2 17,7-4 64,4 2 76</inkml:trace>
  <inkml:trace contextRef="#ctx0" brushRef="#br0" timeOffset="459">355 427 33,'6'5'284,"0"-1"20,-3-1 11,2 0-48,-2 2-109,2-4-71,4 2-32,-1-3-17,4 2-10,0-4-6,2-1-8,2-1-3,-2-3-3,4-1-5,-4-3-1,0-2-2,0-2 0,-2-3 0,0 0-2,-2-3 2,-2-2 6,-1 4 18,-4-1 20,1 4 15,-6 2 14,-3 5 17,-1 3 18,-3 6 18,-3 2 18,-5 5 19,3 4 17,-2 2 11,2 2-7,0 3-18,3 2-26,3 1-32,4 1-28,2 3-23,4 0-16,5 0-15,2 0-10,7 3-8,0-3-29,4-1-49,1-1-70,3-2-83,1-3-71,2-2-85,-3-4-120,0-4-30,-1-5 31,-1-3 57,3-5 63</inkml:trace>
  <inkml:trace contextRef="#ctx0" brushRef="#br0" timeOffset="858">1031 451 143,'0'-10'211,"-1"-2"0,1-1-59,-2 0-58,2 0-40,-1-4-16,-1 2-3,0-3 9,1 1 11,1 1 13,-2 0 5,2 1 4,0 1-6,-1 2-9,-1 2-12,0 2-11,-1 2-11,-2 2-8,-1 4-1,-2 1 4,0 4 2,-1 2 9,-5 2 7,2 2 13,-1 2 9,-2 2 18,0 2 18,0 1 16,-1 1 18,4 2 9,-2 1 0,2 3-13,4-1-17,4 0-23,2 1-25,4 1-21,2-1-22,4 1-33,6-2-46,2-2-55,3-1-55,4-2-62,-1 0-112,1-7-81,-1-4-18,-2-3 20,0-3 38,0-4 53</inkml:trace>
  <inkml:trace contextRef="#ctx0" brushRef="#br0" timeOffset="1283">1371 388 176,'6'-12'261,"-3"-3"20,2 0-32,-1-1-64,-3-1-41,-1 1-13,0 2 2,-1 1-1,-3 4-11,-1 3-4,-4 1-2,0 5 3,-3 5 11,-1 2 21,-4 4 27,0 3 25,1 3 10,-3 1-4,1 3-27,2-2-33,0 3-37,2-1-33,2 0-28,3 0-21,4-2-9,2 1-7,5-1-7,3-1 0,4-1-3,2-2-2,3-2-1,5-2-5,2-4-4,-4-2-6,5-2-14,-6-5-17,3-2-15,-3-5-21,-2-2-17,-3-2-12,0-5 1,-3 0 9,-1-3 10,-3 0 25,0-1 23,-2 3 26,-2 1 28,0 3 23,0 3 19,0 3 10,0 2 0,0 4-7,0 0-2,-2 6-8,2 0-5,0 2-1,0 5 2,0-2-3,2 3-4,2 1-6,-1 0-8,0 2-6,0-2-5,4 1 1,-1 1-3,2-1-4,0-2 0,0 1 2,0-4-2,-1 2-4,4-3-7,-1-2-10,1-2-17,0-3-15,0-3-25,2-2-13,-4-4-18,4-1-15,-4-6-5,3 2 0,-2-4 16,-2 0 18,0-2 18,0 1 26,-2 1 21,-1 0 21,-3 3 21,-1 1 21,1 2 22,-2 3 26,0 2 15,0 0 2,0 3-7,0 3-16,0-1-15,2 5-9,-2 1-1,0 4-4,1 2 1,-1 4 5,2 0 0,-2 2-9,1 1-10,1 1-6,0-2-3,-1 2-4,2 0-9,1-1-2,2-1-4,2 1-3,0-2-4,0-2 0,2-2-4,0-2-7,0-5-12,0-1-14,3-4-16,0-2-16,0-5-16,-1-2-17,2-5-14,1-2-1,0-2 9,-3-2 14,0 1 18,-2-1 35,-4 5 45,-1 1 33,0 4 19,-4 2 9,-1 3 5,-1 3 3,-2 5-4,-1 1-10,-1 4-5,2 1 3,0 2-2,1 1-10,2 2-12,2 1-10,1-1-7,0 1-7,4-1-4,-1-2-14,7-1-23,-4-2-32,5-4-39,1-1-46,0-3-45,1-4-22,0-4 1,-2-1 17,4-5 30,-6-2 45,-2-5 48,1-1 40,-3-2 41,-3-2 37,0 1 43,-2 1 49,-2 4 41,-1 4 18,0 2 2,0 4-20,0 5-27,0 2-37,5 4-36,-4 6-22,6 2-13,1 6 0,0 1-3,1 4-4,0 2-7,1 1-3,-1 1-3,-1 1-1,-1-1-3,-2 2-6,-4-2-4,-1-2-17,-1 1-40,-4-3-68,2 0-90,-2-5-89,0-1-94,2-4-135,-2-2-45,7-5 26,2-3 68,4-5 72</inkml:trace>
  <inkml:trace contextRef="#ctx0" brushRef="#br0" timeOffset="2373">2258 552 182,'8'-4'312,"1"0"17,-1 0 9,1 1-114,1-2-99,2 1-57,0-1-35,6-1-26,0-1-22,2-2-28,-2-2-26,2-2-26,0-2-20,-3-3-8,-1-2 24,-2 1 40,-4-4 55,-2 1 57,-3 1 50,-4 1 42,-2 5 27,-4 2 23,-3 5 37,-3 5 49,-8 6 33,-1 3 16,-1 6-7,-1 2-23,0 4-58,5 3-70,5 3-60,4 1-35,5 2-31,6 3-18,5 0-19,8 2-18,5-4-44,5 1-98,8-3-125,2-3-142,3-6-157,3-4-72,0-5-10,-1-5 72,2-5 111</inkml:trace>
  <inkml:trace contextRef="#ctx0" brushRef="#br0" timeOffset="2941">3134 205 208,'5'-9'341,"-2"3"24,-1 2 23,-6 2-88,-1 5-59,-4 2-29,-2 4-6,-2 2 7,-2 3 7,-1 1-12,0 2-23,2-1-31,0 1-28,4 1-29,4-4-27,0 3-20,6-2-19,1 0-6,7-1-11,1-4-1,4 1-2,3-5-3,-2-2-3,4-4 0,-6-3 2,2-3-3,-1-3-2,-1-4 1,-3-4 0,-1-2-3,-4-4 4,-2 1 8,-2-1 3,-2 2 4,-1 2-4,0 2 2,1 4-7,1 1-16,2 1-24,4 4-35,4-1-51,4 2-69,3 0-69,8 0-49,3 0-25,1 0-2,1-1 28,-3-2 63,-4-2 74,-2-1 73,-5-1 71,-5-4 64,-4 4 53,-6-2 51,-1 3 40,-3 0 32,-4 3 23,2 1 9,-5 5 7,3 3-12,0 3-20,-1 5-33,3 2-32,1 5-27,3 6-26,4 3-22,3 3-15,1 1-12,5 4-13,-2 0-9,3 1-11,-2-1-21,2 0-31,-4 0-52,-2-2-117,0-3-127,-4-2-167,-2-4-123,-2-1-55,-4-5 14,0-6 95,-1-2 111</inkml:trace>
  <inkml:trace contextRef="#ctx0" brushRef="#br0" timeOffset="3436">3351 472 171,'0'-6'331,"3"-1"19,2-1 9,3 1-92,4-1-123,6-1-93,4 0-87,-2 0-138,6 2-92,4-4-50,5 2-19,9 0 5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8:33.9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129 114 215,'5'-14'314,"-1"1"23,0 2 12,-4 2-126,-4 2-83,-2 1-45,-5 3-21,0 3-6,-2 1 8,-2 5 13,-1 1 15,0 3 12,1 2 7,3 1-1,3-1-7,0 3-11,5 0-14,4 0-13,1 0-11,4 0-15,5 0-11,-1 0-9,9 0-8,-2-3-6,6 2-7,-2-3-3,-1 2-1,2-1 1,-3 0-2,-1 1-3,-5 1 2,-6-1 0,-2 1 5,-6 1-2,-3-2 1,-6 2 7,-5-3-4,1 2 1,-3-4-2,-1 1-5,2-5-15,-1-2-26,4-1-56,0-3-63,4-3-67,5-3-75,1-1-119,5-4-57,6-4 11,1-1 39,9-6 53</inkml:trace>
  <inkml:trace contextRef="#ctx0" brushRef="#br0" timeOffset="340">285 63 294,'7'-20'399,"-2"3"26,-4 6 17,-1 2-94,0 4-85,-1 4-46,-1 5-8,0 4 13,2 4 9,0 6-12,4 3-31,0 3-40,6 1-41,-2 3-32,0 3-30,0-1-18,-1 0-15,0 0-33,-3-3-71,1-2-103,-1-1-101,-3-3-150,-2-3-129,-3-1-39,-1-7 31,1-2 79,0-5 92</inkml:trace>
  <inkml:trace contextRef="#ctx0" brushRef="#br0" timeOffset="543">293 370 291,'0'-3'345,"4"0"12,0 0 8,4 0-149,2 2-98,3-1-55,0-1-26,7 2-16,-1-2-5,2-1-10,4 0-18,-2-2-18,2 0-19,1-4-16,-4-4-11,-5-1-6,4-5 9,-8 1 22,-1-5 25,-2 0 29,-6 0 34,0 2 29,-4 2 25,-4 2 15,3 3 7,-6 3-1,1 4-1,-2 4 5,0 4 12,-1 6 19,-2 2 18,1 4 13,4 4 3,-1 1-7,3 2-22,-1 2-28,4-1-27,1 1-25,1 1-16,7-1-16,-2 0-12,2 0-7,6-3-7,1 0-5,2-1 0,1-4-2,4-1-2,0-4-3,2-2-4,-1-5-6,2-1-8,1-4-12,-3-2-12,0-6-11,-1-2-11,-3-3-7,-2-1-6,0-2 2,-4-3 9,0 2 13,-4 2 16,-4-1 16,-2 4 17,-1 1 11,-4 4 4,-1 2 2,-2 2 4,-1 2 2,-3 5 6,-3 2 11,3 4 16,-5 0 12,3 3 11,-1 1 3,-2 2-5,5 0-9,1 0-12,-1 2-7,2-1-13,2 0-11,2 0-4,1-1-6,2 0-5,4-3-5,-3 0 2,6-2-2,-1-1 4,3-3 2,3 0-1,0-3 5,4 0-5,0-3-3,3 0-1,-2 0 3,-1 0 6,0 2 3,-5-1 4,-1 2 3,-1 0 1,-5 0-5,1 3-9,-1 0-1,-1 2-5,-3 0-1,0 3-7,0 1-14,0 0-26,0 2-85,0-1-119,3-1-108,0 2-142,0-4-108,3-1-34,1-1 49,-1-5 99,2-2 102</inkml:trace>
  <inkml:trace contextRef="#ctx0" brushRef="#br0" timeOffset="1236">1112 310 299,'5'-9'387,"-2"5"27,0-1 12,-1 3-119,0 2-95,-2 2-59,0 3-32,1-1-15,-1 5-6,2-1-14,0 0-23,-1 0-25,1 1-12,-1-1-11,-1-2-3,2-2-3,-2-1 2,3-2-2,-2-1 2,2-1-1,1-5 2,1 0 1,-1-2 9,3 0 11,-1-3 20,-2 1 23,0 1 18,-1 1 6,0 2-3,-1 2-14,-1-1-18,3 5-27,-3 0-19,1 2-12,-1 1-9,1 3-14,1 0-10,-2 0-10,1 1-3,-2-1-6,1 0 0,-1 0 9,0-3 16,2 0 8,0-1 9,-1-4 8,3 1 4,0-2 0,3-4 3,0 0 3,5 0 1,-3-1 2,4 1 2,-2 0-1,2 3-1,-3 1-2,3 3-4,-3 5-5,2 1-4,-2 4-3,1 1-3,-7 4-18,1 1-56,2 1-86,-6 2-102,-1 2-177,-1-1-94,-6-1-29,-5-1 26,1-3 75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8:36.1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110 257 33,'8'-8'319,"0"2"33,-2 2 20,-2-1-22,0 3-110,0 2-45,-3 4-1,1 2 22,-1 1 30,3 5 19,-4 3 9,1 5-29,4 2-37,-2 2-44,5 2-44,-2 2-28,1-1-32,1 2-20,1-2-14,-1 1-11,-2-1-7,2-3-8,0-1-9,-2-2-9,-3-3-27,2-3-48,-3-3-70,-2-3-74,-2-5-73,1-1-83,-7-3-130,-3-3-35,0-4 24,1-4 55,2-2 65</inkml:trace>
  <inkml:trace contextRef="#ctx0" brushRef="#br0" timeOffset="326">153 278 258,'8'-14'294,"1"-1"26,4 0-31,3 2-83,0-1-47,4 1-24,2 1-9,1 1-8,2 1-8,2-1-14,3 2-16,-2 2-18,1 1-18,-1 0-19,-3 1-30,-1 2-37,-3 3-35,-2 0-44,-7 3-59,0 0-106,-6 2-68,-3 2-14,-6-1 10,-3 2 30</inkml:trace>
  <inkml:trace contextRef="#ctx0" brushRef="#br0" timeOffset="547">277 407 139,'-8'4'301,"3"-1"19,1-3 8,6 0-98,1 0-100,4 0-58,4-1-38,5-1-20,2 1-22,2-1-13,5 1-18,0-1-19,5 2-29,2 0-53,-2 2-82,0-2-35,0 3-13,-3-2 7</inkml:trace>
  <inkml:trace contextRef="#ctx0" brushRef="#br0" timeOffset="825">819 675 42,'8'-6'213,"1"-1"18,0-2-22,0-1-43,-1 0-37,1-2-32,-1-2-20,-3 0-15,-1-1-12,0-2-10,-1-1-9,-3 0-4,0 0 3,-3 2 1,-1 0 1,0 3 6,-1 3 1,-3 1-2,-3 4 3,0 2 0,-5 5 6,-2 0 4,0 6 6,-3 1 9,0 3 9,-1 2 2,4-1-1,-2 2-3,5-1-4,2-1-9,3 0-12,1 0-9,4-1-10,2-2-7,2 1-1,4-2 1,2-3-5,4 0 1,4-3 0,3-2-4,2-1-5,3-3 0,-2-3-2,1 0-1,1-3-1,-3-1-1,0-2 0,-3 1 11,0 1 22,-5-1 38,1 4 44,-7-1 34,1 4 21,-1 1 3,-1 0-17,-2 1-38,-1 2-40,0 3-27,0 3-15,-1 3-10,1 3 1,0 5 4,-2 2 2,2 5 1,0 0-3,2 5-1,-2 1-5,1-1-4,3 3-3,-1-2-2,-3 2-7,1-4 5,-1 0-4,0 0-5,0-4-3,0-2-9,-1-1-7,-4-2-17,2-3-7,-4-3-2,2-2-4,1-2 2,-4-3 7,3-3 4,-1 0 6,-1-3 7,3-3 1,-2 0 1,-1-3-8,6-3 2,-2-2-3,3-1-3,0-3 1,3 0 0,2-3 5,4-1 5,0-2-1,1-2 3,4 1 2,-1-2-4,0-2 3,2 2-3,0 0 7,-1 0-4,2 2-3,-2 0-1,0 2-5,2 0-8,-3-1-9,0 3-4,0-1-3,1 1 1,-4-2 0,0 2 2,0 0 6,-3 2 2,-1-3 4,-3 3 6,1 0 6,-3 2 6,-1 1 3,0 2 2,-1 2 1,-3 2 2,3 2 0,-4 1 0,0 2 0,-2 2 2,-1 2 2,-2 0 0,0 2 5,0 0 1,-2 4 7,3-1 5,-4 1 3,5 2 4,0 1 2,1 2 0,0 1-6,2-1-1,2 2-8,2 2 1,1-2-4,0 1-3,1 1-2,4-2-1,0 0 1,1-2-1,3-1 0,-1-1 3,4-2 0,0-3-4,-1-2 4,2-1 1,-2-3-4,2-3 2,-2-1-5,0-6 0,-2 2-1,1-6 2,-4 2 4,0-1 11,-2-1 17,-1 4 15,-1 1 11,1 1 1,-3 3-3,0 1-12,0 3-13,0 1-17,-2 3-8,1 1-4,1 2-4,0 2 0,0 1 1,1 0 2,2 0-2,2 0 1,-1 0 3,1 1-2,3-2-3,3-1-13,-1-1-20,1-1-33,3-2-26,-1-2-27,1-4-14,-1 0-1,-2-4 16,1-2 22,-1-2 24,-1-4 27,1 0 21,-5-3 23,1 0 23,-3 2 28,0 1 29,-3 1 10,2 5 5,-1 2-9,-2 1-14,0 4-22,0 2-27,0 3-5,0 3-2,1 3 1,1 2 4,-1 2 1,3 4 3,-1-2-1,-2 3-4,4 1 0,-1 2-7,-1 0-4,3 2-1,-3-1-7,-2-1-22,-1 0-48,-1-1-69,-2-2-88,-6 0-115,-1-8-154,-7 1-61,-4-5 2,-8-2 48,-1-2 74</inkml:trace>
  <inkml:trace contextRef="#ctx0" brushRef="#br0" timeOffset="2294">166 11 26,'-10'-6'282,"2"1"23,2 5 17,-4 3-40,1 5-92,0 6-56,-3 8-19,2 5-2,-3 3 10,-1 4 15,1 7 11,2 4 9,-3 1-6,4 4-12,-1 2-19,7 1-27,2 2-28,4 1-25,7-1-16,3 1-12,9-1-10,6-2-26,4-2-39,7-7-48,5-1-47,4-7-47,4-6-45,6-5-83,5-5-64,3-7-6,4-5 17,2-7 32,4-5 44</inkml:trace>
  <inkml:trace contextRef="#ctx0" brushRef="#br0" timeOffset="2569">1701 239 16,'13'-39'341,"1"6"30,-2 5 14,1 8 9,1 6-166,1 7-100,0 8-45,3 7-7,1 8 5,0 8 14,1 8 12,2 8 9,-1 5-7,0 6-15,-4 3-19,-4 0-19,-5-2-19,-7 1-15,-1-3-22,-6-4-23,-4-6-27,-4-2-36,0-5-38,-3-6-43,1-3-43,-5-4-98,4-7-74,-2-2-18,4-7 10,5-2 27</inkml:trace>
  <inkml:trace contextRef="#ctx0" brushRef="#br0" timeOffset="2879">2308 528 246,'13'0'347,"-1"0"18,6-1 10,-1 1-128,7 1-100,-1-1-68,-2 2-37,1-1-22,-3-1-27,-3 0-27,-3-1-30,-2-2-45,-6 0-63,-7 0-85,-4-2-45,-8-1-11,-2-1 11,-8 1 32</inkml:trace>
  <inkml:trace contextRef="#ctx0" brushRef="#br0" timeOffset="2993">2368 471 233,'-14'-4'308,"3"-2"40,5 1 33,2 1-99,4-1-88,5 1-57,5 0-39,5 3-31,6-2-38,0 2-53,2-1-92,4 1-148,-3-2-78,-6-3-38,-1-2-14,-9-2 24</inkml:trace>
  <inkml:trace contextRef="#ctx0" brushRef="#br0" timeOffset="4409">2810 362 56,'2'1'252,"1"0"19,-1-1 11,0 2-82,-2-2-74,0 2-41,0-1-25,0 1-7,-2-2-8,0 3-5,1-3-3,-3 1 3,2-1 2,-1 0 2,-2 0 4,2 0 4,-2-1 7,0-2-1,0-2 4,-1 2 7,2-3 12,-1 0 8,2-1 7,-1-2 7,3 1 0,-3-2-4,4-1-8,4-1-9,-3 0-7,4 2 1,0-1-10,1 0-3,2 3-6,-2 0-11,2 2-5,2 2-16,1 1-3,-2 0-6,-1 1-2,3 2 0,-3 2-2,2 1 2,-4 1-2,3 2-2,-1 5-2,-1-1 0,-1 5-4,2 0-1,-3 3 3,-1 2-2,0 1 0,-3 0-1,-1-1-3,0 0 3,-3 0-3,0-3 0,-4 1 5,-2-1-3,1-3-1,-1-2 1,-4 0-4,2-3-1,0 0-2,2-3 2,-1 0 0,4-2 3,1-1 0,1-2 4,1 1 3,1-2 0,2 2 1,0-2-4,2 0-1,3 0 2,-2 0-4,4 0 1,1 1-1,-1 1-1,1 1 4,0 1-4,2 0 1,1 1-1,-2 0 2,3 1 0,2-2-3,-3 1-9,3-1-30,-1-1-40,1-1-52,-1-2-50,1-3-40,2 0-29,-4-4-9,6 2-4,-4-4-25,-2-3-52,0-1-10,-4-1 10,1-1 22,0-3 38</inkml:trace>
  <inkml:trace contextRef="#ctx0" brushRef="#br0" timeOffset="4989">3129 324 10,'-2'-15'275,"0"2"32,-2-1 24,-1 2-26,1 2-81,-1 2-48,1-1-26,0 5-11,0-3-15,3 5-16,-2 0-24,1-1-21,-2 3-16,4 0-11,-2 3 0,1 1 2,1 3 11,1 0 11,1 4 8,-1 1 2,5 1-3,1 2-3,1 2-9,1-1-8,4 2-10,-2 0-5,3 0-3,-1 0-4,4 0-2,-4 0-3,2 0-5,-3-3-6,-1 2-4,0-2-3,-5 0-4,-1-2-1,-2-1-2,-3-1-15,-2-2-24,-2 0-36,-4-3-46,-3 0-53,-2-2-53,-3-3-78,0-1-98,-2 0-31,-6-2 11,1-3 36,1-1 46</inkml:trace>
  <inkml:trace contextRef="#ctx0" brushRef="#br0" timeOffset="5315">3198 356 257,'14'-14'334,"1"4"13,-1-1 9,7 4-140,-1-1-98,4 2-59,0 2-41,1 1-37,3-2-51,-1 4-101,2-1-92,-3 1-45,0-1-14,-1-1 7</inkml:trace>
  <inkml:trace contextRef="#ctx0" brushRef="#br0" timeOffset="5461">3715 230 7,'2'-6'313,"-2"1"36,0 0 19,0 3-1,0 0-127,-2 2-74,1 0-27,1 4 3,0 3 8,-2 3 4,2 2 8,2 3 3,-2 2-15,3 1-23,-1 1-23,1 2-22,-2 0-17,4 0-22,0 2-14,1-1-15,-1-1-14,0 0-36,-2-1-57,2-4-72,-1 0-70,2-2-82,-6 0-141,0-6-44,-1-1 11,-4-4 50,5-3 58</inkml:trace>
  <inkml:trace contextRef="#ctx0" brushRef="#br0" timeOffset="5702">3869 288 242,'0'-13'330,"0"2"21,0 1 22,0 4-135,0 1-85,0 1-51,0 2-35,-4 2-15,3 2-14,-2 2-4,-2 3-6,1 3 4,-3-1-1,1 1-2,-4 2-5,1 2-7,-2-1-3,-1 1-4,-2-1-3,1 1-1,-2-2-2,2 1 0,-1-4 0,3 2-3,0-4-1,2 0 1,0 0 0,5-4 4,-1 0 5,2 0 16,1-2 15,2-1 13,3 0 7,0 0 8,5 0 8,2 0-2,2 2 2,5-1 10,0 2 5,0 2 7,5-1 0,0 3-9,2 3-11,-1-2-21,-2 2-12,0 2-19,0-2-15,-2-1-26,-2 2-40,-3-2-54,1-2-62,-1 2-60,-2-3-53,2-1-58,-2 0-86,0-3-21,-2-2 21,-1-2 42,-1-3 46</inkml:trace>
  <inkml:trace contextRef="#ctx0" brushRef="#br0" timeOffset="6051">4114 353 57,'3'-21'288,"-1"3"36,1 3 32,-2 1-33,1 4-73,0 4-37,-1-2-29,1 7-24,-1-2-22,4 4-20,-1 2-16,0 3-12,1 3-7,-1 2-6,3 1-9,-4 3-14,3 0-19,-4 0-15,-1 1-8,-2-1-20,-1 2-31,-2-4-44,-1 0-45,-2 0-41,1-1-39,-1-3-20,3-2-7,-2-1-8,-1-3-24,3-3-41,2-1-2,-1-4 11,-1-2 24</inkml:trace>
  <inkml:trace contextRef="#ctx0" brushRef="#br0" timeOffset="6242">4100 407 84,'0'-15'236,"1"-2"43,1 1 21,1 1-29,0 1-42,0 4-20,0 1-11,1 3-7,-1 1-11,2 2-18,4 2-18,-1 1-20,1 3-13,7 1-11,-2 4-2,4-1-1,1 4-8,0 1-13,-2 1-19,5 1-11,-1-1-15,1 1-14,-5-2-10,0 1-26,0-2-37,0-3-47,-4 2-43,-1-6-47,-1-1-36,-1-2-21,-4-2-5,3-2-7,-2-3-16,-4-2-31,-1-3-19,-1-3 7,-2-4 24,-3-1 53</inkml:trace>
  <inkml:trace contextRef="#ctx0" brushRef="#br0" timeOffset="6444">4440 306 73,'-5'-27'212,"-2"-2"49,3 0 25,-3 0-26,1 2-42,1 1-21,1 6-5,0 3-5,3 4-11,-2 2-12,-1 5-11,4 6 5,0 0 4,-1 8 1,1 5 6,1 4 5,3 5-17,2 5-34,2 3-35,1 5-48,1 1-108,3 0-143,-3 1-225,-2 1-119,-3-1-63,-8 2-16,-3-1 65,-2-1 120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8:44.8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305 77 169,'-1'-12'290,"-7"-1"18,2 2 12,-2 1-115,-2 1-73,-2 1-34,0 2-13,0 2-3,-1 1 6,0 3 8,-1 0 8,0 3 10,-2 4 7,-1 2 4,-1 6 3,1 2 6,0 4-4,-1 3-11,1 3-7,1 1-19,0 2-19,5 0-23,2 0-17,2 0-13,4-1-13,5-3-9,4 2-13,5-4-23,7-2-48,4-1-56,2-5-63,4 0-59,4-4-87,-5-5-95,-1-3-14,-4-4 24,0-4 46,-4-3 54</inkml:trace>
  <inkml:trace contextRef="#ctx0" brushRef="#br0" timeOffset="253">335 244 199,'8'-31'325,"-1"5"26,1 3 18,2 4-106,2 5-81,3 3-33,1 6-12,3 3-1,0 5-3,3 5-5,-1 1-16,-2 4-24,1 2-22,-1 1-24,-3 4-15,-2 1-11,-1-1-5,-3 2-6,-3 1-1,-2-1-4,-3-1-5,-4 0-6,-1 0-5,-5-4-1,2-2 0,-2-2 14,0-4 15,0-4 14,0-4 17,4-2 15,0-6 10,3-3-2,2-3-6,3-5-9,0-3-15,6-3-16,2-5-24,3-2-30,2-2-40,1-2-44,2-1-39,2 2-46,2 2-54,-7 1-111,0 5-53,1 6-6,-2 6 20,1 5 34</inkml:trace>
  <inkml:trace contextRef="#ctx0" brushRef="#br0" timeOffset="604">1001 304 148,'3'9'306,"-1"-3"15,0-2 13,0 0-101,0-2-99,1-2-61,0-3-30,2-1-17,2-4-11,1-1-5,-1-4-7,1-5-1,0-2-4,-1-4 1,-1-1-1,-2-3 1,-2 3 4,0 3 5,-6 4 12,1 3 8,-4 4 13,-1 5 13,-4 6 24,-2 3 20,-2 5 15,-1 5 12,1 2 14,-3 2 1,3 2-12,-1 1-16,3-1-20,-2 2-18,3-3-22,3 0-17,1 0-15,5-3-8,2-1-4,2-1-5,3-2-3,2-4-3,2 1-3,3-4 0,5-1-5,-1-3 0,0-3 5,3 0 4,-1 0 2,1 0 1,-4 0 5,1 1 3,-2 1 4,-3 2 2,-2 1 8,0 0 5,-2 2 5,-2 2 1,0 0-2,-1 2-5,0-1-9,-1 1-11,-1 1-26,0 0-42,2-2-61,1 2-63,0-3-63,3 0-94,1-3-107,-1-2-25,-3-2 23,2-3 44,-2-2 53</inkml:trace>
  <inkml:trace contextRef="#ctx0" brushRef="#br0" timeOffset="1056">1181 251 235,'4'-1'326,"-4"1"21,-2 2 12,0 5-125,1-1-93,-1 1-57,2 4-26,-1-2-19,1 1-15,0 1-10,0-2-10,0 0-1,0-2-5,0-1 0,0-3 2,-2 0 1,2-1 5,0-5 4,0-2 8,0-2 14,0-3 13,2-3 18,-2-2 17,1-3 24,2 0 17,2 0 9,2 2 9,0-1 7,1 4 4,3 1-8,0 2-8,2 5-11,1 2-12,2 3-12,0 1-20,-2 5-16,2 2-16,-5 2-11,-1 2-12,0 2-8,-2 2-6,-3-1-2,0 3-6,-2 3-10,-3-1-21,2-1-45,-2-1-61,0 0-79,1 0-67,-1-1-54,4-4-54,-2 1-61,-2-5-24,2-3 31,0-5 47,2-2 50</inkml:trace>
  <inkml:trace contextRef="#ctx0" brushRef="#br0" timeOffset="1422">1512 184 24,'5'-20'367,"-1"5"52,0 3 28,-3 3 13,1 3-127,1 3-74,0 6-48,-2 2-20,2 4-4,2 4-11,0 2-19,2 5-36,-3 1-33,2 0-28,-1 1-26,-2 2-22,1-1-37,-3-2-64,2 0-82,1-3-81,0 0-89,-2-3-138,0-3-59,0-2 15,2-4 55,4-3 68</inkml:trace>
  <inkml:trace contextRef="#ctx0" brushRef="#br0" timeOffset="1634">1744 187 268,'9'-15'342,"-4"3"28,0 3 9,-2 0-111,-1 4-82,0 2-51,-2 2-25,-4 2-19,3 2-17,-2 2-18,-2 4-15,1-2-9,0 2-11,-4 0-6,3 2-5,-1-3 1,-1 2 1,3 0 3,-5-1 4,2 0 8,2-1 12,2-1 16,-2 1 15,4 1 13,1 0 11,0 0 3,3 1-5,2 1-10,1-1-17,5 2-12,3 2-22,-1-2-20,3 1-41,-2-1-76,2-1-87,-2 1-113,2-3-144,-3 1-71,1-2-9,-5-1 46,4 1 71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8:46.7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191 424 204,'6'0'307,"-3"0"15,-1 0 9,-1 0-123,1 0-82,0 0-50,-1 0-23,1-3-15,-1 0-10,3-1-9,-1-2-8,0-2-6,0-2 0,2-2-3,-4-2-1,1-4-1,-1 0-1,-2-4-1,-1-1-1,-1-1-1,-3 0 1,1 3 1,-3 2 2,0 2 7,-3 4 7,-1 2 10,-2 7 14,1 1 16,-2 6 14,-2 1 16,3 7 16,-3 1 8,-2 3-3,3 3-7,0 0-14,3 3-16,4 0-20,-1 0-16,7-2-11,2 2-7,2-3-8,4 0-3,3-3-6,1 0-3,4-4-7,3-2-2,-2-4-2,3-1-7,-1-6-2,3-1-11,-2-4-5,-1-5-1,-2-2 0,1-1 10,-2-1 9,-3-1 24,0 1 31,-3 3 26,-3 3 23,1 4 12,-4 0 11,2 3 5,-3 5-3,-3 2-6,2 4-8,-1 1-5,-1 4-9,3 1-15,0 1-18,0 1-12,5-1-10,-4 2-6,6-2-7,-3 0-1,5-2-10,0-1-10,-1-3-16,3 0-28,1-3-38,1-3-44,3-1-37,-3-4-29,-1-2-22,1-5-1,-2-2 17,-1-4 33,-3-5 39,1-2 35,-3 0 43,0-4 35,-2 1 37,0 2 36,2 2 31,-4 5 31,1 2 18,-2 4 7,1 3-10,-1 3-8,0 4-12,0 2-18,0 5-15,0 2-10,0 3-6,0 3-10,0 0-18,0 3-8,-1 0-8,1-1-6,-2-1-4,2 1-2,-1-2-4,1-4-3,0 0-5,0-4-2,1 0 4,1-3-3,-1-2 6,3-4 5,0-2 6,0-5 6,1-2 0,2-4 5,-1-1 8,-1-5 11,3 0 18,-1 0 20,2 1 24,-3 4 15,2 2 6,-1 3-7,0 4-14,1 3-20,0 1-23,0 4-16,2 4-12,-2 3-4,-4 3-4,1 3-6,0 1-2,-1 1-2,0 2-3,0-1-2,0-1-1,0 1-1,1-4-3,0 0-6,3-2-6,0-2-9,0-4-13,1-1-14,5-2-17,2-2-16,0-5-12,3-1-11,-3-4-6,2-4 7,-1-2 11,0-4 16,-3-2 21,-1-2 18,-4-3 23,-2 1 18,-4 2 18,-3 3 15,-2 2 13,-3 5 11,1 2 3,-3 2-6,0 5-8,-1 1-13,1 2-11,2 4-7,1 1 2,0 1 0,2 1 3,2 2 5,0 2 1,6 3-1,-2 2 0,4 2 1,2 4 4,2 5 6,0 4 3,2 2 7,-2 2-1,6 5-3,-5-1-3,-1 1-9,1-2-7,-4-3-8,-4-2-7,-5-1-2,-1-4-5,-6-1 2,-3-5-4,-5-2-8,-3-3-16,-5-5-21,-1-2-30,0-5-46,2-5-55,2-2-59,2-4-64,6-2-116,3-2-83,6-5-18,6 1 29,9-5 49,8-3 69</inkml:trace>
  <inkml:trace contextRef="#ctx0" brushRef="#br0" timeOffset="1204">1110 122 152,'8'-31'401,"-2"3"40,-5 5 28,2 5-17,-3 5-148,0 5-67,0 7-30,-1 5-10,-1 5-4,2 6-5,2 6-27,1 5-35,3 3-35,2 5-29,3 2-20,0 1-17,2 2-11,0 0-16,-4-1-36,-1-4-69,1-2-91,-1-4-84,1-2-68,1-2-86,-2-5-87,2-4-1,2-6 59,0-3 61,2-4 66</inkml:trace>
  <inkml:trace contextRef="#ctx0" brushRef="#br0" timeOffset="1391">1394 508 174,'16'-1'297,"-2"-1"18,4-1 12,-4 0-110,2 0-89,1 0-54,-4 0-32,1-1-14,2-1-12,-5-2-6,3 1-6,-3-5-3,0 1 1,-2-2 0,1-3-2,-3-3 1,-1-2 5,0-2 7,-1 1 17,-5 0 30,0 0 37,-4 6 34,0 1 38,-5 4 35,-1 2 20,-1 7 5,-3 2-4,-2 5-16,2 5-21,-1 4-34,3 3-31,2 3-32,4 3-28,2 1-19,3 4-15,2-1-13,3-1-14,1-2-14,3-2-24,2-3-64,5-4-91,4-2-95,5-4-99,4-4-149,5-4-63,6-4 16,1-5 65,5-5 84</inkml:trace>
  <inkml:trace contextRef="#ctx0" brushRef="#br0" timeOffset="2010">2762 147 145,'-4'-18'253,"0"0"15,-5 3-30,0 1-56,-3 2-57,-2 3-34,1 3-13,-4 2-6,1 2 2,-2 4 13,1 1 19,-2 3 19,-1 2 18,-3 5 21,-1 2 20,-1 1 2,0 4-11,1 1-20,0 1-24,4 2-32,1 0-26,6 2-26,-1-1-7,6 1-3,5-2 2,3-2-1,5 1-2,6-4 1,5-1-8,4 0-8,5-4-10,3-2-4,3-3-7,4-3-5,-4-3-1,2-5-7,-3-1-5,2-6-5,-3 0-4,-4-6-6,-1-1-4,-2-5 1,-3-3 5,-5-2 8,-3 1 5,-3-1 7,-3 2 8,-5 2 3,-5 4 5,-3 3 2,-1 3 4,-3 3 4,-1 6 4,-2 3 8,1 3-1,1 4 4,-1 2-4,5 3 0,1 2-5,3 2-2,0 1-5,5-1-7,2 2-1,2 0-10,3-1-16,2 1-39,5-3-72,-1 0-84,4-2-109,-4-2-148,0-1-66,-5-4-8,-3-1 48,-2-1 78</inkml:trace>
  <inkml:trace contextRef="#ctx0" brushRef="#br0" timeOffset="2555">2265 34 151,'-17'0'283,"1"5"20,-1 5 14,-2 4-109,1 5-65,0 5-20,-2 2 0,1 3 10,1 3 14,0 1-1,2 2-6,5-1-22,3 0-25,5 1-28,6 0-26,7-1-21,5 1-13,5-2-8,6-2-8,6-2-10,5-4-18,3-2-32,6-7-42,5-2-52,-3-7-121,4-2-88,0-9-29,-5-3 6,4-8 29</inkml:trace>
  <inkml:trace contextRef="#ctx0" brushRef="#br0" timeOffset="2783">3058 90 46,'18'-29'368,"0"8"39,-1 5 25,4 5 22,1 5-156,-1 8-79,4 4-30,-3 7-6,-1 4-1,1 5-4,-4 7-18,-3 2-25,-1 5-39,-5 5-30,-4-1-21,-1 2-21,-4-1-19,-5-1-12,-2-3-24,-2 0-43,-2-4-56,0-2-62,-2-4-64,2 0-80,1-4-123,0-5-38,2-3 13,3-3 46,2-3 57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8:49.8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0 156 358,'14'0'404,"-3"-1"30,3-1 19,2 2-133,3 0-91,0 0-61,5 2-27,-2 1-15,3-3-13,-3 1-25,3 1-31,-3-2-59,-3 0-82,1-3-96,-10-2-158,0-1-108,-7-1-51,-6-4 7,-4-1 45,-10 0 77</inkml:trace>
  <inkml:trace contextRef="#ctx0" brushRef="#br0" timeOffset="154">23 34 105,'-14'-4'324,"6"1"20,7 0 10,7 0-52,3 3-139,7 0-90,8 0-68,3 2-94,3-2-127,3-2-71,-1-1-37,-1-4-10,-1-4 11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8:50.9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83 352 138,'-12'-7'270,"2"0"20,1-2-15,1-2-66,-1-1-61,2 0-30,2 0-10,0-1 11,2-1 21,-3 4 26,5-1 22,-2 4 16,1 2-1,0 1-18,2 1-27,-1 3-28,1 3-22,0 4-18,0 2-6,0 6-2,0 2 3,1 5 0,1 2-14,0 2-10,1 1-11,-2 1-12,4 2-12,-2 2-14,2-3-9,-4 2-6,2-1-15,1-2-22,-3-2-41,3-4-65,0-2-76,2-5-72,2-2-83,2-5-129,-2-5-38,-1-3 23,-2-5 56,-1-1 64</inkml:trace>
  <inkml:trace contextRef="#ctx0" brushRef="#br0" timeOffset="357">306 332 162,'0'1'285,"0"0"17,0 1 3,0 3-102,0-2-78,0 1-45,2 2-25,0-1-15,-2 1-8,0-3-8,0 0 0,0 0 4,0-2 7,-2-1 11,0 0 14,1-1 7,-2-2 6,-2 0 2,1-5 4,0 0 2,1-2 3,1 0 3,2-2 5,2 1 1,2-1-3,3 2-2,-1 0-4,2 3-8,3 3-10,0-1-5,-1 3-4,4 4-9,-3 0-9,0 4-6,2 1 0,-2 4-4,0 1-4,-2 3 0,-1 1-2,-1 2-4,0 2-3,-4-1-2,1 1-3,-4-2 0,-4 0-1,1-2-6,-4 1-4,-1-2-3,-5-2-8,-3-1-16,-1-1-13,-4-1-9,1-2-1,2-1-2,-1-2 9,5-3 13,2 0 17,4 0 19,3-2 14,0-2 5,3 2 2,4-2 5,3 1-3,0 0-5,3 1-7,4 1-3,1 0-1,0 3-2,4 2-4,0-2-2,-1 4-12,1-1-28,-1 2-50,1-1-64,0-1-63,1-1-61,-2 0-120,5-3-77,-2-3-8,-2-3 33,5-1 47,-1-2 58</inkml:trace>
  <inkml:trace contextRef="#ctx0" brushRef="#br0" timeOffset="870">755 344 231,'2'-15'350,"-4"1"21,-1 4 21,-3 2-106,0 7-92,-4 2-51,-2 5-26,-1 5-15,-2 4-13,1 1-15,1 4-17,1 2-14,3 0-7,2 1-8,4 0-4,3-1-4,1-1-3,6-1-1,3-1-9,0-2-3,3-2-4,0-2-2,1-2-1,0-4 3,0-2 0,-2-5 3,-3-3 4,2-2 0,-5-4-1,-1-4 0,-1-4-2,-4-2-7,-2-5-15,-1-2-25,-2-2-36,2-1-44,-2-2-51,0 1-109,-1 0-90,0 0-32,-1 1 5,4 1 29,1 4 43</inkml:trace>
  <inkml:trace contextRef="#ctx0" brushRef="#br0" timeOffset="1184">866 33 143,'13'-7'310,"-2"-3"17,-3 3 11,-1 3-90,1-1-112,0 5-61,-3 0-36,2 2-13,-1 2-10,-2 2-4,0 2-3,-1 2-1,-2 1-1,-1-1 0,-1 1-3,-1-1-1,1-1 3,-3-1 5,0-2 6,-4 0 10,2-3 10,-2-2 3,0-2 2,-2-1-5,2-1-15,4-1-25,-1-1-31,3-1-35,4 0-64,-1 0-127,4-1-59,2 1-22,3 1 3,6 1 19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6:59.7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571 0 172,'-13'-4'237,"4"2"11,-3 2-45,-2 2-90,0 2-51,-3 2-19,-1 5-11,-2 0 0,-2 5 4,2 0 3,0 1 5,0 1-1,2 0-3,-1 0 1,3 1-5,-3 1-1,1 1-3,2-2-1,-2 4-3,2 1-1,-2 0 3,3 1-4,-2 1 0,2 2-3,-2 4 0,4-3 0,-4 3-4,4 1 0,-2 2 0,2-3-2,2 3-1,-2 1 1,4-1 1,-2 1 3,5 1-1,-1 1-1,2-2 1,2 1-4,0 1-1,1-1-4,1 1-3,-2-2-1,3 0 1,-2 0-2,2 0 1,5-2 8,-2 1 4,3-1 6,2 1 1,6-2 4,2-1-2,3 0 0,0 0-3,7-3-2,-1 0 2,3-2 0,2 0 1,0-3 0,4 0-2,0-3-1,1 0-1,2-3-4,2-2-6,1-2 2,-1 0-5,4-2-2,-4 0-4,3-2 0,-2-1-2,2-1 1,-3-1 1,4 0-2,-5-2 5,1 0-1,1-4 3,-1 1-1,-2-2 1,-2-2-1,-1-1-1,1-1 0,-3-4-1,0 1 2,-2-4 1,0-1 3,-4-1-1,1-5 1,-2 0-4,1-3 1,-4-5-2,2-2-1,-1-5-4,2-5-1,-2-2 2,1-7-2,1-2-4,-2-4-1,3-2 2,-5-4-3,-1-2 4,-1-4 3,-5-1 6,-4 0 3,-4 3 6,-9-2 1,-5 3-4,-8-1-4,-9 0-10,-10 1-5,-12 4-5,-12 2-5,-14 5-30,-18 6-62,-21 8-179,-30 2-103,-33 6-53,-40 6-26,-57-3 16,-63-1 56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9:18.97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85 81 38,'-3'-3'277,"-2"3"19,-1 0 12,-2 3-52,2 3-105,-1 3-51,2 0-19,1 3-3,-1 3 3,2-1 8,3 3 6,0 0 1,0-1-10,3 2-7,0 0-13,0-1-16,0-1-12,1 1-17,0-3-14,0 2-14,-1-3-13,0 1-22,0-2-25,-1-2-26,1-1-25,-2-1-29,-1-4-59,0-4-87,0 0-34,-1-4-2,-5-7 13,3-3 29</inkml:trace>
  <inkml:trace contextRef="#ctx0" brushRef="#br0" timeOffset="228">11 180 248,'-5'-16'317,"2"5"26,1-1-4,2-1-108,2 5-69,1-2-42,5 2-25,1-1-20,3 1-16,5 1-11,3-1-10,1 1-12,6-1-6,-2 1-9,2-1-4,-2 1-5,-4 2-2,-1-1-5,-2 2-1,-6-1 3,-3 2 0,0 0 0,-5 2 1,0-2 0,-3 1 2,1 2-2,-2 0 3,-2 0 4,2 0 0,-3 2 1,1 1 3,-2 1 10,-4 4 10,3 1 12,-1 4 20,-1 2 22,1 5 21,-1 1 17,-2 1 9,3 2 9,0 0-3,-3 2-5,2-2-7,5 1-15,-1-1-10,3-1-17,3-1-14,2-1-10,3-1-16,1-4-10,1-1-13,1-1-14,2-2-29,-2-3-48,1-3-80,1-3-94,3-3-100,-2-5-159,-1-4-68,-1-3-1,-4-3 50,-1 0 78</inkml:trace>
  <inkml:trace contextRef="#ctx0" brushRef="#br0" timeOffset="692">463 268 148,'-1'0'326,"2"-1"21,2-2 14,3 1-81,4-1-110,3 0-62,4 0-35,1 0-25,4-1-14,1-1-17,-2 1-26,0-1-30,-6 1-33,0-3-52,-6 3-88,-5 0-80,-7-2-31,-4 2-2,-5 2 16</inkml:trace>
  <inkml:trace contextRef="#ctx0" brushRef="#br0" timeOffset="853">453 189 136,'-9'-6'320,"4"1"23,2-1 12,3 2-82,6-2-115,4 0-73,4 1-41,5-1-23,5 2-28,4-2-35,2-1-97,2 0-108,-1 0-56,-2-1-25,-1-1-2,1 2 20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9:20.32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95 170 5,'3'-8'246,"-1"1"21,0-1 15,-2 2-61,0 0-69,0 2-42,0-2-28,0 3-17,0 0-6,-2-2-7,0 2-1,1 2-6,-1-2-4,0-1-5,-1 3-4,2-2-4,-2 2-4,0-1-3,0 2 1,-2 0-2,2 0 6,-4 0 2,2 0 6,-2 2 8,0-1 8,2 2 10,-1 0 11,0 2 12,-2-2 12,3 1 8,2 1 11,-2 2 4,4 2-2,-3 3-4,3 2-9,1-1-9,-2 2-15,2 2-9,0-2-7,0 1-9,0-1-7,0 2-3,0-2-2,2 0-2,-1 0-3,4-4 1,-2 3-6,2 0-5,3-3-1,0 0-8,0-2-7,0 0-1,3-2-3,-2 0 0,3-3-6,-2-1 1,0 0-1,0-3-1,-2-1-1,1-1-1,-3-1 1,1-3 1,-3 0 0,-2-3 0,2 0 1,0-3 1,-4-1-5,-4-1-2,2-4-1,-2 1 0,1-2-1,-2 0 4,1-1 1,0 2 1,1-1 1,-2 1 1,1 3-1,-1 0-2,0 1 0,1 3-6,-3 3-14,1-1-24,-3 3-40,1 1-52,-1 1-71,0 1-66,5 3-71,-5 1-130,1 2-40,2 0 11,-1 3 47,7-1 59</inkml:trace>
  <inkml:trace contextRef="#ctx0" brushRef="#br0" timeOffset="698">313 282 159,'4'0'307,"-3"0"18,1 0 11,-2 0-99,0 0-89,0 0-49,0 0-23,0 0-12,0 0 4,0 0 16,0 0 28,0 0 28,0 0 32,0 0 31,-2 0 11,2-1-14,0-2-29,-1 0-37,-1-2-41,0 1-36,2-1-31,-1-1-49,1-1-78,1 1-88,1-1-88,0 2-147,-1 0-97,1 1-25,-2 0 39,5 2 66,-4 0 78</inkml:trace>
  <inkml:trace contextRef="#ctx0" brushRef="#br0" timeOffset="984">451 125 159,'0'-12'296,"2"-2"19,4 2 24,-2 2-94,6 0-67,1 2-27,2 0-3,0 2 4,1 2 0,-2 2-4,1 2-6,1 2-12,-2 2-11,-3 4-18,-1 2-15,-4 2-22,0 3-18,-4 3-15,-2 2-12,-3 1-9,-1 0-8,-3 1 3,-1 1-4,0-3 0,1 0-1,1-2 4,2-3 15,1 0 7,2-3 13,1-3 15,2 0 11,3-1 5,4-3-15,4 2-10,6-3-18,5-2-36,-1-2-62,4-2-81,-1-2-77,-1-4-95,-5-1-151,1-3-57,-6-2 8,-1 0 48,-2-4 67</inkml:trace>
  <inkml:trace contextRef="#ctx0" brushRef="#br0" timeOffset="1279">769 90 212,'0'-21'314,"0"3"25,0 3 15,0 3-114,3 2-79,2 4-39,1 1-17,4 2-11,2 3-8,-1 3-13,2 3-11,0 2-14,-4 2-9,-1 4-11,-4 2-8,-2 2-8,-4 3-8,-1 2-8,-6 0-3,1 0-3,2 0 7,-1-4 11,6-2 22,-4-1 32,7-4 36,2 0 31,3-3 12,2-1-1,7-5-15,2 0-32,2-3-53,4-3-80,-2-3-98,3-2-112,2-1-170,-2-3-88,-1-2-28,-5 0 25,-2-3 67</inkml:trace>
  <inkml:trace contextRef="#ctx0" brushRef="#br0" timeOffset="1557">1191 114 239,'-1'0'342,"-3"2"38,1 1 35,1 1-89,-1 4-61,2 1-28,-1 1-18,2 4-21,2-1-28,1 1-39,0 1-45,0-2-36,1 1-23,-3-2-16,2 0-13,-3 0-15,0-3-6,0 0-7,0-4-6,-1 2 0,-1-4 3,1-2 9,-3-2 6,1-4 10,-2-2 8,0-5 4,1-5 5,-1-2 4,2-4 9,3-1 10,0 2 19,2-1 20,4 5 20,-2 2 13,1 2 10,3 5 0,2 1-11,2 4-14,0 1-21,0 5-15,-1 1-19,2 3-13,-2 1-8,-2 4-11,-1-1-12,0 4-9,-3-3-20,-2 3-22,-1 1-20,-2-1-18,0-2 0,-4-2 4,1-2 10,2-1 22,-3-2 22,0-4 19,2-1 17,-1-3 14,2-5 8,1 0 14,1-4 16,-1 0 15,3-2 16,3 2 6,-1-1 8,2 2-5,1 4-6,0-1-13,2 2-10,0 5-5,1 1-9,2 3-4,0 1-10,-1 4-4,-1 1-15,0 1-18,-2 2-33,0 2-88,-5-1-122,0 2-154,-8 0-160,1 2-77,-2-2-16,2 0 59,1-3 109</inkml:trace>
  <inkml:trace contextRef="#ctx0" brushRef="#br0" timeOffset="2082">1475 318 308,'4'0'388,"0"0"25,1 0 15,3-1-138,6 1-152,1 1-247,-6-1-152,-3 3-88,-7 0-43,-9 1-22,1 0 26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6:44.8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0 396 231,'16'0'319,"0"-3"30,3 2 33,4-1-122,1 2-71,1 0-41,2 0-21,0 0-26,-2 0-29,2 0-24,-6 2-20,1-1-19,-3-1-35,-5 0-44,0 0-59,-6 0-97,-1 0-106,-6-3-50,-6 0-2,-3-1 21,-7-3 48</inkml:trace>
  <inkml:trace contextRef="#ctx0" brushRef="#br0" timeOffset="150">174 347 158,'-10'-3'324,"1"-2"32,6 1 15,3-2-89,3 0-99,5 0-70,1 0-59,4-2-63,-1 2-118,3 0-129,2 2-66,-1-4-35,6-1-5,2-1 24</inkml:trace>
  <inkml:trace contextRef="#ctx0" brushRef="#br0" timeOffset="905">686 237 56,'2'-13'260,"-2"-1"29,-2 1 32,2-1-72,-3 1-60,2 2-29,-1 1-19,0 2-17,2 0-18,-3 4-20,3 1-17,-3 3-12,3 2-10,-2 3-6,-1 5-3,0 2-2,0 1 0,0 4-4,-1 1-10,0 1-5,4-1-6,0 2-5,0-1-1,6-1-3,0-1-2,2-2-2,2-4 0,2 0 1,1-4 1,3-3 0,-2-4 0,3-2 1,-2-4 1,4-4 1,-3-2 2,1-5 0,-1-1 5,0-1 10,-2-1 22,-2 2 37,-2 3 39,-2 2 33,1 2 20,-6 4 5,-1 1-18,0 3-31,-2 3-36,-2 4-32,0 4-23,-1 5-9,0 3-7,-3 4-5,1 3-3,2 2-5,1 1-5,1 1-11,1 1-18,1-1-36,1 0-60,1 0-83,5-1-76,3-2-79,0-2-135,5-4-47,0-4 18,4-4 60,7-5 69</inkml:trace>
  <inkml:trace contextRef="#ctx0" brushRef="#br0" timeOffset="1355">1337 340 160,'-3'-16'302,"0"3"29,-4 2 16,0 1-108,-1 3-86,0 3-52,-3 4-29,0 4-19,0 6-11,0 2-5,1 4-3,0 2-2,0 3-4,4 2-10,1-1-3,3 1-5,2-1-3,3-1-2,5-2 0,2 1-1,4-4-4,0 0 2,5-4 1,0-5-3,-1-1 2,0-4 4,-3-6 3,0-1 6,-3-6 3,-4-2 9,-5-5 5,-3-3-2,-5-2-3,-4-2-6,-3-2-2,-2-1-13,-2 2-35,2 0-43,3 2-50,-4 0-117,3 3-96,1 0-45,2 2-2,7-1 28</inkml:trace>
  <inkml:trace contextRef="#ctx0" brushRef="#br0" timeOffset="1679">1442 53 201,'5'-5'321,"-4"1"41,1-1 35,-2 2-109,2 0-79,-2 0-48,0 0-38,0 0-42,0 2-61,1-1-75,-1 1-106,0 1-135,0 0-69,0-5-37,5-2 7,-2-1 39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6:00.7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8 355 152,'-3'0'282,"0"-1"15,1 1 7,2 0-120,-1 0-80,1 0-42,1 1-15,-1 4 1,3-1 9,2 4 6,2 1 7,-1 3 0,5 1-4,0 2-14,0 0-11,3 0-9,-1 0-8,1 0-4,-1 0 5,1-1 7,2-2 15,0-3 18,1-3 21,5-3 23,2-3 11,4-5-1,4-4-9,6-6-18,3-3-21,5-5-25,3-2-24,3-3-24,8-7-51,5-4-74,5-4-133,12-7-142,11-4-74,5-6-25,8-6 20,-3-4 60</inkml:trace>
  <inkml:trace contextRef="#ctx0" brushRef="#br0" timeOffset="70778">490 1398 174,'-6'-11'269,"2"2"16,0 1-17,1 1-94,0 3-62,3-1-31,-2 4-14,1-2-3,1 3 1,0-2 0,0 2 0,1 2-3,1 1-3,1 0-4,2 4-1,1 2-1,5 3-3,-1 5-2,1 2-2,0 2-7,0 1-8,0 3-5,3-3-5,-4 1 12,4-2 32,-1-5 48,2-2 45,3-4 35,2-4 23,7-3 7,5-6-24,9-7-42,9-6-40,11-7-36,8-6-26,6-5-23,8-7-22,6-2-41,4-8-99,5-5-132,0-5-217,-1-5-112,-4-6-55,-9-8-5,-8-5 81,-13-4 119</inkml:trace>
  <inkml:trace contextRef="#ctx0" brushRef="#br0" timeOffset="166019">188 2650 205,'-12'-18'303,"1"3"14,1 3 12,1 3-139,3 3-86,2 2-43,3 2-29,-1 2-10,4 5-7,-1 1 0,3 3 2,1 3 2,2 1 1,-2 0 5,1 6-1,-1-3-1,0 4 0,0-2-1,2 0-4,0-2-3,-1-1-3,4-3 3,2-3 15,4-3 13,5-5 6,5-3 4,9-6-4,8-7-3,11-4-19,9-8-9,14-5-5,9-7-7,18-9-12,9-5-32,14-5-54,3-3-161,0-1-88,-5 4-40,-15 2-16,-15 7 17</inkml:trace>
  <inkml:trace contextRef="#ctx0" brushRef="#br0" timeOffset="-185319.73">185 4093 182,'-9'5'294,"1"-2"14,3-1 14,2 5-126,1 0-79,4 1-40,0 2-17,1 1-4,3-1-2,-1 2-2,4 2-4,1-2-3,1 0-9,3-1-2,1 0-5,2-4 11,-1 1 15,4-3 19,4-4 12,1-4 11,1-3 2,7-7-9,9-7-16,4-7-22,11-11-18,8-9-48,12-13-66,12-9-96,17-15-160,11-11-84,14-16-46,8-12 11,7-9 47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9:52.8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81 314,'16'-36'339,"3"9"16,5 10 7,9 16-161,3 11-74,3 14-25,0 12 6,4 12 14,-4 12 14,1 11 1,-5 10-8,-7 9-21,-9 6-49,-11 1-78,-11-2-84,-12-5-97,-12-8-154,-12-10-84,-15-10-22,-17-11 28,-10-12 51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9:40.6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396 264 186,'0'-6'261,"-1"0"20,1 0-25,-2 0-56,2 0-34,-1 1-13,-1-1 6,0 2 12,1-1 16,-1 2 13,2-1 8,-3 2-5,1 2-15,1 0-24,1 0-27,0 2-31,-2-2-24,2 3-22,0 1-2,2 2-2,-2 2 1,3 2 1,-1 4 7,1 1 0,0 3-11,0 0-8,2 0-11,-2 0-9,3 0-6,-4 1-8,3-1-5,-2 0-7,0 2 2,2-4 0,-2-1 0,0-1-2,3-2 0,-4-2-9,1-1-27,-1-2-57,-1-3-87,2-3-97,-1-1-124,0-5-143,-4 1-57,-1-3 12,0-2 66,-2-2 87</inkml:trace>
  <inkml:trace contextRef="#ctx0" brushRef="#br0" timeOffset="359">357 150 35,'0'-17'244,"0"4"24,0-1 17,0 2-69,1 2-66,1 2-32,-2 2-20,0 1-19,2 3-13,-1 0-15,-1 1-16,0-1-14,0 1-8,-1 1-3,-1 0-5,2 0-2,0 0 1,-3 0 7,3 0 3,-2 0 2,1-2-5,-1 1-20,0-2-41,-2-1-105,-4-1-104,3-3-54,-3 1-22,3-1 4</inkml:trace>
  <inkml:trace contextRef="#ctx0" brushRef="#br0" timeOffset="677">104 3 224,'-11'-5'273,"0"4"23,3 2-41,-3 4-54,3 3-29,0 6-12,-2 6 1,1 5 5,1 5 3,2 6-5,-1 6-12,1 0-18,5 3-25,2 0-29,5-1-22,1-1-22,2-1-18,5-2-11,2-2-21,3-3-22,-1-4-37,5-6-43,1-4-47,3-3-47,-2-5-60,-2-8-95,0-3-34,-3-8 8,-2-8 28,4-6 42</inkml:trace>
  <inkml:trace contextRef="#ctx0" brushRef="#br0" timeOffset="890">463 144 150,'12'-33'295,"-2"7"22,2 10 16,0 8-95,2 8-78,3 8-42,4 8-10,-2 8-1,3 6 4,0 6-5,-3 4-8,2 3-12,-4-1-16,-3 0-17,-1-2-18,-2-1-14,-5 0-10,-1-3-15,-5-3-14,0 0-13,-5-5-20,0 0-22,-1-7-23,0-3-17,1-3-22,2-5-41,-2-5-87,0-5-56,0-8-14,2-6 3,5-6 20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9:41.7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3 131 300,'-3'-3'347,"3"0"14,0-1 8,3 3-151,2-2-94,1 0-39,4 0-14,4-1 7,5-2 9,3 0 17,6 0 2,4-2-6,4 1-14,1-3-15,2 3-18,2-2-18,-1 0-24,-2 3-43,0-1-57,-5 2-64,-3 1-108,-4-1-116,-8 1-58,-8-1 2,-4 2 35,-6 3 54</inkml:trace>
  <inkml:trace contextRef="#ctx0" brushRef="#br0" timeOffset="235">209 201 131,'-7'9'268,"4"2"26,-1-1 20,2 2-104,2 2-50,0 0-21,2 4-4,0 4-2,0 0-7,1 4-13,-1 1-21,1 3-19,2 1-22,-2-1-19,0 0-20,0 2-20,-1-4-22,2-1-29,-4 0-27,2-2-33,0 1-30,-1-3-55,-1-2-94,0-5-32,0-5-4,0-2 13,5-6 28</inkml:trace>
  <inkml:trace contextRef="#ctx0" brushRef="#br0" timeOffset="447">303 431 272,'2'-23'355,"-2"4"34,0 4 26,0 3-134,0 3-92,0 2-55,0 5-30,3 3-16,-1 7-4,1 3 0,2 6 7,1 6 8,2 5-1,0 4-16,0 0-16,3 3-11,-2-2-15,1 2-11,2-4-11,-4 1-8,2-2-5,-1-2-5,-2-2-8,-1-2-10,-3-5-3,2-2 2,-3-5 2,-1-3 13,-1-4 16,-1-3 15,-3-4 6,1-2 5,0-5 9,-2-3 3,2 0 5,0-3 11,3-1 13,0 1 8,1 0-3,3-2-6,2 4-2,2-2-13,3 3-11,2 3-7,1 0-5,0 3-8,2 3-5,1 1-7,-1 4-5,2 2-4,0 5-2,-3 0-5,2 5-6,-3 1-14,0 3-26,-2 2-41,-3 3-60,2 0-71,-5 1-67,-1 1-53,-3 1-41,0-1-56,-6-3-43,1-2 16,0-5 46,0-4 49,4-5 58</inkml:trace>
  <inkml:trace contextRef="#ctx0" brushRef="#br0" timeOffset="851">822 666 239,'11'-16'395,"0"1"42,-6 4 23,1 4-95,-4-1-126,1 5-91,-3 3-52,0 1-27,0 7-11,-3 1-1,1 3 1,2 3 2,0 2-7,0 2-12,2 2-11,1 0-12,2 2-7,1-2-22,0 0-29,-1-3-42,0-2-40,-2-2-36,0-4-20,1-1-7,-3-4 18,-1-4 29,-1-4 34,-1-3 35,0-4 27,-1-4 23,0-2 21,1 1 21,-1-2 17,1 1 13,1-1 12,4 2 7,-1 2 0,2-1-3,3 2-7,1 2-9,4-1-10,0 1-10,3 1-12,1 0-5,1 3-5,1-2-6,-1 2-2,-1 2-3,0-1 1,-3 1-1,-1 1 0,-4 0 6,-1 1 8,-4 2 9,0 0 10,-3 2 8,0 1 18,0 1 18,-3 2 14,1 3 11,-1 2 7,-2 1 1,2 3-7,1-2-20,-1 4-23,1-1-18,2 2-15,2-1-13,3 1-10,1-2-4,4 1-3,1-2-11,0-2-17,4-1-23,0-1-17,0-4-20,0-2-16,2-4-8,-1-4 3,3-1 7,-3-6 10,3-1 9,-2-4 12,1-5 7,-3-1 8,1-3 6,-2-1 9,-4-4 8,1 1 10,-2-1 20,-1 4 25,-3 2 34,-2 4 36,-1 2 29,0 5 14,-4 3 0,2 2-15,-3 7-26,1 3-31,-1 4-20,1 4-11,-1 2 0,2 2 7,-1 2 8,0 1 4,2 0 3,0 1-3,0-1-2,4 2-9,-1-2-7,0-2-9,3 1-5,1-2-7,2-2 1,2-1-3,-1-3 2,2 0-1,-1-3 3,1-3 2,0 0-1,-1-3 0,2-3-1,-2-3-3,0-1-1,1-5-7,-2-2-5,0-3-6,-1-1-2,-3-1-1,1 1 1,-2 2 13,-2 2 23,-2 4 23,1 1 17,-2 1 11,-2 4 2,1 2-4,-1 1-17,-1 2-14,0 4-7,0 1-6,-1 1 2,1 4-2,0 1-3,1 0-4,2 1-8,2 1-4,1-1-4,4 1-1,-1-3-3,2 0-7,4-2-11,0-1-31,2-4-49,0-2-61,3-7-56,1-1-43,4-6-27,1-3-7,3-4 25,-2-4 46,-2-2 46,0-2 45,-6-3 41,-1-2 46,-3-1 42,-4 1 57,-2 3 50,-5 5 52,-1 2 38,0 8 12,-1 3-13,-2 4-31,3 3-44,0 4-43,0 7-29,4 3-16,1 5-5,3 5 1,2 2 5,5 2 6,0 2 0,2 0 3,3 0 5,1 0 4,1-1 5,2 1-5,-3-2-4,-1-2-6,-3-1-8,-4-1-5,-3-4-8,-4-1-8,-5 0-13,-7-3-19,0-1-51,-2-2-63,-3-3-60,-2-2-51,4-3-41,2-2-23,1-2-6,3-4-10,6-4-26,2-3-11,3-4 16,3-4 22,4-3 44</inkml:trace>
  <inkml:trace contextRef="#ctx0" brushRef="#br0" timeOffset="1957">2218 486 208,'13'-36'355,"-4"6"75,-4 3 57,-2 5-55,-1 5-51,-2 5-43,-2 6-47,2 5-47,-3 5-43,0 7-28,1 5-18,2 7-7,0 5 6,3 4-13,4 1-17,-1 1-20,5 1-20,-1-1-24,-1-2-33,4-1-38,-4-1-48,1-1-66,-1-2-132,-1-4-141,-1-1-200,-6-7-83,-4-5-22,-5-2 33,-2-7 111,-4-2 131</inkml:trace>
  <inkml:trace contextRef="#ctx0" brushRef="#br0" timeOffset="2158">2199 729 71,'-4'-8'376,"2"3"58,2 0 39,3 2-4,5-1-129,0 2-85,3-2-61,3 1-49,2-2-33,6 1-30,0-1-85,5-2-118,-3-3-161,4 0-146,1-2-75,3-3-29,7-5 33,2-2 80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9:44.4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107 61 129,'2'-7'287,"1"1"25,0-1 24,-1 2-85,-2 0-47,0 2-8,0 0 11,0 1 9,-2 1 4,-1 1-10,0 0-21,-2 0-28,0 5-30,-3 2-17,-1 2-15,-1 5-9,1-1-3,-4 2-13,2 2-14,0-3-20,2 3-13,1 0-15,1 1-7,4-2-5,2 2-4,2-3 0,4 0 2,0-1-4,4-4 5,2 0 1,-1-3 0,-1-3 1,2-1 3,-1-3 0,-2-3-1,1-3-2,-1-1 2,-2-4-1,1-2 0,-2-2-1,-2-2-1,3-1 0,-3-3 0,0 2 6,2 1 4,2 0 4,-1 1 4,3 1 6,2 4 1,3 1-8,1 7-3,2 4-2,1 4 0,0 4-6,0 2-2,-1 4 4,-1 1 2,0 0-3,-2 1-4,0 1-6,-4-1-8,-2-1-12,1 0-17,-4-1-10,-2-5-5,-3 0 3,0-3 13,-5-3 12,0-2 17,-2-2 14,-3-2 14,-1-3 9,0-3 8,0-4 2,1-1 0,3-3 2,2-2-3,2-4-2,3-1-7,3 0-5,2 0-2,6 3 0,0 3-4,4 5-2,2 5-5,1 5 2,2 3 1,2 6-5,-2 3 0,2 6 1,-6 2 2,3 4-2,-3-2-9,-2 5-7,-3-2-24,0 4-34,-3 0-63,-2-3-75,-1 2-74,0-3-63,0-1-70,-5 0-98,3-4-20,-3-5 35,4-3 61,4-5 62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9:45.1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93 540 16,'8'-30'341,"-5"6"50,-2 3 39,-1 4 37,-1 4-135,1 5-63,-2 3-24,1 5-1,-2 8-4,3 3-10,3 7-24,-2 2-25,4 6-34,0 3-42,3 1-32,-2 3-26,5-2-17,-1 1-20,-2 1-31,4-4-53,-4 2-83,2-5-98,-4-1-90,2-3-116,-5-4-104,-5-1-22,-2-6 42,-4-4 78,-2-4 79</inkml:trace>
  <inkml:trace contextRef="#ctx0" brushRef="#br0" timeOffset="232">1 763 145,'-3'-3'326,"2"-1"28,2 1 15,2 0-83,5 0-114,0 1-69,5-1-43,4 0-28,2 0-13,5 2-8,4-2-6,2-2-10,2-1-8,0-1-10,1-3-11,-3 0-11,3-5-12,-3-3 0,-3-3 1,0-1 11,-7-4 16,-2 1 25,-6-1 38,-2 2 39,-4 3 45,-2 3 43,-1 3 39,-2 3 18,-1 4-5,0 1-25,0 6-36,2 2-40,-2 5-33,3 6-26,-2 6-13,2 6 0,2 3-1,0 4-1,0 3-9,-2 2-6,2 0-8,-1-2-15,-2-1-21,1-3-18,-3-1-16,0-5-14,0-3-8,0-5 13,-3-4 20,1-4 16,-2-5 19,2-5 18,-2-2 18,0-6 12,1 0 13,3-5 19,0-1 19,2-1 11,1 0 8,3 1-2,2 3-11,3-1-15,0 2-18,5 5-13,0 1-15,4 4-10,1 2-4,-2 5-3,0 1 0,0 4-6,-3 2-5,-1 2-1,-3 4-14,-3 1-31,-1 4-67,-4-3-92,0 5-106,-4-3-138,-2-1-126,-3-3-44,-2 0 25,2-4 73,3-1 93</inkml:trace>
  <inkml:trace contextRef="#ctx0" brushRef="#br0" timeOffset="760">855 913 239,'16'-3'287,"-2"-1"12,3-1-26,-2-2-116,0-1-65,1 1-39,2-4-16,-2 1-11,-1-1-7,1-1-5,-2-1-5,2-2-7,-3-2-3,-2-1-3,-1-3-2,-4-1 1,-2-3 8,-2 2 12,-4 0 23,-2 2 35,-4 3 34,-2 6 33,-2 5 27,-1 4 28,-3 7 23,-1 6 12,0 7 4,-1 6-13,1 2-17,6 1-31,-1 1-38,5 0-42,5 0-37,4 1-19,5-3-16,5 3-10,4-4-15,4-3-35,5-5-73,5-5-110,5-5-128,5-8-172,2-7-81,-2-4-18,-2-10 45,-2-5 96</inkml:trace>
  <inkml:trace contextRef="#ctx0" brushRef="#br0" timeOffset="1421">1757 522 129,'-2'-14'269,"-1"1"28,-1-1 18,1 2-79,0 2-30,1 1 7,-2 1 14,-1 2 13,0 3 1,-1 3-3,-2 3-16,-6 6-20,-4 5-25,0 4-15,-3 4-20,-1 4-20,1 3-23,5 3-28,-1 0-22,7-1-13,1 1-14,6-4-6,6-1-9,3 0-2,5-3-10,5-1-13,3-2-20,5-5-35,4-2-45,1-5-64,2-7-62,1-2-52,0-4-28,-1-2-18,-1-4-4,-1-2-8,-4-3-10,-4-5 8,-4-2 23,-3-2 83,-3-2 132,-3 1 146,-3-1 133,-2 7 94,-1 1 57,-4 2-6,-1 6-57,-2 4-53,-3 3-22,-1 4-12,-2 7-3,1 4-1,-2 3-10,2 3-13,-1 0-25,3 0-29,4 0-28,0 0-20,1 0-13,3 0-7,3-3-3,2-1-3,0-2 0,6-2 0,-2-2 0,1-4 2,1-3-2,-2-1 3,1-4-2,2-2-1,-2-3 1,-2-4-3,1-4 8,1 1 16,-2-1 22,0 2 28,1 0 21,-1 5 13,0-1 0,3 4-8,0 1-18,0 2-29,0 4-19,2 4-13,-1 0-9,1 4-8,-3 1-2,1 1-3,-3 4 1,0-1-10,-2 2-13,0 0-16,0-1-23,-2-1-22,-1-1-20,-3-3-5,1-1 13,-2-6 15,-1 2 23,-1-8 28,-2 0 27,-1-2 24,0-4 13,-1-2 13,3-3 11,0-2 7,1-1 5,3 0 1,0 0-5,3 3-3,1-2-8,0 4-11,3 0-11,5 4-10,-2 1-9,4 5-9,0 5-5,2 3-3,-2 3 2,-1 4-6,1 2-14,-3 2-31,-1 4-46,-1-2-82,-1 0-88,0 0-76,-3 0-88,1 0-110,-6-3-24,2-5 41,-2-1 66,1-3 69</inkml:trace>
  <inkml:trace contextRef="#ctx0" brushRef="#br0" timeOffset="2209">2479 663 4,'11'-12'307,"-3"6"30,1 1 15,-4 5-16,0 0-125,-2 5-83,0 1-46,-3 4-26,2 1-13,-2 2-7,0 1-10,1 1-10,1 0-8,-2-2-4,0-1-4,2-1 0,-2-4 0,0-1 3,-2-3 1,2-3 2,-3-3 4,3-1 8,-2-5 11,2 0 13,0-3 21,0-2 23,3-1 29,2 2 24,1-3 25,2-1 14,0 2 2,3-2-9,2 4-25,3 4-25,1 5-35,2 4-27,-3 4-23,3 6-12,-5 4-16,0 2-23,-3 4-40,-1-1-70,1 1-79,-3-1-83,-3 2-127,0-3-104,-2 2-28,-3-2 29,1-3 63,-1 0 69</inkml:trace>
  <inkml:trace contextRef="#ctx0" brushRef="#br0" timeOffset="2566">2952 730 196,'11'-8'294,"1"4"9,-2-2 9,2 2-137,0-1-84,-3 1-41,2-1-23,-1 1-12,-1 0-4,0 0-3,1 0-5,-4-2 1,2 0-2,0-2 0,0-1-1,-2-3 3,-2-3 3,-1-1 7,-3-1 14,0 0 24,-2 3 24,-3 0 23,-1 4 13,-5 2 7,-2 7 8,-1 4-2,-2 5-3,-4 5-11,4 2-11,0 6-10,2 1-19,4 4-19,1-1-19,4-1-12,5 2-5,2-4-9,4-1-16,5-1-19,2-4-27,4-2-32,2-2-31,3-6-29,0-2-22,2-4-19,2-1-17,-1-4-36,0-4-56,-1-3-34,-2-5-2,-3-2 18,3-5 34</inkml:trace>
  <inkml:trace contextRef="#ctx0" brushRef="#br0" timeOffset="2868">3325 579 42,'5'-30'283,"-1"6"52,-7 4 34,0 5-32,-5 4-87,0 7-53,-6 6-29,1 4-23,-1 7-12,1 5-7,2 3-8,0 3-13,3 3-19,4 2-21,2-2-14,2 0-13,5-3-7,3 0-7,4-3-5,3-2-4,3-4-19,6-1-31,0-7-41,3-4-42,3-3-39,3-4-35,2-2-17,1-6 0,-3-2 12,0-2 25,-3-6 31,-4-4 37,-4-4 43,-5-5 43,-2-2 39,-4-3 37,-7 3 38,1 1 34,-5 5 35,-1 2 34,-3 4 33,1 5 16,0 7 4,-3 2-22,1 5-28,-1 6-29,-1 8-33,1 2-24,2 7-20,0 5-11,4 4-6,2 5-16,2 2-20,3 2-7,-1 2-9,4-1-5,-1-1-13,2-1-21,-3-1-39,3-3-93,-3-4-106,0-4-108,-5-2-175,-1-4-77,-4-7-11,-3-4 59,1-7 93</inkml:trace>
  <inkml:trace contextRef="#ctx0" brushRef="#br0" timeOffset="3290">3598 727 182,'-8'-6'332,"3"0"29,2 2 15,3 1-103,3-2-103,4 2-58,1-1-40,6 1-22,2 0-12,3-1-9,0 0-1,5 1-3,-1-1 9,2 1 20,-2-2 34,1 1 47,-4-2 47,-2-4 44,-3 2 29,-4-4 7,-1 3 10,-4 0-6,0 1-15,-1 2-28,-3 2-35,1 1-34,-1 3-44,-1 3-42,-1 6-33,5 1-24,-1 7-8,0 2 1,0 2-1,1 2-3,0-2-19,3 0-39,-2-2-44,-1-1-57,-2 0-109,2-3-117,-3-3-111,1-4-134,-5-4-48,-4-2 7,-2-5 83,-5-3 106</inkml:trace>
  <inkml:trace contextRef="#ctx0" brushRef="#br0" timeOffset="3611">3766 535 195,'-3'-25'264,"7"2"12,-1 4-23,4 2-123,1 4-71,4 4-47,1 2-34,2 5-38,2 2-26,0 1-9,-3 4 11,2 1 33,-2 0 46,-2 1 49,0 2 43,-2 3 31,-1-1 12,0 2-3,-2 1-12,-1 1-9,1 1-15,0 2-12,-2 0-19,-2-1-12,2-1-16,-2 2-9,1-3-11,-1 0-3,-2 0-4,1-4-4,0-1-1,-2-2 0,0-2 2,0-4 1,0-2 1,-2-1 1,0-5 3,2-1 7,-1-4 10,-1-4 13,1-3 14,1-3 28,0-3 32,3 0 37,-2 0 32,5 3 26,-2 3 12,0 1-8,4 6-28,-1 3-42,2 4-42,1 4-38,1 4-27,0 4-18,-2 5-9,1 5-1,-1 1-13,-3 7-40,-1 1-67,0 0-89,-2 0-88,1-1-113,-4-2-126,0-3-37,1-5 31,1-4 68,7-3 73</inkml:trace>
  <inkml:trace contextRef="#ctx0" brushRef="#br0" timeOffset="4054">4389 622 18,'11'-24'267,"-3"-2"29,-2 3 32,-6-1-43,-6 0-68,0 4-40,-4 2-30,-4 5-19,-2 2-24,-1 5-18,1 6-23,-3 3-17,4 6-12,0 2-7,4 4-7,3 0-6,0 1-2,6 1-2,4-1-3,4-2 0,2-2 1,5-3 0,2-3 1,3-6-1,1-2 1,3-4 1,-3-1 6,2-4 24,-3-3 30,-3 1 44,-4 0 47,1 2 34,-5 2 8,-2 5-13,-2 1-30,2 4-39,-1 7-36,1 8-24,1 7 0,-1 8 8,3 7 9,0 4 5,-2 6 0,2 4-8,-3 5-14,0 5-13,-2 2-8,1 2-15,-2-1-6,-2-1-7,-2-2-6,-2-4-6,2-2-11,-1-5-15,-2-5-19,2-8-14,-3-8-3,-2-8 2,-5-8 7,-1-10 14,-7-8 18,-4-8 17,-2-8 8,3-7 2,-1-6 4,5-4 2,5-5 0,3-3-3,9-5-3,6-1-11,12-1-14,5 1-26,8 0-53,11 1-86,7-1-107,0 0-163,3-1-122,3-5-52,2 0 12,5-2 69,1 1 94</inkml:trace>
  <inkml:trace contextRef="#ctx0" brushRef="#br0" timeOffset="4858">5039 418 21,'-5'-15'290,"2"2"32,-2 1 19,5 2-27,5 3-112,-1 1-54,4 3-23,4 2-4,3 5 3,1 2 9,3 5-4,1 3-10,0 8-17,-1 0-24,-1 5-22,0 3-20,-4 2-11,0 2-8,-4-1-5,-1-3-4,-1-3-2,-5-1-4,-1-5 2,-2-7-1,-2 0 6,-4-5 3,-2-3 7,-3-4 10,0-2 12,0-5 15,2-1 16,-1-3 14,5-3 5,0-5 1,3-5-9,4-6-12,5-4-17,2-2-21,7-1-17,5-3-33,4 4-55,3 1-79,4 3-83,1 6-79,-1 3-125,-2 3-79,-2 3-4,-1 3 44,0 5 66,-2 2 72</inkml:trace>
  <inkml:trace contextRef="#ctx0" brushRef="#br0" timeOffset="5172">5584 315 73,'-2'13'286,"-7"4"30,-4 1 20,-1 1-59,0 2-95,-2-2-57,5 4-33,1 0-17,1-1-8,6 2 0,3-3 2,3 2 1,6-4 2,1-1-2,1-3-6,5-1-2,0-5-6,1-2 4,0-2-1,-2-4 7,-2-4 7,1-7 4,-5-4 0,-1-7-6,-2-3-12,-6-3-11,-3-1-11,-4-1-13,-5 0-12,3 3-9,-4 0-19,2 3-39,3 5-48,0 4-65,8 0-70,0 2-154,8 0-66,3-1-16,4-1 25,8 1 52</inkml:trace>
  <inkml:trace contextRef="#ctx0" brushRef="#br0" timeOffset="5452">5908 66 203,'8'-17'330,"-2"2"33,-3 3 22,-3 1-117,2 4-83,-2 3-36,0 5-9,0 5 12,0 8 19,2 7 17,-1 9 11,1 4-9,3 7-28,-2 4-42,3 3-33,4 0-34,-4 1-18,2-1-20,3 0-26,0-2-31,-1-2-38,-1-5-40,0-6-39,-2-7-27,-1-7-8,-2-5 4,-1-7 6,-2-4 13,-1-4 21,-1-7 19,-2-2 18,-1-7 20,-2-4 27,-1-4 24,-3-4 23,0-2 22,-1-1 20,-3 5 20,-1 5 15,0 3 8,-3 9 14,-2 6 13,-2 5 15,-1 7 14,1 4 9,0 4 5,3 4-5,3 1-15,5 1-22,6 2-24,1-3-20,8 2-17,4-2-31,2-5-48,7-1-62,4-6-70,1-1-125,3-7-116,0-2-40,2-7 9,1-5 38,3-4 54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49:51.4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422 363 148,'-2'-24'295,"-1"1"29,2 4 30,-3 2-93,0 1-43,1 3-23,1 6-25,1 1-24,-1 5-11,2 4-2,0 4-9,2 7 3,1 5 4,-2 5 6,5 6-8,-1 1-24,0 5-25,3 3-27,-2 1-19,5-1-15,-3 0-32,0-2-43,0-2-50,1-2-54,-2-3-52,-2-5-45,0-5-37,-4-5-81,-2-8-44,-1-5 4,-3-6 25,0-1 34</inkml:trace>
  <inkml:trace contextRef="#ctx0" brushRef="#br0" timeOffset="277">378 406 111,'-5'-23'287,"0"1"29,2 0 24,2-2-77,1-1-68,0 3-28,3-2-13,2 0-3,1 2-14,5 0-13,2 3-26,2 1-26,4 2-26,2 2-20,2 2-13,4 5-7,-3 2-13,2 3-22,-3 7-35,1 3-37,-7 4-41,1 6-55,-7 0-104,-5 4-64,-1 2-13,-7 3 16,-6 0 27</inkml:trace>
  <inkml:trace contextRef="#ctx0" brushRef="#br0" timeOffset="500">454 486 209,'-4'4'287,"4"0"28,4 0-23,5-4-67,5 0-48,6-4-31,3 0-28,2 1-23,5 0-25,0 0-30,2 2-37,1 1-48,0 0-61,-1-2-146,-2 0-73,-3 1-36,-2 1-2,-1 3 20</inkml:trace>
  <inkml:trace contextRef="#ctx0" brushRef="#br0" timeOffset="684">1085 555 95,'1'0'283,"-1"1"24,-3-1 19,2 2-78,-8-1-76,1 4-35,-5 2-13,-2 5-3,-4 3 8,-2 6 2,-1 3-1,0 0-9,0 3-7,5 2-13,1 2-19,6 1-15,4-2-16,4 0-11,7-3-14,2-3-12,4-3-25,5-3-38,1-6-49,0-2-57,4-4-74,-5-3-145,1-1-59,-3-5-12,-1-3 25,-2-3 42</inkml:trace>
  <inkml:trace contextRef="#ctx0" brushRef="#br0" timeOffset="1100">196 30 12,'-5'-12'241,"2"4"24,-2 2 20,2 3-75,0 2-56,-2 2-37,0 5-17,-4 2-7,0 3 4,-3 8 8,0 6 16,-3 6 15,-2 7 7,0 7 1,-1 9-8,2 6-6,-1 5-20,6 5-23,0 4-22,8 1-16,6 0-14,8-2-10,5-1-7,6-6-5,8-3-13,6-4-20,4-7-32,7-5-38,3-10-48,5-5-47,3-8-70,1-9-121,-1-9-42,2-11-4,-1-8 24,1-10 37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0:03.5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43 937 203,'0'-14'318,"-2"-1"36,-1-2 35,1 1-96,1 1-30,-2 1 14,0 4 18,0 1 9,-1 1-2,1 2-23,2 3-49,-1 2-61,0 2-54,2 4-40,0 5-23,0 5-15,4 5-7,0 2 0,0 5-4,2 0-8,0 5-9,0-2-1,1 1-8,-1 2-12,1-1-27,0-1-45,-2-1-72,-2-3-95,2-1-82,-2-5-93,-1-3-123,-2-3-33,-2-6 35,1-3 68,1-6 76</inkml:trace>
  <inkml:trace contextRef="#ctx0" brushRef="#br0" timeOffset="292">14 887 136,'-6'-20'287,"0"1"23,4-2 16,2 1-99,2-1-67,5 0-29,2 0-15,2 0-7,3 3-3,2 0-4,3 3-11,3 3-11,0 2-15,2 1-15,1 1-15,-2 4-21,0 2-36,1 4-37,-2 1-44,-5 2-42,0 6-58,-7 3-119,-2 1-38,-7 4-2,-4 2 19,-1 0 29</inkml:trace>
  <inkml:trace contextRef="#ctx0" brushRef="#br0" timeOffset="520">30 1034 160,'-4'9'308,"0"-5"19,4-1 10,2-1-102,3-2-99,2-2-53,3-1-28,3 0-15,4 0-7,2-1-7,7 1-19,2-2-29,5 2-49,-1 2-116,-1-1-86,1-1-44,1 2-13,3-1 8</inkml:trace>
  <inkml:trace contextRef="#ctx0" brushRef="#br0" timeOffset="724">759 1068 70,'-5'-7'270,"0"-2"22,-4 1 18,1 1-66,-1-2-69,-1 1-20,-1 2 2,3 2 15,-3-1 15,2 5 11,-1 0 4,-1 6-5,-3 2-12,1 2-17,-1 5-22,-2 2-23,2 4-22,1 1-24,1 1-24,2 1-20,2 1-7,3 1-10,5 1-8,2-2-6,3-1-6,6 0-25,3-3-43,4-1-62,5-4-67,6-2-69,2-4-74,1-2-126,3-5-36,-2-2 18,0-4 45,3-3 60</inkml:trace>
  <inkml:trace contextRef="#ctx0" brushRef="#br0" timeOffset="1001">1286 1218 63,'12'-3'309,"-1"3"31,2-1 21,4-1-27,1 1-108,6-1-55,1 2-25,2-1-14,1 1-18,2 0-16,2 0-28,-1 0-36,-4 0-53,-2 0-62,-4-3-68,-5 0-127,-7-2-97,-5-1-41,-8-1 8,-2-2 34</inkml:trace>
  <inkml:trace contextRef="#ctx0" brushRef="#br0" timeOffset="1161">1412 1112 109,'-14'-2'311,"3"-1"25,8 0 11,4 0-71,8 0-112,6 0-70,5 0-42,6 0-32,4 0-37,0 0-95,1-1-118,2 1-63,-1-2-35,5-2-8,2-1 17</inkml:trace>
  <inkml:trace contextRef="#ctx0" brushRef="#br0" timeOffset="1707">2506 500 206,'-2'-17'325,"1"-1"38,-1 3 33,-2 0-100,2 3-40,-1 3-15,3 3-19,-3 2-17,3 1-21,0 3-19,0 6-25,3 4-17,0 3-11,3 7-3,2 1-3,-1 3-11,2 3-20,0 0-24,1 2-15,1-1-13,0 2-11,0-1-6,-1-1-12,2-1-23,-4-3-38,0-1-65,0-4-71,0-4-78,-2-1-71,-6-4-133,0-4-49,-3-1 16,-2-5 53,1-5 62</inkml:trace>
  <inkml:trace contextRef="#ctx0" brushRef="#br0" timeOffset="1952">2541 605 10,'-5'-25'290,"0"0"31,4 1 19,-2 0-19,7-1-113,1 1-57,3 0-33,3 0-19,5 1-15,2 1-10,5 4-19,4 1-15,1 5-13,3 2-12,0 2-8,-1 4-16,-1 1-25,-3 3-33,-5 3-34,0 2-52,-12 6-119,-1 0-66,-7 2-16,-5 5 12,-4 0 21</inkml:trace>
  <inkml:trace contextRef="#ctx0" brushRef="#br0" timeOffset="2157">2664 576 7,'-3'4'251,"5"0"22,4-4 12,2 0-58,6-2-88,4 0-54,2 1-32,2-2-18,3 0-14,1 2-20,3 1-48,-6 0-121,-1 0-67,-3 0-34,-1 0-17,-1 0 5</inkml:trace>
  <inkml:trace contextRef="#ctx0" brushRef="#br0" timeOffset="2487">2272 1043 102,'-6'3'310,"1"-2"34,2 0 24,3 1-75,1-2-81,4-2-52,7 1-28,6-2-23,7 0-13,7-1-7,9-1-15,10-1-17,10 0-16,6 0-11,9-1-9,6 1-6,7-3-4,7 0-4,4 0-2,4 0-5,0-1-2,-1 3-1,-3 0-1,-9-1-2,-6 4-27,-12-2-45,-11 1-46,-11 2-63,-12 2-113,-13-1-81,-10 2-18,-16 0 18,-7-1 36</inkml:trace>
  <inkml:trace contextRef="#ctx0" brushRef="#br0" timeOffset="-170670.73">2362 173 10,'-3'3'149,"0"1"-25,1-1-24,-3 1-28,2 0-18,-1 0-19,-1 1-12,2 1-4,0 0-3,-2 0 7,0 1 4,2 1 6,-3 1 4,1 1 3,0 0 3,0 1-5,-1 1-4,1 0-5,-1 2-5,2-2-5,-3 2-5,2 3-3,0-2-2,2 3-1,-3 0-5,3 2 1,0-1 0,1 2 0,-1-1-1,3-1 1,0-1 4,0 0 0,3-1-2,-1-1 3,4-1 1,3 2-3,-1-4-1,2 2-2,2-1 1,1 1-3,0-2 0,0-1 1,-1 2 0,2-3 2,-1 0-1,3 3-1,-2-4 2,2 2-1,1-2-2,1 3-2,-1-3-2,2 2 2,1-1 0,0 1-1,-1 1 1,1-1 1,-2 2-1,0-2 2,0 0 0,2-2 0,-2 1 2,-1-1-2,4-2 4,-2-1 2,3-2-1,0-2 5,2 0-1,0-3 1,1-2-1,2-2 3,-1-1-1,3-4 2,-2-3 3,1-3 3,-1-3 0,0-3 0,2-3 0,-1-4 3,2-5-1,-1-3-1,-1-3 0,-3-5-3,-3-2 0,-6-3 0,-5-1 1,-5-1 8,-6 0 2,-9 0 10,-7 0 5,-6 1 1,-8 2 1,-5 5-4,-3 2-8,-7 7-15,-3 5-19,-4 7-34,-5 7-78,-3 3-130,-5 6-65,-4 1-36,-6 3-4,-5 1 15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0:06.4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225 153 100,'0'-13'272,"0"-1"16,0-2 9,0-2-96,-1 0-85,-3 0-38,0 0-11,2 4 3,-4 3 1,1 3 4,-3 3-2,-3 5 3,2 3 8,-4 6 20,-3 5 28,0 4 30,-1 4 21,-2 5 7,0 3-11,0 3-27,3 0-33,1 0-37,3 0-27,4 0-19,2 0-21,6-1-19,6-1-28,1-2-39,4-2-48,6-2-46,1-1-48,5-4-44,4-4-65,0-4-85,3-7-25,2-4 16,-1-4 32,1-4 41</inkml:trace>
  <inkml:trace contextRef="#ctx0" brushRef="#br0" timeOffset="291">576 203 52,'-8'1'361,"-4"2"29,2 2 16,-3 2 9,1 4-184,-1 2-107,-1 2-53,1 1-21,1 1-9,-1 3-4,2-1-3,3-1-1,0 3-8,5-3-9,0 0-6,5-3-3,1-1-1,0-2 3,3-5 8,2-1 7,-2-3 8,2-3 6,2-3 9,-1-4 5,-1-3 6,3-1 2,-3-4-5,-2-3-5,1-5-13,-4-1-18,2-4-41,-1-1-40,3 2-49,-1 0-46,5 2-51,0 2-72,0 2-95,2 5-30,0 1 9,3 4 28,7 2 42</inkml:trace>
  <inkml:trace contextRef="#ctx0" brushRef="#br0" timeOffset="562">807 83 95,'0'-3'323,"-6"0"34,0 0 20,-4 3-52,-4 0-110,1 3-64,-4 1-34,2 5-22,3 0-6,-1 5-4,2 1-11,3 1-11,5 2-12,3 3-12,3-1-10,5 2-9,3-1-7,5 0-1,2 2-5,4-1-1,1 1-2,2-1 3,1 1-4,1-1 0,-4 0-1,-1 0 1,-7-1-1,-4 0 1,-8-3 3,-5-3-3,-7 1-10,-4-2-25,-4-4-34,-1-1-36,1-1-40,1-4-35,2-2-30,5-4-36,2-4-59,6-3-28,5-4 3,4-2 19,11-5 32</inkml:trace>
  <inkml:trace contextRef="#ctx0" brushRef="#br0" timeOffset="851">1155 225 243,'25'-16'414,"-9"1"58,-3 4 36,-4 1-92,-2 4-115,-3 1-86,-2 5-47,-2 5-16,0 5 1,-2 8 14,2 6 11,-1 6 2,2 6-18,1 5-33,4 4-32,2 3-21,0 4-18,2 2-11,2 2-12,-1 1-11,-1 1-9,2-1-17,-2-1-20,-2-4-28,-1-3-51,-5-5-94,0-6-106,-4-8-106,0-6-151,-2-10-67,-4-7 2,-2-12 70,-1-8 95</inkml:trace>
  <inkml:trace contextRef="#ctx0" brushRef="#br0" timeOffset="1116">1269 470 359,'6'-32'405,"2"2"24,2 0 11,2-1-138,1 1-120,2-2-52,0 2-9,0 2 8,2 2 15,0 4 10,-3 2-4,3 7-17,0 4-23,0 4-29,-3 7-21,0 5-17,-4 7-13,-4 5-4,-1 5-12,-5 2-5,-3 2-6,-4 1-1,-1-2-4,-3-2 1,-3-1-1,3-1 0,-3-4 0,4-2 0,1-5 1,1-2-2,5-2 1,1-2 2,7-2 0,4 2 1,4-3 3,4 3 1,4 0-1,3 3 2,-1 3 2,-1 2-4,-2 2 1,-5 4 1,-4-1-8,-9 2-34,-8-1-98,-12-2-129,-10-2-183,-15-4-100,-14-4-46,-16-8 10,-17-6 77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0:11.1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138 471 142,'-1'-4'334,"-1"-3"51,-5-2 54,2-2-49,0-1-57,0 0-29,-3-1-13,1-1-20,0 1-32,1-1-28,-1 4-34,4-1-34,-3 4-34,3-1-25,3 3-20,-2 1-21,1 4-12,1 0-14,1 3-6,1 5-8,1 3-5,3 5 1,-4 3-2,3 2-1,-1 2 3,3 2-2,-1-1 1,0 3 2,2-3-2,-3 0-3,0-2-6,0-2-10,-2-3-7,1-4-8,-2-2-4,-2-5-3,0-2-6,-2-4-3,-5-4 2,0-2 5,-1-3 1,-3-5 9,-1-4 10,-1-3 12,-1-4 9,1-5 12,-1-3 9,3-5 11,3-4 6,-1-4 3,4-1 8,3 2-1,2 0-2,2 4-6,1 5-1,5 4-6,-2 5-4,4 3-6,2 6-7,4 3-1,3 4-2,0 5-7,6 5 1,1 3-1,0 6-1,-2 1-1,0 5 0,-2-1 0,-3 2 0,-3 3-3,-2-2 0,-6 2 1,-5-1-10,-3 3-10,-5-1-19,-4 0-26,-5 2-43,-2-1-57,-3 0-60,2-2-58,1 0-42,0-2-68,2-2-84,2-1-5,5-4 32,4-1 49,7-2 53</inkml:trace>
  <inkml:trace contextRef="#ctx0" brushRef="#br0" timeOffset="563">597 349 320,'8'0'381,"-3"-2"37,0 1 31,-2-1-129,-3 2-81,1 0-37,-1 2-11,0 1-11,-1 0-4,-1 4-11,-1 2-21,0 3-23,1 2-27,1 2-27,-1 1-21,2 1-18,0 0-10,-2 1-28,2-1-43,0-1-66,0-2-74,0-2-75,0 1-91,0-5-127,-1-3-38,-1-5 21,-3-2 55,1-4 60</inkml:trace>
  <inkml:trace contextRef="#ctx0" brushRef="#br0" timeOffset="796">513 271 201,'-3'-23'296,"1"2"13,4 2-6,1 2-159,4 4-158,1 1-147,6-1-77,2 6-38,4 0-10,5 2 15</inkml:trace>
  <inkml:trace contextRef="#ctx0" brushRef="#br0" timeOffset="926">1015 151 316,'3'7'367,"-5"-2"17,-1 2 9,-2 4-145,-3-1-109,-4 4-45,2 1-15,0 0-6,1 0-3,3 1 4,0 1-6,4-1-15,2 2-13,6 0-7,2-1-6,6 1-4,4-2-3,4 1-3,2 1-1,1-2-3,-1-1 0,1 0 1,-6-1-3,-3-1 0,-4-1 2,-7 0 0,-5-2 1,-6 1-4,-8 0-15,-1-2-17,-2 0-23,-1-3-34,1 0-33,3-5-38,3-1-38,6-1-68,0-7-87,7-1-32,3-4 4,7-5 23,4-2 41</inkml:trace>
  <inkml:trace contextRef="#ctx0" brushRef="#br0" timeOffset="1204">1255 235 268,'5'-26'392,"-4"5"61,-2 3 47,-1 3-97,-1 5-86,1 4-54,-1 2-43,0 4-38,0 5-25,1 6-17,-1 4-16,6 4-18,0 4-22,2 4-21,0 1-16,3 4-20,1-1-25,-1 1-48,-2-1-86,3 1-99,-3-4-120,-2-2-163,-4-4-76,-4-4-4,-2-3 56,-3-1 87</inkml:trace>
  <inkml:trace contextRef="#ctx0" brushRef="#br0" timeOffset="1424">1195 493 311,'0'-9'410,"3"0"22,3 0 10,7-2-112,3 1-154,6-1-93,3 1-50,3-1-41,2 1-32,4 1-24,1 0-28,-1-2-15,1 2-6,-5-3 14,0 0 21,-8 0 31,-4 0 43,-4 2 38,-6 1 42,-3 0 33,-2 4 17,-3 2 4,-3 3-5,-2 5-11,-3 4-19,-2 3-16,-2 4-12,2 4-7,-2 1-11,4 1-11,0 4-11,3-4-9,2 2-7,3-1-7,3-1-8,4-2-5,1-2-5,4-3-4,-2-5 1,1-2 4,1-5 7,-2-3 6,-1-3 11,2-5 9,-3-2 12,0-5 12,0-2 13,3-1 18,-3-3 22,0 2 8,3 2 1,-3 4-2,-2 4-12,2 1-19,0 5-25,0 5-15,2 2-12,-1 5-10,-3 2-8,1 2-13,-4 2-26,0 3-38,-1 0-39,-2-1-33,1 1-18,-1-3 2,0-3 20,-1-2 37,1-4 37,-2-1 38,2-7 32,-2-1 30,2-6 24,2-4 14,1-4 15,6-2 10,1-4 3,1-1-4,6 0-5,-2 0-4,5 5-2,-1 1-6,2 6-8,-1 3-12,2 6-13,-4 4-8,2 5-12,-4 5-8,0 4-4,-3 3-18,-1 3-48,-2 3-73,-4 3-84,2 1-84,-2 2-152,-4 2-98,1-2-14,-3-2 40,8-2 65,5-5 77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6:13.35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591 392 255,'-3'-27'331,"-2"-2"39,-3 0 20,0 0-82,2 0-23,-2 4 3,2-1 10,-2 5 0,2 1-11,-1 3-30,2 5-45,2 0-45,0 3-46,1 2-33,2 3-31,0 3-21,2 1-16,1 4-11,0 7-6,2 5-3,2 7-1,-1 5 2,3 2 4,-1 5-2,0 2-1,1 2-2,-2 0-1,-1 2-6,-1-3-7,0 1-9,-4-1-11,-1-5-26,0-1-28,0-7-43,-1-3-42,1-5-35,-2-5-31,-1-3-25,0-4-12,1-4 18,-4-4 23,1-4 31,-1-4 40,0-5 46,-1-4 45,2-4 36,-1-4 28,0-1 22,1-4 19,0-1 13,2-1 13,0 2 14,1 3 14,1 0 12,1 5 11,0-1 10,1 2 2,1 0-2,3 0-7,0 2-13,1-2-10,3 1-9,-1 1-6,0 0-5,5 2-7,-2 0-6,2 3-15,2 3-13,0 2-11,2 2-11,2 6-7,0 1-6,3 3-6,0 3-9,-1 5-21,-1 2-28,-1 4-40,-3 1-46,-2 4-50,-1 4-53,-8-1-123,-2 5-44,-5 0-1,-6 2 31,2-1 45</inkml:trace>
  <inkml:trace contextRef="#ctx0" brushRef="#br0" timeOffset="533">474 548 77,'0'1'268,"5"-1"14,7-4 7,1-1-92,6-2-102,5 1-70,2-3-52,0 0-47,1 0-62,1-2-69,-2 2-29,-3 0-8,1-1 49,-5 1 113,-2 1 125,-1 2 120,-3 3 79,-5-1 47,-2 2-1,-3 2-63,-1 0-54,0 0-42,-1 2-27,-1-1-24,0 2-11,0 0-4,0 3 9,2 0 5,-1 5 3,2-1 1,0 4-6,-1 1-17,1 3-20,0 0-17,-1 0-16,1 0-20,0 0-32,-1 0-39,1-2-48,-1-1-59,-4-1-110,-1-4-72,0-2-16,-4-2 18,2-5 35</inkml:trace>
  <inkml:trace contextRef="#ctx0" brushRef="#br0" timeOffset="827">841 393 239,'8'-16'345,"-2"0"29,2 3 23,-2 1-119,2 3-88,0 2-58,3 1-38,-1-1-26,0 5-22,2 0-18,-1 2-10,3 3-8,-1 2-3,2 2-3,0 4-1,-1 2-2,-1 4 0,-1 1-1,-1 1-2,-1 2-2,-2 2 1,-1 1-3,-2 0 1,-1-2-2,-3 1-5,-1-1-9,-3-2-9,0-4-6,-2-2-2,-1-2 4,-2-4 7,3-1 14,-3-4 11,3-3 12,-2-3 2,2-5 8,2-4 5,1-3 8,0-4 5,4-4 8,3-1 13,1-3 10,7 0 3,0 0 2,4 3 7,0 2 4,4 4 5,-2 1-4,-2 7 3,2 2-3,-3 5-10,0 5-15,-3 2-15,-1 7-15,-1 2-16,-1 4-11,-1 4-9,-3 3-15,1 3-19,-2 1-28,-1 1-37,4-3-41,-2 2-45,-1-1-37,3-3-43,-1-2-89,0-2-47,-2-5 0,1-3 22,4-5 38</inkml:trace>
  <inkml:trace contextRef="#ctx0" brushRef="#br0" timeOffset="1266">1807 157 308,'12'-25'382,"-2"3"34,-1 5 18,-4 5-137,-2 5-105,-1 2-73,-2 5-35,-2 6-18,2 5-10,-3 7 1,0 4 1,3 5 1,0 2-8,0 4-12,0 1-11,0 1-7,3-1-11,-3 1-4,0-2-6,2-2-8,-2-2-11,-2-2-24,2-5-20,0-1-23,-2-6-20,1-1-8,1-5 5,0-5 11,0-4 13,0-4 17,0-4 17,0-5 11,0-5 7,0-2 8,-3-4 16,-3 3 15,1 0 13,-3 5 12,0 3 10,-6 5 9,1 3 5,-1 5-6,-2 5-3,2 2-7,1 4-4,4 4-11,1 0-6,3 2-8,5 3-1,5 0-4,3-1-5,1-2 2,2 0-4,5 0-5,0-3-17,3-1-23,3-2-41,-3-1-72,2-4-126,-3 0-62,-5-1-22,-2-1 5,-3 1 30</inkml:trace>
  <inkml:trace contextRef="#ctx0" brushRef="#br0" timeOffset="1793">34 956 75,'-17'-3'305,"6"0"36,5-2 29,6 1-55,4-1-108,9 1-69,8-3-39,7 3-24,7 0-16,10 1 2,5 0 5,8 0 9,4-1 8,4 2 2,5 0-3,2 1-10,3 1-10,3-2-13,3 2-15,1 2-13,4-1-12,-2-1-9,-2 2-9,-3-1-12,-3-1-23,-6 0-21,-6 0-23,-5 0-24,-6-1-28,-5-1-22,-6-1-25,-10 0-78,-8 0-64,-10 0-20,-11 1 6,-4 2 20</inkml:trace>
  <inkml:trace contextRef="#ctx0" brushRef="#br0" timeOffset="2084">602 1014 3,'-49'8'290,"9"-1"22,9-2 11,9-1-23,8-1-133,15 0-78,15-1-42,14 1-22,14-2-6,15-1-2,12 0-1,10 0 6,10-1 12,6-2 11,7 1 12,0-2 9,-1 0 7,0 2-5,-5-1-11,-5 0-17,-6 0-19,-6 0-54,-12-1-106,-16 2-136,-13-3-73,-17-2-38,-9-1-11,-16-2 32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0:13.1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24 542 84,'0'0'457,"9"-2"37,-4 1 15,3 0-10,-1-1-175,0 1-192,1 1-99,0-3-40,-1 0-13,2-2 8,2-1 10,0-1 1,0-3-3,0-1 0,-1-3-1,-1-2-2,-1-5 0,-3-2-3,-2-1 4,-1-4 0,-2-1 10,-3 2 21,-1 2 25,-2 4 26,-2 4 18,-1 5 15,-4 5 8,-1 7 0,-1 6-3,-2 7-4,1 4-4,-1 5-5,3 4-11,0 2-18,4 2-17,2 0-14,3 2-16,5-1-9,3 1-6,4-1-15,2-2-25,7-4-51,3-1-68,2-6-87,2-3-87,2-7-111,2-5-98,3-6-17,-1-7 32,4-4 71,3-7 75</inkml:trace>
  <inkml:trace contextRef="#ctx0" brushRef="#br0" timeOffset="340">580 196 24,'8'-36'370,"-3"7"61,-2 5 40,-3 5 20,-3 5-159,0 5-102,-3 6-55,-4 6-29,2 6-9,-3 5 1,2 6 9,1 6-4,3 5-13,2 5-26,3 2-26,3 3-16,0-1-18,5 1-10,1 1-15,1-2-6,0-1-21,1-1-44,-3-4-80,-2-2-98,-1-4-112,-5-5-166,-7-5-71,-4-6-7,-8-5 52,-1-2 85</inkml:trace>
  <inkml:trace contextRef="#ctx0" brushRef="#br0" timeOffset="564">363 611 71,'-8'-6'384,"4"2"36,6-2 20,3 0 8,7 0-186,3-2-124,3 2-63,6 0-38,2 0-27,4 0-36,3 0-42,4-1-44,3-1-55,-2-1-70,0-3-96,-2-4-29,-3-2 9,-1-5 27,0-3 43</inkml:trace>
  <inkml:trace contextRef="#ctx0" brushRef="#br0" timeOffset="697">911 257 31,'11'-35'277,"-5"4"45,-2 1 41,-4 5-12,-2 4-68,0 3-47,-1 6-39,-2 3-24,1 7-11,-1 7-5,0 5-2,-1 8 0,3 8 11,3 4-3,0 6-23,3 3-31,3 1-33,2 4-22,3-1-27,0 0-23,-1 0-42,-1-1-74,-1-3-98,-1-3-100,-6-5-166,-2-2-84,-3-7-17,-2-5 47,3-7 79</inkml:trace>
  <inkml:trace contextRef="#ctx0" brushRef="#br0" timeOffset="934">843 590 320,'0'-3'376,"3"-1"11,8-1-6,7 1-152,5-4-141,9 2-73,1-1-34,5-1-12,0-2 3,3 1 9,0-3 5,-3-2 0,3-1 0,-6-1-2,-3-2 2,-7-2 7,-6-1 13,-5 0 16,-6 0 20,-5 3 18,-6 1 10,-3 4 6,-5 3-2,1 4-3,-4 3-5,0 4-2,1 5 2,-1 3 0,1 2-3,4 1-3,0 3-11,2 0-10,4 1-10,1-1-7,4-1-4,1-1-5,2 1-2,1-5-3,3-2-4,-1-1 2,2-5-3,2-1 0,1-2 2,1-4 0,-1 0 10,-2-2 19,2 4 31,-4-2 33,-4 1 22,0 2 11,1 3 6,-3 0-12,0 3-28,-1 2-30,1 4-20,-1 1-15,-1 3-8,-1 1-10,0 3-21,0-2-44,0 0-61,-1-1-73,1 0-65,0-3-59,1-1-45,1-4-44,-2-6-44,0 0 9,2-6 34,-1-4 44,4-4 51</inkml:trace>
  <inkml:trace contextRef="#ctx0" brushRef="#br0" timeOffset="1352">1409 472 32,'13'-21'264,"0"0"49,2 3 36,-2 1-23,1 4-82,0 2-55,-1 5-31,-2 5-10,-3 4-5,2 4 2,-3 5-4,1 3-7,-3 3-11,1 2-21,2 1-23,-2 1-24,-1 1-14,3-2-14,3 0-9,0-3-7,-1-3-6,5-2-24,-2-4-46,6-6-60,0-3-59,3-4-57,0-5-71,2-5-77,-3-4-35,1-3 13,-2-4 38,-2-6 44</inkml:trace>
  <inkml:trace contextRef="#ctx0" brushRef="#br0" timeOffset="1548">1869 386 107,'8'-31'253,"-2"1"83,-1 4 68,-3 5 1,-1 3-87,1 6-64,-2 6-42,0 4-23,0 7-20,0 7-5,0 6-2,0 6 0,0 2-9,2 5-35,-1-1-33,2 2-43,-3-1-67,2-1-106,-2 0-115,-2-3-200,-1-5-107,-3-4-48,-1-4 15,-1-5 76,-1-3 101</inkml:trace>
  <inkml:trace contextRef="#ctx0" brushRef="#br0" timeOffset="1727">1848 604 21,'2'0'377,"3"0"45,3 0 25,6-2 17,4-1-152,4 0-140,3-1-112,3-4-111,2 0-201,2-3-107,-2-4-55,0-8-28,0-7 21</inkml:trace>
  <inkml:trace contextRef="#ctx0" brushRef="#br1" timeOffset="4557">2856 257 278,'-6'-15'373,"1"0"53,-2 3 46,2 3-104,2 2-65,-1 1-34,1 3-35,1 1-36,2 4-25,0 4-13,0 3-15,2 6-17,1 4-12,1 5-14,-1 5-19,2-1-30,0 3-21,2 1-15,-1 0-7,1 1-10,0-2-13,-1-1-28,-4-1-44,1-2-82,-1-3-87,-1-3-75,-1-6-87,-4-3-112,-1-6-31,-2-6 40,-2-5 65,1-5 70</inkml:trace>
  <inkml:trace contextRef="#ctx0" brushRef="#br1" timeOffset="4801">2791 308 257,'-3'-28'353,"3"-1"30,0 2 20,2 0-117,2 2-77,2 0-37,2 3-23,2 1-18,5 3-16,0 0-19,5 3-29,2 3-24,-1 3-21,6 2-20,-2 4-25,2 1-33,0 4-39,-3 1-40,0 4-41,-2 4-54,-8 4-115,-2 1-41,-7 2 0,-8 3 20,-3-1 30</inkml:trace>
  <inkml:trace contextRef="#ctx0" brushRef="#br1" timeOffset="4992">2930 308 29,'-8'11'304,"5"-2"37,3-5 25,6 1-21,2-2-97,4-2-52,3-1-30,0 0-22,3-1-18,0 1-22,4 0-30,2 1-59,-1-1-71,4 2-79,-8 1-158,3-3-96,-3 0-46,-8 0 0,4-2 37</inkml:trace>
  <inkml:trace contextRef="#ctx0" brushRef="#br1" timeOffset="5286">2423 7 63,'-13'1'273,"5"4"25,0 2 26,0 5-67,3 6-68,2 3-33,-2 6-15,4 6-7,-2 5-6,1 4-14,4 4-14,1 2-16,0 0-22,3 0-19,3-1-21,1-2-29,3-2-43,0-1-46,7-3-60,-1-3-110,2-4-97,3-4-30,1-5 8,5-5 24</inkml:trace>
  <inkml:trace contextRef="#ctx0" brushRef="#br1" timeOffset="5536">3242 25 422,'11'-14'523,"1"5"37,7 6 18,5 6-78,9 6-235,2 8-128,3 2-69,-4 6-36,1 6-17,-5 3-2,-3 7-5,-6 1-5,-4 3-4,-4 3-12,-8 0-18,-2-2-17,-8 1-27,-3-2-36,-5-4-48,-2-1-52,-3-1-98,-1-7-102,-1-1-37,2-6 5,6-4 34,4-3 49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0:19.00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0 153 248,'7'0'343,"3"-2"31,1 1 31,8-2-97,2 0-60,4 0-20,4-1-14,2 2-14,5 0-23,-1 1-36,0-2-52,-2 0-72,-4 1-76,-6-1-80,-2-3-86,-7 0-137,-11-1-98,-8-2-25,-10 0 18,-9 1 51,-6 1 69</inkml:trace>
  <inkml:trace contextRef="#ctx0" brushRef="#br0" timeOffset="157">77 48 251,'-15'0'330,"7"-2"24,9 2 7,8-2-136,9 0-108,10-1-88,-1 0-140,6 0-125,-1-2-64,-2-1-35,5-4-5,-2-2 21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0:19.70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54 238 196,'0'-27'335,"0"1"62,-2 8 67,1 3-72,-1 3-47,-1 3-30,3 5-39,-1 1-44,1 6-41,1 2-37,4 8-25,-1 5-11,1 4-10,0 7-12,3 1-22,1 4-19,1 4-21,-2-1-15,3 4-6,-3-1-13,1 1-25,-1-1-57,0-1-98,0-1-99,0-4-105,-5-4-157,2-4-67,-5-5 10,-2-6 74,1-6 87</inkml:trace>
  <inkml:trace contextRef="#ctx0" brushRef="#br0" timeOffset="281">3 302 70,'-3'-24'275,"2"0"26,2-2 18,2 1-61,2-2-74,2 3-31,3 0-16,0 2-13,4 1-7,0 3-16,5 1-21,5 2-20,3 5-17,6 1-15,7 1-11,-2 3-9,3 4-23,1 1-42,-2 3-43,-4 5-57,-4 2-95,-5 5-93,-7 0-31,-5 3 11,-7 0 28</inkml:trace>
  <inkml:trace contextRef="#ctx0" brushRef="#br0" timeOffset="518">98 451 76,'-3'7'302,"6"-2"27,4-2 17,7-3-55,3-2-113,7 1-68,4-2-40,7 1-22,2 1-21,5-1-20,1 2-36,2 0-65,0 0-132,-1 0-71,-3-1-36,-4-1-8,-2 2 16</inkml:trace>
  <inkml:trace contextRef="#ctx0" brushRef="#br0" timeOffset="1129">898 680 107,'4'-7'250,"-3"1"14,-1-2-8,0 1-79,0-1-56,-3 2-32,-2-1-20,0-1-8,0 1-7,-4-1-1,1 2 0,0-1 6,-1 2 10,-4 2 12,2 2 11,-3 1 6,1 3 7,-2 4 4,0 4-4,-2 1-8,3 3-11,1 0-14,-1 3-14,4-2-16,2 2-10,2-1-9,5-1-1,2-2-3,5-1 2,0-1-2,4-3 0,1-3-1,3-1-1,-1-5-3,4-2-1,-4-4-1,3 0-1,-3-4-1,-1-1-1,-1-2 4,-3-1 6,-3 4 14,1-2 23,-1 4 16,-4 1 11,1 2-2,-2 4-5,0 1-10,0 4-18,0 5-2,0 3 0,0 6 5,2 3 6,-1 3 9,2 6 3,2 5-7,0 4 0,4 1-7,-1 7-8,0 2-9,2 4-11,-1 1-9,-2 0-7,-3 0-5,-2-3-5,-4-3-9,-2-6-8,-6-5-10,-6-5 0,-3-7-2,-3-4 1,-5-8 9,-1-5 3,-1-5 7,1-6 3,3-5 2,4-3-3,2-4 0,5-6 2,3-2-3,6-4-2,5-3-7,7-1 1,3-4-2,6 1-2,5-4-4,2 2-2,1 0 0,5-2 1,1 1-2,0 1-6,2-2-5,-4 1-3,-1 3-3,-2-2-7,0 0-4,-2 0-1,-5 3 7,1-2 3,-6 0 6,-2 3 9,0 0 9,-5 3 7,-1 3 11,-3 2 6,0 3 10,-2 3 4,-2 4 9,2 2-1,-2 5-2,1 1-4,-1 1-6,0 5-8,-2 3-6,0 3-2,-2 5 0,-1 4 9,0 1 5,-1 4 5,-3 1 14,3-2 4,0 5-6,2-1-5,-1-1-1,3 1-6,2-1-10,4 1 4,2-2-4,3-2 1,2-1 0,4 0 3,1-3-5,2-1-7,1-5-9,2-2-10,-4-2-4,2-5-9,-3-3-5,0-5 0,1-2-1,-4-4 6,1-1 2,-2-3 7,-4 0 12,2 0 17,-5 2 21,0 2 27,-3 2 15,0 5 9,-1-1-1,-2 5-12,-2 0-17,-1 6-14,-1 0-14,-1 5-6,4 1 1,-4 1 1,3 2 2,2 1-2,1 3 0,2-1 1,2 0-7,3-2-1,4 1-2,1-2-3,2 0-2,2-3-7,3-2-10,1-4-15,0-1-22,2-7-22,-1-1-23,0-6-13,2-3-18,-2-4 1,-3-4 10,-1-2 16,-4-5 21,-2-2 30,-2 1 42,-4-3 44,-3 5 45,-3 3 33,0 4 27,0 2 6,2 8-14,-3 2-27,1 5-29,1 4-25,1 5-22,1 5-13,1 5 1,4 2-1,3 4-1,5 1 0,0 2-1,2 3-2,1 1-2,3 0-1,0 2 0,-2-1-4,-3-1-3,-1-1-4,-5-2-16,-6 0-42,-5-5-59,-7-2-104,-10-2-138,-7-5-157,-8-4-72,-3-3-9,-3-6 38,-2-4 89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0:22.51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0 613 84,'0'2'292,"0"1"34,2-3 31,-2 1-58,6 1-57,-1-2-11,3 1 1,3 1 5,6-1 6,4-1-2,1 0-23,7 0-43,2 0-43,4 0-37,1-1-54,-1-1-89,0-2-112,-1-1-121,-2-1-178,1-1-96,-4-1-29,-4-1 35,3 0 80</inkml:trace>
  <inkml:trace contextRef="#ctx0" brushRef="#br0" timeOffset="229">816 229 221,'-3'-12'472,"-2"-1"38,-1 4 20,3 1 6,0 4-254,1 2-137,0 2-55,-1 8-16,2 2-1,1 5 7,0 8 10,1 4 10,4 3-6,-2 4-14,2 2-13,3 2-11,-2-1-15,0 2-9,1 0-16,-1-2-15,3 1-21,-1-2-40,-3-3-61,2-6-75,-1-3-68,-2-6-91,-2-4-126,-4-8-41,-2-3 17,-5-9 49,-3-5 62</inkml:trace>
  <inkml:trace contextRef="#ctx0" brushRef="#br0" timeOffset="490">753 241 100,'-4'-30'387,"3"2"34,4 1 15,2 1 9,5 0-200,3 4-99,2 1-46,4 3-19,2 3-7,2 3-6,4 3-6,3 5-16,2 1-16,-1 4-11,1 2-12,-4 5-16,2 1-38,-4 3-46,-3 1-52,-2 2-67,-7 3-143,-6 3-63,-5 0-8,-4 2 27,-2 1 39</inkml:trace>
  <inkml:trace contextRef="#ctx0" brushRef="#br0" timeOffset="725">779 535 63,'-9'5'300,"3"-1"31,4-2 15,6-2-50,5 0-112,2-3-69,5 0-36,8-2-27,4 2-17,5 2-9,5-2-8,5 1-28,1 1-41,-1 1-88,-1 0-115,0 0-61,-2 0-32,0 0 4,-2-2 25</inkml:trace>
  <inkml:trace contextRef="#ctx0" brushRef="#br0" timeOffset="925">1546 492 125,'0'-9'360,"-1"1"40,-2 1 23,3 1-23,0 1-141,0 2-61,0 3-14,3 3 6,-2 3 10,4 3 9,-2 5-10,2 1-21,0 4-31,-2 2-36,0 2-34,3 2-26,-2 2-22,-3 0-32,2 2-59,1-2-79,-3-2-88,2 1-89,-1-4-142,-2-1-93,0-3-10,-5-3 41,4-3 70,-3-1 78</inkml:trace>
  <inkml:trace contextRef="#ctx0" brushRef="#br0" timeOffset="1168">1480 900 174,'0'3'289,"3"-2"19,2 1 16,4-1-118,1-1-78,4 0-38,2 0-25,1 0-17,1 0-22,1-1-31,0-2-41,-5 0-81,-4-2-107,-1-1-59,-4-1-23,-4-4 1,1 1 28</inkml:trace>
  <inkml:trace contextRef="#ctx0" brushRef="#br0" timeOffset="1364">1437 554 184,'0'-14'306,"0"-1"20,4 1 13,2 2-114,6 3-81,-2 0-52,7 0-25,-1 2-23,3 0-34,6 3-58,-5 0-154,3-1-82,-1-1-44,1 2-17,5-4 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0:26.93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22 189 110,'-6'-3'279,"1"0"29,0-1 27,3 2-79,-1-1-42,2 1-7,1 1 7,0-1-5,1 1-10,2-1-23,4 1-27,4-3-35,1 2-30,7-1-21,4 1-12,5-1-8,5 0-10,3 2-4,6-1-13,-3 2-2,4 0-9,-2 0-21,-5 0-43,-1 0-56,-5 0-64,-3 0-61,-5 0-90,-7-2-104,-2 1-23,-8-2 21,-5 0 41,-3 0 53</inkml:trace>
  <inkml:trace contextRef="#ctx0" brushRef="#br0" timeOffset="263">259 36 258,'-10'-8'358,"2"-1"47,4 1 40,-2 4-107,2 0-59,3 1-39,-1 3-20,1 3-8,1 3-6,0 3-16,0 2-16,0 6-12,0 1-19,0 2-35,0 2-29,0 2-25,0 2-22,1 1-15,1 0-19,-1 1-23,-1 2-45,4 0-66,-3-1-87,4-1-83,-1-1-84,-2-1-137,3-2-39,-2-3 24,0-3 62,5-5 72</inkml:trace>
  <inkml:trace contextRef="#ctx0" brushRef="#br0" timeOffset="520">608 259 122,'10'-21'427,"-5"1"49,-1 4 32,-2 3 17,1 1-199,-3 3-111,5 1-61,-5 4-41,0 2-27,1 2-11,2 2-13,-1 3-20,1 5-18,0 3-9,2 2-2,0 2-5,-2 1-3,3 0 0,-3 3-4,2-2-12,-3 0-17,1-1-25,-3-1-19,0-6-14,0-2-4,-2-3 6,-1-5 15,0-4 24,-2-3 22,-1-6 22,3-4 20,-2-4 16,2-3 21,1 0 15,2-4 11,2 0 10,1 0 5,2 3 4,3 1-2,0 5-4,0 3-13,3 6-12,1 2-19,1 5-11,4 4-16,-2 5-5,4 4-8,-5 2-3,3 2-4,-1 5-3,1-1-4,-4 4-10,3-1-12,-5 1-8,1-2-6,-4-2-5,1-2-1,-5-4 9,-2-4 14,-2-1 10,-2-7 12,-2-1 9,-1-6 15,-2-4 12,1-2 10,1-5 4,1-1 6,2-1-2,5-2-2,3 0-3,1 1-4,4 2-5,1 2-1,4 3-2,1 3-5,1 4-4,3 5-5,-1 2-3,-2 7-3,0 0-4,-1 8-2,-2 0-6,-2 5-9,-1 3-15,-4 3-18,-3 2-41,-2 1-81,1 0-92,-4 0-89,-2 1-100,-3-2-124,-3-2-31,2-3 37,-3-4 77,5-3 83</inkml:trace>
  <inkml:trace contextRef="#ctx0" brushRef="#br0" timeOffset="1133">1391 297 119,'20'-32'308,"-5"1"35,-4 1 31,-7 1-60,-2 4-60,-4 1-20,-1 4-3,-6 2-5,1 5-10,-3 4-27,-3 4-34,-1 5-41,-3 6-36,0 5-31,-1 4-15,5 3-9,0 0-5,4 1-5,5 4-4,1-2 0,7 0-4,1 0-3,5-2-7,3-2-2,2-2-3,4-5-2,1-2 2,1-2 2,-1-5 6,3-4 2,0-1 10,-1-4 13,-2-2 21,1-2 18,-3 0 19,-2-2 18,-2 1 5,-3 2 5,0 1-5,-3 2-5,-1 4-13,-3-1-16,2 5-11,0 5 0,-2 4 12,2 4 44,-1 10 49,4 7 36,2 7 26,-1 7 10,1 5-2,1 5-43,-2 8-42,3 4-31,-2 4-27,-2 1-21,-1 2-23,-2-1-14,-2-1-11,-3-4-8,-5-4-14,-3-6-25,-6-6-26,-2-6-32,-6-6-39,-3-7-36,-4-7-18,-4-7 0,-2-7 14,0-7 22,0-7 35,2-7 34,2-8 28,1-8 22,3-9 13,6-5 7,9-8 2,8-6-5,9-4-11,11-8-19,11-4-25,12-3-35,11-2-48,16-6-141,11-3-270,7-7-135,0-10-53,-2-10-7,-3-9 20,-6-9 138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0:31.96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94 322 267,'-7'-15'373,"0"0"60,3 2 62,-1 1-87,1 1-41,1 5-33,-1 0-36,1 3-48,1 2-49,1 4-48,-1 4-37,2 4-22,0 5-11,0 4-3,2 2-7,-1 5-13,-1-1-9,2 2-17,-1-1-11,1 0-9,2 0-14,-2 0-12,-1-1-20,3-1-15,-3-4-30,-1-2-53,2-3-61,-2-4-62,2-3-57,-1-7-46,1-3-27,-1-6-4,-1-7 10,-1-3 30,-1-3 42,-3-4 53,0-5 75,-2-1 102,1-1 96,-2-4 71,-1 1 51,0-4 32,1 2 4,0 0-20,3 0-10,1 2 5,2 1 6,4 3 8,2 1 5,4 5-2,2 2-11,7 2-21,1 4-25,2 1-28,4 4-25,4 4-23,-1 1-19,3 2-9,0 4-9,-1 4-25,-4 2-35,2 1-55,-3 4-54,-2 2-73,-8 2-143,-6 2-56,-5 2-5,-7 1 31,-3 2 43</inkml:trace>
  <inkml:trace contextRef="#ctx0" brushRef="#br0" timeOffset="458">25 405 256,'-5'8'323,"4"-3"14,6-2 6,7-1-145,4-2-91,6-2-47,3 1-27,5-1-15,3-1-15,5 1-27,2 0-49,-1 0-134,1-2-70,-4 1-38,1 0-10,-1 0 12</inkml:trace>
  <inkml:trace contextRef="#ctx0" brushRef="#br0" timeOffset="660">725 577 187,'-3'3'276,"-2"0"18,1-3-17,0 0-98,-2-2-62,5 0-37,-1-4-23,2 0-19,0-2-11,2-2-12,1-2-11,-3-2-4,2-1-3,-2-3-1,-2-1 0,-1-3 3,-2 0 1,-1 0 6,-3-1 8,-1 4 12,0 2 16,-1 4 18,-1 2 15,0 5 17,-3 5 13,0 4 9,-2 4 6,1 5 8,-1 3 0,2 2-6,0 2-12,4 2-18,1 0-17,4 0-19,4 2-19,2-4-13,6 1-14,2-4-12,2 1-6,4-5-5,0-3-6,4-3-3,-1-5 2,2-4 6,-1-3 3,-3-4 1,1-4 5,-2-4 4,-2-1 5,-2-2 4,-2 1 14,-3 2 18,-2 2 25,-1 2 22,-2 4 14,0 2-1,0 4-5,-2 2-2,1 5-9,-2 6-3,-1 6-2,-1 3 4,1 6 0,-1 4-9,1 6-12,0 2-12,1 3-6,3 6-5,-1 1-4,1 5-7,0 2-7,0 1-6,-2 1-9,0 2-11,-4-3-14,-3-3-11,-2-4-5,-2-5-4,-5-8-2,1-5 0,-2-7 13,-3-5 4,0-8 8,1-6 4,1-5 2,-2-6 2,4-3-3,3-6 1,3-4-3,7-6 1,5-3-2,5-3-5,5-4-6,5-1 0,3-2-7,4 1 1,3-2 0,-1 0 0,3 2-3,0 2-4,2-1-7,-3 4-9,1 1-9,-2 2-2,-1 0-1,-2 5 10,-1-1 9,-4 3 9,-1 0 14,-6 1 10,-1 2 8,-4 3 8,-4 0 5,-2 2 4,-3-1 3,-3 4 4,1 2-2,-3 2-1,1 2-4,-4 4-3,1 1-6,0 5 2,-3 5 0,2 2 6,0 2 6,-1 5 10,3 1 7,0 1 8,2 2 1,1 2-1,4-1-4,0 1-5,3 1-8,3-2-7,2-1-4,5 0-8,2-3 0,2 0-1,4-5-4,1 0-6,1-6 1,2-2-6,-1-5-1,0-4-4,-3-1 3,-2-6 1,0-4 0,-5-3 4,-1-3 4,-3 0 4,0 0 4,-4 3 6,0 3 10,-3 2 8,0 4-2,-1 3 2,-1 3-2,-3 3-1,0 4-2,-4 5-2,3 3 7,-2 5 0,1 1-2,0 0-6,4 3-1,1-1-9,2 0-4,3 0-2,2-3-4,6 0 3,-2-3-3,7-2-8,-2-3-18,5-7-32,-1-2-48,4-5-62,0-6-60,0-4-44,2-6-19,-2-4 6,2-5 34,-4-5 54,1-1 62,-4-1 64,-3 1 58,-2-2 62,-2 5 56,-5 1 66,-2 7 51,-1 4 28,-2 5-1,-2 5-25,-1 4-31,0 7-46,0 4-39,0 5-27,1 6-13,4 2-7,2 4-14,3 1-5,4 2-12,5 2-8,0 1-5,4 3-5,2 1 4,-1 1-9,1 2 5,0-3-5,-3 1-4,-3-2-3,-5-3-4,-6-3-6,-5-1-13,-8-4-30,-3-2-55,-6-3-86,-3-3-92,1-3-90,-1-2-146,4-5-54,6-4 16,4-1 62,12-7 79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0:33.95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0 136 287,'16'0'341,"1"-1"14,0-1 8,1 2-150,2-1-99,0-1-54,2 1-27,2-1-19,0-1-28,3-1-51,-4-1-122,-1-3-88,-6-2-47,-7 0-20,-2-2 8</inkml:trace>
  <inkml:trace contextRef="#ctx0" brushRef="#br0" timeOffset="134">136 32 233,'-14'2'323,"5"0"17,7-2 6,5 0-139,11 0-102,10-2-96,5-2-173,10-2-90,2 0-49,8-3-21,4 0-3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0:37.25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139 121 82,'3'1'234,"-2"1"15,1-1-13,-2 1-77,0-1-55,0 2-26,-2 2-14,-1-1-12,0 1-5,-2-1-8,-1 1-4,-2-1-6,2 1 1,-2-3 4,-2 0-1,-1 0 6,0-2 3,0-2 2,0-1 5,1-1 0,-2-2 5,4-2 1,0-1-2,3-1-2,0-1-5,3-2 1,2-1-5,4-1-1,2 0 5,2 0-2,2 3-1,2 2-2,-2 1-3,4 3-6,0 1-5,2 2-5,-2 3 3,1 5 1,1 1 4,-2 3 4,0 3 5,-1 4 3,-1 2-4,-2 3-5,-1 3-7,-1 2-4,-2 1-4,-2 0-7,-1 0-4,-2 0-1,-4 0 0,0-1-4,-3 0 0,-4 0-6,-1-4-4,-2 2-6,-2-3-14,-4-1-9,3-2-13,-3-2-6,1-3-4,1 0 4,4-6 9,1-2 11,2-4 16,2-1 11,2-6 10,0-1 10,6-4 6,0-1 8,4-1 8,0 0 9,2 2 1,0 0 1,4 2-1,2 3-4,0 2-8,3 1-4,0 3-6,2 1 0,-1 3-6,4 1-5,-2 3-5,1-2-12,1 3-22,-1-2-38,0 1-44,0-1-49,0 0-47,-2-2-54,-2-2-79,0-3-43,-5-4 1,1-2 30,0-2 36</inkml:trace>
  <inkml:trace contextRef="#ctx0" brushRef="#br0" timeOffset="587">428 240 123,'0'-28'259,"-2"1"23,-4 3-6,1 2-67,-1 4-49,1 4-30,-1 5-21,3 1-15,0 6-11,-1 2-9,3 2-6,-1 6 2,2 3 3,0 1 8,3 3 2,2 1 4,2 1 0,3 2-2,2 1 2,3-1-4,0 1-4,2 1-6,1 0-5,2 0-7,0 0-12,-2 0-12,2-1-10,-5 0-12,-3 0-15,-2-4-16,-4-1-29,-4-3-39,-4 0-54,-3-3-64,-6-2-113,-4-2-108,-5-3-36,-3-4 4,-1-3 35,2-2 56</inkml:trace>
  <inkml:trace contextRef="#ctx0" brushRef="#br0" timeOffset="870">428 297 139,'16'-19'284,"1"0"16,5 0 10,3 1-110,4 0-89,3 4-50,1-1-28,0 1-25,2 2-50,-2 0-129,-3 2-69,0-1-38,-1 1-17,1-1-2</inkml:trace>
  <inkml:trace contextRef="#ctx0" brushRef="#br0" timeOffset="984">975 52 82,'10'-2'332,"-3"1"51,-2 1 35,-3 0-40,1 0-91,-3 3-48,1 1-15,-1 4-5,0 4-1,0 2 1,2 5-13,0 0-39,2 5-43,0 2-43,2 2-39,0 4-42,0-2-69,-1 3-88,2-1-97,0 2-128,-2-4-136,0-3-55,-2-5 14,0-3 62,1-3 82</inkml:trace>
  <inkml:trace contextRef="#ctx0" brushRef="#br0" timeOffset="1216">1220 203 32,'0'-18'374,"3"8"46,-3-1 30,2 4 13,0 2-163,-2 0-119,0 4-58,-2 2-30,-1 4-19,-1 1-10,0 3-5,-1 3-7,0 0-17,-3 1-17,0 3-17,-1-1-22,-2-2-26,-2 1-18,3-2-14,-3-2-4,3-1 5,-1-3 17,0-1 23,1-2 23,2 0 16,-1-3 13,1 1 15,3-1 10,0 0 9,2 0 11,3 2 2,0-2-2,3 1-8,2 0-4,5 3-10,5 0-11,3 2-5,7 2-8,2-1-4,3 2-8,3 2-13,-1-1-34,0-1-46,-1 0-55,-1-1-66,-3-1-118,-3-4-83,-2-1-19,0-4 20,2-1 40</inkml:trace>
  <inkml:trace contextRef="#ctx0" brushRef="#br0" timeOffset="1543">1572 277 122,'0'-17'311,"0"2"38,-2 5 27,0-1-71,2 4-95,-2 2-46,2 2-20,0 6-12,-1 2-1,-1 4 0,2 3-4,0 3-16,0 1-21,0 4-27,0 1-29,0 0-35,0 1-37,-1 2-37,-1-3-38,2 0-37,-2-1-27,2-5-9,0-4 7,-1-1 19,-1-7 31,2-3 31,0-5 31,-1-4 31,-1-4 23,0-4 23,-3-2 19,2-2 18,-1-2 20,-1 1 15,2-1 17,0 1 18,1 2 14,-1 2 17,3 5 11,0 0-3,3 5-11,0 3-25,5 2-22,3 3-24,2 5-23,6 2-10,0 2-8,3 5-3,0-1-4,2 2-8,-2 0-8,0 0-11,-2 0-11,-2-1-18,-1-4-20,-5-2-11,-3-1-4,0-4 3,-2-3-1,-2-3 11,-2-4 12,-3-4 16,-2-2 8,-1-5 10,-2-2 18,0-3 16,1 0 15,-4-3 23,3 0 23,0 3 26,2 0 26,-2 5 15,2 3 2,2 5-12,-1 2-24,0 5-26,2 3-32,0 6-16,2 5-19,0 4-4,2 6-4,1 1-6,0 3-6,1 4-4,4 1-17,-1 3-44,-1-1-83,5 2-109,-1-1-109,1-3-175,4-3-83,-2-3-9,4-4 58,1-4 94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0:39.39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0 132 335,'25'-2'388,"-4"-2"24,4 1 10,-3-2-136,1 2-129,-1 0-72,0 2-38,-2-1-24,-2 1-17,1 1-31,-2 0-49,-3 0-100,-2-3-123,-6-2-63,-4 1-31,-5-2 6,-4 0 38</inkml:trace>
  <inkml:trace contextRef="#ctx0" brushRef="#br0" timeOffset="123">162 57 85,'-22'-6'317,"4"3"43,2-2 31,5 1-34,3 1-124,4 0-81,5 1-55,7-1-39,5 3-29,5-1-44,9-1-69,2 0-163,2 0-84,4-4-44,0-2-22,6 1 19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0:39.87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195 435 95,'-8'-1'258,"2"1"29,1 0 3,0 1-72,0-1-51,0 2-34,-1-1-20,0 1-17,1-1-19,0 1-13,-3-2-16,-1 0-10,1 0-4,-3-3-8,-3 0-1,-1-2 3,0-1 6,0 0 11,1-1 6,3-2 5,3-3 5,1 0-5,3 0-6,4-4 1,2 3 7,7-2 19,-1 2 9,5-1 8,1 4 4,2-1-5,4 5-12,2 2-16,-1 2-5,3 5-9,0 2 0,-2 5-4,-2 2-3,1 6-7,-2 3-6,-5 3-5,2 2-1,-5 1-5,-3 3-2,-2-2-6,-4 1-4,-4-2-2,-2 0 0,-5-2-4,-2-1-2,-6-1-8,-2-4-9,0-1-17,-1-3-10,-2-2-9,2-3-2,0-3 6,5-2 11,0-4 17,5-2 13,2-3 16,2-1 7,3 0 7,5-3 4,1 1 8,3 0 8,2 1-1,0 0-1,4 3-1,1 0-3,3 1-9,1 2-6,5 2-8,-1 1-4,3 0-5,-1 1-10,1 0-8,0 3-27,-5-3-32,3 1-61,-2-3-67,-2 0-69,2-2-89,-7-3-113,1-3-36,-1-3 19,-2-3 48,2-1 65</inkml:trace>
  <inkml:trace contextRef="#ctx0" brushRef="#br0" timeOffset="546">546 414 98,'1'-22'284,"-1"-1"26,-1 4 23,-1 2-78,2 4-72,0 2-38,0 5-32,0 2-15,0 4-5,2 4 0,-1 4-1,1 4 2,3 3 11,0 1 5,2 2-1,0 2 1,1 1-4,4 1-1,1-1-6,1 3-8,3 0-13,2 2-16,-3 0-16,3 0-13,-6 0-12,1-3-6,-4-2-7,-6 1-1,0-4-14,-6-4-20,-1-1-50,-5-3-73,-3-2-82,-7-4-161,-4-1-99,0-6-36,1-3 18,1-4 53,6-4 76</inkml:trace>
  <inkml:trace contextRef="#ctx0" brushRef="#br0" timeOffset="814">582 531 182,'13'-19'288,"1"-1"15,5 1 8,0 1-133,3 1-75,5 2-44,1 3-26,2 3-21,5 0-36,0 4-119,2 3-84,-1-1-45,1 1-22,5 1-7</inkml:trace>
  <inkml:trace contextRef="#ctx0" brushRef="#br0" timeOffset="1413">1300 375 69,'-3'-3'266,"3"3"20,0-2 16,-2 2-77,-1 2-68,-2 1-32,-1 0-15,-4 2 1,0 2 1,-3 4 0,-1 1-2,-1 2-8,0 3-12,2 0-13,2-1-12,0 2-11,4 0-8,4-1-7,2 1-6,4-2-4,3 1-8,7-1-2,-1-1-6,7-1-3,-1-4 3,4-1-4,-2-4 4,1-3-2,0-2 0,-3-4 1,-2-3 0,2-3 5,-4-3 9,-4-2 16,0-3 25,-5-3 22,-2-1 14,-4-2 1,-4 0-4,0-2-19,-4 1-22,1 1-23,0 1-20,-2 5-18,3 2-25,2 2-51,2 2-85,4 3-85,4 3-117,6-2-119,5 3-50,4-3 13,7 2 61,3 2 76</inkml:trace>
  <inkml:trace contextRef="#ctx0" brushRef="#br0" timeOffset="1788">1774 242 187,'0'-4'303,"-3"2"18,-2 2 6,-4 0-110,1 2-81,-3 6-36,-3 1-12,-1 5 1,1 4 4,-2 3-6,1 1-11,2 2-9,3 2-10,0-1-7,5 2-8,3-1-5,5-1-3,5-1-5,3 0-6,0-1-7,6-4-2,1-2-2,1-2-1,-1-5 1,0-2 1,0-5 4,-4-3 11,3-3 8,-4-7 11,1 0 8,-1-3 9,-3-2 5,-4-2 1,0-4 0,-5 0-8,-1-1-8,0-1-17,-3 1-22,-3-1-36,3 1-61,2 1-75,1 3-86,0 1-160,6 1-77,6 2-22,4 1 29,11 2 56</inkml:trace>
  <inkml:trace contextRef="#ctx0" brushRef="#br0" timeOffset="2113">2263 243 193,'9'-3'327,"-5"1"22,-4 2 12,-7 2-100,-1 3-101,-4 4-48,-1 1-19,-3 3-10,3 4-5,2 4-4,2 0-12,3 3-14,4 0-8,5 0-10,4 2-3,5-2-7,4 0-4,6-4-4,2 0 0,2-4-1,-3-3 5,1-4 7,-4-5 12,-2-4 11,-1-3 15,-6-7 29,1-4 17,-7-4 7,-2-4-9,-6-4-11,-2-2-27,-4-2-53,0 0-63,-3 1-64,0 2-61,2 5-63,-2 2-131,-1 7-86,5-1-18,7 5 18,5 0 39,14 0 56</inkml:trace>
  <inkml:trace contextRef="#ctx0" brushRef="#br0" timeOffset="2442">2702 173 131,'-3'-8'354,"2"1"27,-1-1 12,2 3-39,2 4-163,-2 2-71,1 4-27,2 3-4,2 5-3,0 2 2,3 8-2,-4 4-19,4 1-22,-3 2-24,0 2-17,-2-1-10,2-1-17,-4-3-30,-1-1-36,0-7-31,0-1-22,0-6-18,0-3-24,2-7-26,-1-4-36,-1-5-40,0-7-14,0-2 4,-1-4 53,-1-1 136,-1-1 137,-3-1 116,1-1 70,2 0 48,-2 2 5,2 2-59,1 4-50,1 2-31,2 4-23,3 2-21,2 5-15,4 2-13,4 4-5,3 3-2,5 3-1,4 4 6,2 2 4,4 3 1,2 0-3,5 2-6,-3-1-7,3 2-7,-2-3-11,-3-1-11,-4-2-8,-3-5-7,-5-1-7,-4-3-2,-3-6-8,-2-3-2,-3-4-17,-1-4-11,-1-5-6,-3-4-4,-2-4 3,0-1 5,-1-6 15,0 0 12,0 0 9,0-2 7,0 0 6,-2-2 6,0 4 15,0 0 20,-4 5 30,2 3 27,0 5 16,0 5 9,-1 5 9,2 5 8,-4 6-4,2 8-8,-2 5-10,3 7-7,0 5-20,2 5-25,0 6-39,2 6-107,-5 3-157,-3 3-191,1-4-96,-3-2-55,3-6-14,0-6 71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6:18.27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24 57 174,'-5'-7'296,"0"-2"22,2 1 21,0 2-114,1 0-70,-2 0-32,4 2-18,-2 1-3,2 0-2,0-1 4,0 3 2,2 1-7,-2 0-7,0 0-13,0 0-19,0 0-21,0 1-16,4 4-11,-2 1-7,1 5-1,0 2 0,2 4 1,2 2 3,-1 5 2,5 0 4,-3 3-2,3 2 3,1 0-2,-2 0 0,1 1-3,2-1-3,-2-1-1,1 1-2,1-1 0,-3-2-3,2-1 1,-4-2-2,-1-4 0,-1-1-2,0-6-1,-3-1 3,0-4 5,-1-2 1,1-1 22,-1-2 25,-1-2 23,1-2 13,1-1 4,0-4 1,3-4-14,-1-2-21,2-5-21,-1-3-11,2-5-6,1-2-6,-1-8-5,2-3-3,2-3-2,-2 0 1,-2 1 1,1 5 2,-3 5-1,-1 2-1,0 5-7,0 5-24,-2 4-47,2 3-58,1 3-58,2 4-53,3 2-64,-2 3-101,1 5-56,1 1 5,0 2 28,2 3 42,0 3 58</inkml:trace>
  <inkml:trace contextRef="#ctx0" brushRef="#br0" timeOffset="550">569 429 179,'2'0'310,"-2"1"27,2-1 23,-2 2-101,0-2-74,0 2-46,0-1-33,0 1-28,0-2-23,0 3-20,1 0-14,-1 3-3,2 0-3,-2 3 5,1 1 6,-1 3 3,0 3 2,0 0-1,-1 2-3,-1 5-7,1 1-5,-1 0-7,0 4-6,1 1-2,1-1-4,0 2-2,0-1-3,1-2-10,1-2-21,1-1-24,0-6-24,1-2-30,-1-3-47,-3-6-94,0-7-63,-3-3-18,-1-6 3,1-6 17</inkml:trace>
  <inkml:trace contextRef="#ctx0" brushRef="#br0" timeOffset="805">524 516 236,'-2'-24'341,"2"3"34,2 3 27,2 3-127,1 3-85,3 2-52,3 1-38,0 3-32,2 1-24,1 3-10,-3 4-13,2 3-5,-2 2-6,-2 4-5,-1 0-5,-1 6-3,-1 0-3,-3 2 1,-2-1-1,-1 3 1,-1-1-2,-4-2-1,-3-2 0,-3-1-11,-2-1-20,-2-2-29,0-2-41,-2-1-89,4-3-109,-1-1-49,3-2-11,3-3 13,4 0 32</inkml:trace>
  <inkml:trace contextRef="#ctx0" brushRef="#br0" timeOffset="1107">949 579 16,'8'0'284,"1"1"31,-1-1 33,2 2-14,2-2-80,-1 2-48,3-2-24,1 1-16,-2-1-30,2 0-31,-2 2-32,-1-2-29,1 1-26,0-1-32,-2 2-42,0-2-50,0 0-60,-3 1-98,0-2-101,-3 1-38,-5 0 8,0-5 28,-3 4 53</inkml:trace>
  <inkml:trace contextRef="#ctx0" brushRef="#br0" timeOffset="1289">1055 531 186,'-6'-3'316,"1"-1"31,5-1 29,0 2-110,5-1-91,1-1-57,3 1-47,1-1-54,7-1-70,-1 1-81,6 0-128,0-1-66,2 1-21,-2-1 5,3 2 33</inkml:trace>
  <inkml:trace contextRef="#ctx0" brushRef="#br0" timeOffset="1473">1561 194 47,'18'-18'288,"0"1"28,1 1 29,0 1-29,2 1-89,-3 2-49,0 2-26,1 1-7,-3 1-11,1 4-8,0 2-5,-2 1 0,0 2 4,0 5 7,-1 2 3,2 2-7,-3 4-2,-1 2-7,-1 4-12,-3 4-20,0 3-18,-2 3-14,-1 1-14,-2 1-12,-3 0-8,0 0-7,-3 1-4,-2-1-9,-1-2-9,-2 0-24,-3-2-53,3 1-75,-3-4-86,5 2-81,1-1-164,-1-1-65,-1-1 1,-5 0 49,2-1 76</inkml:trace>
  <inkml:trace contextRef="#ctx0" brushRef="#br0" timeOffset="1759">1863 875 363,'4'5'440,"1"-1"70,-1-1 65,0-2-113,-1-1-112,0-1-101,-1-1-139,4 1-198,-1-4-261,-2 2-143,-6 0-74,-5 0-24,-7 2 60,-2-1 117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0:49.79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387 314 203,'-10'-35'297,"-6"5"24,0 6 6,-2 8-114,-6 5-55,-4 11-20,-6 11-2,-1 10 18,-1 8 20,-1 12 14,4 7 2,2 9-10,4 6-23,6 6-31,7 3-38,6 3-31,10 2-29,9-1-26,8-1-42,8 0-53,9-6-69,5-4-77,4-10-165,0-8-81,1-13-12,0-8 21,2-14 52</inkml:trace>
  <inkml:trace contextRef="#ctx0" brushRef="#br0" timeOffset="5006">6275 63 7,'17'-29'315,"1"9"26,4 8 12,3 10 7,2 8-171,-2 9-84,4 9-33,-1 11-8,1 8 8,-1 13 15,-1 11 17,-4 11 9,-1 9 0,-9 8-13,-6 4-14,-6 3-21,-7 1-20,-9-2-21,-7-1-42,-6-4-54,-9-4-65,-10-4-106,-10-5-130,-11-7-60,-22-8-10,-19-12 29,-30-10 54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0:45.82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74 249 217,'-4'-21'333,"0"3"31,-1 4 22,4 3-118,-2 4-77,-2 3-25,2 4-4,0 4 3,1 7 10,-1 4 10,3 3 6,0 4-11,0 7-20,2-1-28,-1 6-27,1 0-22,1 0-25,-3 1-23,2-1-20,-1-1-7,-1-1-14,-1-1-33,-1-4-46,1-3-64,-1-3-64,0-4-60,-1-5-56,2-3-77,-3-6-57,-1-6 5,2-6 36,-1-3 45,2-8 56</inkml:trace>
  <inkml:trace contextRef="#ctx0" brushRef="#br0" timeOffset="223">13 392 28,'-2'-37'296,"-1"4"44,0 2 28,-1 2-26,4 4-103,0 1-59,4 1-29,0 2-13,5 0-6,3 2-3,2 2-9,5 1-14,2 2-22,6 2-28,3 5-23,2 2-20,2 2-15,2 3-13,-3 3-19,-1 3-39,-2 2-46,-3 2-52,-3 4-70,-4 0-127,-5 2-52,-3-1 1,-10 1 28,-4 2 42</inkml:trace>
  <inkml:trace contextRef="#ctx0" brushRef="#br0" timeOffset="469">106 427 174,'-5'9'268,"4"-4"19,4 1-13,3-2-98,5 1-67,3-1-36,5 1-24,2-1-21,6 1-19,3-1-42,0 1-106,3-1-85,-1-1-44,1-3-23,3 0-5</inkml:trace>
  <inkml:trace contextRef="#ctx0" brushRef="#br0" timeOffset="664">713 520 91,'-2'-7'323,"-1"-1"46,0 1 49,1 1-29,-2 1-91,2 2-50,1 2-11,-1 3-14,2 3-24,-3 6-17,1 2-18,1 2-19,-1 3-32,-1 3-33,1 2-21,1 1-20,-1 1-21,2 2-16,0 0-26,0 0-54,3 0-74,-3 0-76,2-1-69,0-3-101,-2-3-105,-2-4-17,-3-2 37,2-5 55,-3-1 64</inkml:trace>
  <inkml:trace contextRef="#ctx0" brushRef="#br0" timeOffset="910">539 907 182,'0'2'315,"0"-2"28,3 0 20,5 0-109,0 0-93,5-2-55,4 2-34,-1-1-23,6 1-21,0 0-11,3 0-11,-2 0-19,0 0-32,-1-2-46,-5-3-84,-4 0-101,-3-4-50,-5-2-14,-3-3 11,-4 1 38</inkml:trace>
  <inkml:trace contextRef="#ctx0" brushRef="#br0" timeOffset="1095">556 583 182,'-3'-13'294,"2"-2"21,4 0 15,3 1-115,2 1-74,6 1-40,1 0-21,3 1-17,3 4-18,5 1-22,2 3-28,2 1-32,3 4-52,-1-1-135,0 3-73,-1 0-29,2 2-6,2 2 12</inkml:trace>
  <inkml:trace contextRef="#ctx0" brushRef="#br0" timeOffset="1277">1290 706 212,'6'9'312,"-1"-3"18,3 0 17,0-1-122,3-2-80,0 0-40,5 0-19,0-2-22,4 1-15,1-1-28,-2 1-44,1-4-59,-4 1-87,-2-2-109,-6-2-53,-6-1-15,-7-1 10,-4 1 40</inkml:trace>
  <inkml:trace contextRef="#ctx0" brushRef="#br0" timeOffset="1413">1328 673 267,'-22'-4'317,"6"-1"24,4 2 1,5 0-118,7 2-85,5-1-46,9 2-34,7-2-41,9 2-71,2 0-156,4 0-86,3-2-43,-1-1-20,5-3 11</inkml:trace>
  <inkml:trace contextRef="#ctx0" brushRef="#br0" timeOffset="1893">2001 423 234,'-7'-11'333,"-1"2"28,3 2 15,2 2-126,0 2-90,-1 3-41,3 4-14,-1 6-9,-2 2-1,2 6 2,2 1 0,0 5-12,2 2-16,2-1-17,-1 1-12,-1-1-13,3-1-8,-2 0-7,-1-3-6,-1-3-3,-1-3-7,0-3 1,0-4-1,-3-2 0,2-5-1,-3-1 0,1-3 5,1-4 0,-1-4 0,-1-5-2,2-2 2,2-3 4,2-2 4,2-1 12,1 1 10,3 1 20,0 3 12,1 2 5,3 2 2,0 5-6,4 0-9,0 6-13,1 3-8,-1 4-4,3 3-6,1 4-2,-3 4-3,1 1-5,-3 1-7,0 4-3,-3-1-7,-2 2-3,0-1-9,-2-1-6,-3-1-3,-2-1-6,-3-4 0,-2-2 0,-1-4 6,-2-4 9,-3-1 3,0-6 13,-2-1 9,0-6 8,3-2 5,0-2 7,4-2 8,4-1 5,1 0 10,7 0 11,1 1 3,1 4 1,5 0 0,-2 3-1,5 3-8,0 3-11,0 4-7,1 1 0,1 5-4,-4 5-7,0 0-6,-2 5-5,-1 0-10,-3 4-6,-1 1-13,-1 1-31,-1 4-56,-2-2-86,-2-1-84,0 3-80,-4-3-130,0-1-75,0-4 0,-3-3 54,3-5 71,0 0 76</inkml:trace>
  <inkml:trace contextRef="#ctx0" brushRef="#br0" timeOffset="2542">2604 524 200,'2'-11'347,"-1"2"24,-1 0 13,0 1-90,0 5-116,0 0-46,0 3 3,-1 3 15,-2 3 18,-1 3 19,0 5 3,-3 2-21,2 2-36,-1 2-36,-2 1-23,2 0-28,3 0-17,-1 0-12,4 1-7,0-3-9,5 3-7,0-4-5,6-1-3,2-1-6,1-3-7,5-1-8,1-4-6,1-4-7,1-3-13,-1-3-6,-2-6-7,0-2 0,-2-4 0,-1-4 8,-3 0 16,-1-1 12,-5 1 18,-1 3 24,-3 3 15,-1 3 10,-4 2 6,1 6 4,-3 6 0,-2 1-4,1 3 0,2 3-2,0 1-3,0 2-4,3 0-5,4 0-4,-1 0-4,4-3 2,-1 2 4,6-4 4,0-2 8,2-2 16,2-2 19,-1-4 15,0-3 12,-2-2 11,2-2 7,-5-5-6,0-3-12,-4 0-10,-5-6-12,-1-2-11,-4-2-13,-2-2-13,-2-3-17,-1-1-16,-1-1-21,0 4-42,0-1-77,1 4-105,3 1-104,-4 4-178,2 4-88,-1-1-17,1 5 47,5 0 90,0 2 102</inkml:trace>
  <inkml:trace contextRef="#ctx0" brushRef="#br0" timeOffset="3056">2791 141 242,'9'-33'328,"2"3"19,6 3 19,1 4-118,7 8-68,2 5-14,3 6 12,0 8 8,0 6 5,-1 5-12,-7 6-27,0 4-33,-8 6-41,-8 0-29,-4 5-20,-5 0-14,-8-2-5,-3 1-5,-4-3 0,2-4 0,-2-4 5,3-3 1,1-4 0,6-4-1,2-2 0,4-5-1,5 1-4,7-4-7,7 0-25,8 0-57,7-1-79,6 2-102,2-1-156,-1 3-75,2 1-23,-4 0 34,-1 2 64</inkml:trace>
  <inkml:trace contextRef="#ctx0" brushRef="#br0" timeOffset="3383">3326 630 215,'-3'-8'315,"3"1"39,0-1 42,0 2-108,0 2-57,0-1-28,2 4-13,-1 2-6,1 4-3,1 1-9,-1 4-2,1 4-9,-3 1-16,2 1-31,-2 4-35,1-1-33,-1 2-26,0-1-28,0 1-40,0-2-68,2 1-79,-2-4-79,2-4-110,-2-1-111,-2-8-32,2-3 27,0-5 63,2-4 69</inkml:trace>
  <inkml:trace contextRef="#ctx0" brushRef="#br0" timeOffset="3593">3331 646 46,'2'-22'269,"4"2"27,1-1 14,3 3-62,3 0-99,5 3-55,1 2-30,1-1-24,5 4-12,1 0-7,-1 2-5,2 0-2,-3 2-6,-4 0-1,-2 0 1,-4 3 4,-5 0 2,-2 0 0,-6 2 9,-1 1 10,-4 4 16,-4 2 14,-4 3 19,-3 3 23,-4 5 15,3 2 8,-3 2-4,3 3-6,1 1-12,2 3-21,3-1-18,4 3-15,3-1-11,5 0-10,5-1-9,1 1-7,5-4-13,4 0-35,2-6-61,5-1-67,4-5-86,1-5-147,1-5-71,0-4-11,-2-4 34,4-5 54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0:50.35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221 139 77,'-6'-9'269,"0"3"27,-3-2 15,0 5-79,1 2-67,-3 2-27,-3 4-8,1 4 7,-6 3 14,2 3 14,-2 3 8,0 3-2,0 1-17,2 1-20,4 1-27,3 0-22,1 1-25,6-1-19,6 0-21,2 0-23,4 0-39,4-1-47,7-4-58,7-2-56,5-4-60,1-3-105,3-6-59,-1-4-7,0-5 28,2-4 43</inkml:trace>
  <inkml:trace contextRef="#ctx0" brushRef="#br0" timeOffset="240">560 253 154,'-2'-2'290,"-3"2"18,-3 3 17,-3 5-109,-3 1-72,0 2-41,0 2-19,1 2-19,0 1-12,5 1-14,2 1-10,3-2-12,3 0-5,3 0-3,3-1 1,2-3 0,6-2 2,-1-4 0,3-1 8,-3-5 9,-1-2 10,1-5 9,-3-2 7,-3-3 1,-2-3-4,-2-4-10,-5 0-14,1-2-12,-4 0-12,1 2-8,1-1-7,-1 4-9,3 1-22,2 1-37,4 2-52,4 0-113,2 0-91,2 2-44,6-1 0,3-1 22</inkml:trace>
  <inkml:trace contextRef="#ctx0" brushRef="#br0" timeOffset="525">887 77 127,'3'-6'300,"0"0"21,-4 2 14,-3 2-82,-2 0-91,0 4-46,-4 3-18,2 2-11,2 4-3,1 2-6,2 4-8,3 1-8,3 2-9,2 0-8,3 3-9,4-1-2,1 1-9,2 1-4,3 1-5,-2-1-4,0 0-5,0-2-4,-5 1-2,-5-2-3,-4-3-5,-5-3-4,-5-1 0,-6-1-7,-4-4-9,-1 0-13,2-3-13,1-2-24,3-2-37,4-2-83,4-4-107,5-4-47,5-4-14,9 0 4,4-3 34</inkml:trace>
  <inkml:trace contextRef="#ctx0" brushRef="#br0" timeOffset="838">1485 94 151,'0'-19'296,"-4"3"23,-2 1 17,-2 3-106,-2 3-77,-2 2-35,-1 7-16,-2 3-3,0 4-3,-2 6 4,2 5-3,0 5-6,2 3-12,-1 2-8,4 4-1,2-2-7,4-1-3,2 2-6,4-3-6,2 1-6,6-3-10,1 2-10,6-6-6,2-1-4,-3-4-3,5-4-2,-2-5-1,0-4-3,1-4-4,-1-4-5,0-4-4,0-4-4,-3-2-3,0-3-2,-3-5 1,-4 0 1,-1-2 0,-4-5 3,-4 1 3,0-2 4,-4 2 4,-2 2 11,-2 4 9,1 4 4,-5 4 4,2 7 5,-3 4 6,-2 6-1,0 6 0,-2 4 3,4 4-1,3 4-3,3 3-7,2 0-3,5 1-9,2 1-9,4-1-12,5-1-26,2 0-38,6 0-55,0-4-55,5-2-70,-2-5-143,1-5-61,-2-7-3,1-1 29,3-6 43</inkml:trace>
  <inkml:trace contextRef="#ctx0" brushRef="#br0" timeOffset="1301">1897 229 112,'8'-5'274,"3"1"19,5 1 16,0 1-99,6-1-75,3 2-36,0-1-24,4 0-17,-1 2-13,2-1-25,0-2-40,2 2-78,-4-5-122,-4-2-64,-2-1-31,-4 0-6,-6 0 19</inkml:trace>
  <inkml:trace contextRef="#ctx0" brushRef="#br0" timeOffset="1486">2122 0 212,'-5'0'317,"0"0"35,2 5 34,-2 6-97,1 2-38,-1 4-5,0 4-2,0 4-19,2 4-24,-2 0-39,4 5-50,1 2-53,0 1-77,4 2-99,1 0-110,2 1-174,-1-1-92,0-3-40,-1-4 22,-2-5 65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0:52.38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182 215 36,'-7'-12'258,"0"0"32,-1 3 23,2 0-62,-2 3-63,4 3-34,-3 0-17,2 4-6,-3 2 1,-3 6-1,-1 2 3,-2 5 0,1 2-2,0 2-12,-1 2-14,1 3-15,2 3-16,3-1-21,0 1-13,5 1-11,1 1-7,4-3-11,5 1-20,2-1-40,8-3-61,5 0-60,6-3-83,8-6-148,-3-5-62,3-2-6,-2-6 31,0-4 50</inkml:trace>
  <inkml:trace contextRef="#ctx0" brushRef="#br0" timeOffset="262">525 309 18,'-3'-9'267,"2"3"19,-4 2 15,0 2-39,1 5-99,-3 3-50,2 3-27,-4 2-14,4 4-11,-1 0-15,3 3-12,1 0-8,4-1-4,1-1-4,3 0 0,5-2 0,0-1-3,7-2 3,-4-4-4,3-1 2,-1-4 4,1-4 4,-4-1 4,1-4 7,-4-2 5,-2-5 6,-3-2 0,-4-2-1,-1-2-5,-3-1-8,0 2-10,-2-2-12,0 3-9,0 1-10,4 3-21,2 1-28,4 1-32,5 3-39,6 0-55,3 3-101,4 0-55,4 0-8,3 0 10,2 0 29</inkml:trace>
  <inkml:trace contextRef="#ctx0" brushRef="#br0" timeOffset="547">921 164 63,'0'-9'272,"-5"1"30,-3-1 30,-3 3-62,0-1-71,-2 2-42,2 1-25,-3 4-14,6 0-10,0 4-11,2 2-6,1 4-12,4 4-5,2 3-11,5 1-12,2 3-12,2 3-10,6 0-4,-2 1-6,2 2-6,1 3-5,0-1-2,-4-1-1,0-1-6,-4-1-3,-4-5-7,-5-2-16,-2-2-15,-4-4-27,-5-1-43,0-3-61,-5-4-140,-1-2-66,1-6-26,3-2 5,7-4 29</inkml:trace>
  <inkml:trace contextRef="#ctx0" brushRef="#br0" timeOffset="841">1200 129 229,'23'-24'289,"-1"3"24,2 5-19,-2 5-103,-1 5-59,-1 8-30,0 4-19,-2 7-17,-3 5-14,-2 5-11,-5 2-15,-2 7-11,-6-1-9,-6 4-6,0-1-4,-4-2 1,2-1 2,-2-5 3,0-2 9,2-5 5,-1-3 7,2-2 12,4-3 10,3-4 3,2-1 3,6 0-3,6-1-22,5-2-38,6-3-52,7-3-74,-1-2-142,3-4-76,2-3-27,0-6 9,4-1 27</inkml:trace>
  <inkml:trace contextRef="#ctx0" brushRef="#br0" timeOffset="1112">1936 56 141,'-5'-17'286,"2"3"23,-2 3 16,-3 3-107,-1 4-66,-5 5-31,-1 5-16,-2 5-9,-2 2 1,2 7-9,-1 1-5,4 4-11,0 2-9,8 2-11,-1-1-14,6 2-4,1 0-7,4 2-7,4-2-4,6-3-5,-1-2 1,6-2-5,0-5-1,3-6 0,3-4-7,-1-3-10,1-8-9,-1-1-13,0-8-15,-2-3-9,-2-5-4,-4-4 4,0-3 6,-6-1 13,-4-2 11,-6 0 12,-2 1 15,-6 2 10,-4 5 11,-1 4 12,-6 4 7,3 5 11,-4 8 2,2 4 8,0 6 4,5 5-2,0 5-5,5 3-3,5 4-10,3 1-15,3 3-19,4 1-29,-1-1-46,5 0-63,-6 2-139,0-2-112,-4-2-50,-2-4-12,-3-3 23,-4-3 53</inkml:trace>
  <inkml:trace contextRef="#ctx0" brushRef="#br0" timeOffset="1638">265 870 155,'-10'-3'293,"5"-1"16,9-2 12,4-1-115,9 2-84,5-3-44,8 2-28,9-1-9,4 2-3,9-1 0,7 0 5,7 2 3,7-2-1,9 0 2,8 0-7,2-4-4,5 3-10,-1-3-7,2-1-6,-3 0-4,0 1-3,-5-2-6,-1 2-5,-6 1-16,-5 1-26,-9 0-46,-10 3-110,-15 0-92,-9 1-45,-11 0-11,-13 3 10</inkml:trace>
  <inkml:trace contextRef="#ctx0" brushRef="#br0" timeOffset="1928">1243 963 164,'-16'8'299,"4"-4"18,2 0 16,4 0-96,0 0-80,4-1-29,-1 0-3,3 5 9,0-1 3,0 5 1,0 2-7,3 4-16,-3 1-24,2 2-21,-2 2-21,0 1-16,0-2-16,0 1-10,0-1-7,0-2-5,0-4-2,0-2 1,-2-4-1,2-2 2,0-4 3,0-4 2,0-4 2,0-5 1,2-5 2,2-7-2,1-1 0,3-5-1,3-2 0,3-2 2,2 2 8,3 2 14,2 2 13,-2 5 15,1 5 14,1 5 6,0 5 4,-3 5-3,2 5-5,-2 4-11,0 4-10,-4 4-9,2 3-13,-5 5-8,-1 0-15,-6 4-14,2-2-33,-3-1-43,-3 0-61,-3-2-57,3-3-57,-1-4-85,-1-7-101,2-2-23,0-8 21,3-6 41,2-5 47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1:07.96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189 357 111,'-14'-15'289,"-2"2"28,5-2 24,0 3-71,2 0-59,2 3-19,1 0 8,0 3 12,3 0 9,0 1-7,1 2-19,0 0-31,1 3-41,1 2-32,-2 2-20,0 4-12,1 4-11,-2 4-3,-1 5-5,1 3-3,0 3-12,-1 2-12,2 1-5,1 1-4,-1 1-5,0-1-17,2-4-32,-1-2-49,-1-2-58,0-5-65,-1-3-51,0-3-51,-2-5-76,2-5-48,-3-5 8,1-4 35,0-7 42</inkml:trace>
  <inkml:trace contextRef="#ctx0" brushRef="#br0" timeOffset="256">14 363 158,'-2'-28'293,"-1"2"26,0 3 26,0 4-92,1 4-56,1 3-28,1 3-16,1 3-16,2 3-10,5 6-14,5 5-18,0 4-7,5 4-2,3 4-6,5 3-7,0 3-12,3 1-13,1 2-13,3 1-26,0 0-29,1-2-42,-3 1-41,-1-5-44,-3-4-38,-2-3-27,-3-5-17,-4-4-12,-1-8-12,-2-5-15,-5-6-19,-2-5 1,-3-7 19,-3-5 36</inkml:trace>
  <inkml:trace contextRef="#ctx0" brushRef="#br0" timeOffset="455">490 395 68,'-7'-42'217,"0"0"54,-1-3 38,1 3-26,-1 4-65,1 5-32,0 6-17,-1 5-12,3 5-10,4 5-16,-2 5-10,3 5 0,0 5-3,0 9-3,4 6-2,0 6-1,2 5-13,1 2-23,2 4-28,2 1-15,-1 0-25,3 1-36,-1-1-51,2 0-66,-1 0-64,-2-1-98,1-7-126,-2-1-44,-4-6 8,1-4 41,-1-5 52</inkml:trace>
  <inkml:trace contextRef="#ctx0" brushRef="#br0" timeOffset="778">934 506 268,'-1'-3'353,"1"1"20,3-1 21,4 0-131,1 0-101,7-1-62,2-1-39,2 2-34,7-1-42,-3-1-40,1 1-44,-2 1-87,-3-3-105,-4 1-43,-6-1-11,-9 2 15,-5-1 28</inkml:trace>
  <inkml:trace contextRef="#ctx0" brushRef="#br0" timeOffset="919">981 418 65,'-15'-5'307,"4"0"25,1-1 15,4 1-44,4 0-123,8-1-77,2 1-48,8 1-39,6-1-49,5 2-95,3-1-114,2-1-60,0 1-26,-1-2-4,-1-1 27</inkml:trace>
  <inkml:trace contextRef="#ctx0" brushRef="#br0" timeOffset="1185">1489 322 42,'-6'-13'324,"-1"0"38,4-2 31,5 0-4,3 1-106,4-1-46,7 0-26,0 2-9,6 2-9,0 2-10,3 3-22,1 3-27,1 3-26,-1 3-24,-2 5-19,-4 4-19,-4 3-14,-4 3-14,-6 4-7,-3 4-6,-8 2-2,-4 2-2,-4 3-3,-6 0-4,-2-1-1,-2-1 0,-1-1-1,4-4 0,0-4 3,5-3 8,4-3 7,3-3 9,2-4 14,2 0 15,8-3 14,3 0 2,6-1 0,6-2-10,8 0-17,0 0-25,7-3-50,-1-3-77,2-2-97,2-4-94,-1-1-110,-1-5-128,-2-3-42,-4 0 32,-2-5 70,-5 1 80</inkml:trace>
  <inkml:trace contextRef="#ctx0" brushRef="#br0" timeOffset="1513">2053 300 135,'-1'-24'297,"-4"2"31,2 2 31,0 2-76,0 2-63,-1 4-36,1 3-30,2 1-25,-3 5-27,1 3-24,-3 5-18,5 2-8,-2 5 0,3 3 5,0 2 5,3 2 5,3 2-3,0 1-2,2 1-4,2 0 0,2 1-3,-1-1-5,6 2-3,0 0-7,0-1-4,-3 2-2,3-4-8,-4 1-9,0-4-9,-4-1-14,-2-3-21,-4-3-29,-1 0-33,-4-3-39,-3-1-49,-3-3-44,-4 0-66,-3-2-107,0-3-43,-5-1 3,2-4 33,0-1 44</inkml:trace>
  <inkml:trace contextRef="#ctx0" brushRef="#br0" timeOffset="1826">1979 417 103,'13'-18'302,"-1"3"28,6 0 16,-2 0-64,4 3-97,4 0-58,0 2-30,4-1-23,2 1-17,5 1-32,3 0-43,0 0-49,1 0-57,-1 1-59,3-1-46,-4 2-14,-4-3 26,-1 5 59,-7-1 85,-4 1 91,-6 2 77,-3 2 55,-8-1 25,1 4-1,-5 0-10,-6 5-12,-2 2-7,-4 1-8,2 5-4,-2 0-11,3 4-13,2 3-18,1 0-17,6 1-14,6 1-12,1 0-10,4 0-6,5-3-7,0 0-1,1-3-3,1-2 1,-1-4 11,-4-3 18,0-2 15,-1-7 15,-3-2 8,0-4 4,-4-6-10,-1-4-19,-4-3-18,-2-2-26,-3-3-34,-1-1-49,-5-1-60,0 1-60,-2-1-61,2 5-78,0 0-116,-1 3-29,2 2 15,3 2 38,6 4 51</inkml:trace>
  <inkml:trace contextRef="#ctx0" brushRef="#br0" timeOffset="2236">2768 154 24,'10'-14'315,"-1"0"34,2-1 26,-1 2-4,-1-1-126,5 2-60,-1 3-26,3 2-9,1 4-1,5 3 0,4 6-3,0 4-15,3 7-19,-2 5-20,-3 4-23,-2 4-21,-4 1-17,-1 3-12,-5 0-8,-6 0-11,-1-1-15,-6-2-13,-4 0-11,-4-6-4,-4-2-1,-3-5 4,-3-5 16,-1-5 13,-1-7 14,-1-4 17,0-4 16,1-7 18,5-4 7,2-4 11,6-4 3,5-1-7,5-4-12,6-2-23,7 0-25,6-4-39,3 1-49,3 4-63,4 2-62,-1 1-56,3 6-71,-6 4-110,2 2-32,-3 6 19,1 2 40,2 3 52</inkml:trace>
  <inkml:trace contextRef="#ctx0" brushRef="#br0" timeOffset="2546">3364 15 203,'13'5'291,"-7"-1"35,-3 2 6,0 2-77,-3 1-44,-1 4-21,-2 2-6,-1 3-1,1 5-8,-3 4-18,5 3-25,-2 3-27,3 1-28,-4 2-30,3 3-29,-6-1-40,2-1-50,1 1-46,-2-2-46,1-3-35,0-6-24,0-4-10,0-3-8,1-6-21,-2-9-40,-1-5-8,2-8 10,1-7 25</inkml:trace>
  <inkml:trace contextRef="#ctx0" brushRef="#br0" timeOffset="2720">3277 480 1,'-4'-37'197,"0"-7"52,3-4 39,1-1 16,5-4-73,-1 2-49,9 2-12,-4 8-8,4 5-9,1 7-19,1 9-21,2 5-22,3 9-24,3 6-19,-1 7-11,0 8-6,-5 4-4,-3 6-5,-4 3-19,-7 2-22,-4 3-31,-4-1-33,-6-1-31,-5 1-31,1-5-29,-2-2-39,3-2-72,0-5-44,4-5-7,5-4 9,5-6 27</inkml:trace>
  <inkml:trace contextRef="#ctx0" brushRef="#br0" timeOffset="2951">3565 291 114,'18'-7'285,"-1"-1"24,-4 4 16,-3 0-91,-2 3-82,0 1-45,0 3-26,-2 3-17,1 0-9,-4 3-12,2 2-10,-4-1-9,3 0-12,-4 1-4,0-1-6,0 0 1,0-4 1,0-2 4,-2-1 3,0-3 5,1-5 7,1-2 11,-2-4 11,4-2 12,-1-5 21,3 0 21,4 0 16,1 0 13,-1 0 6,3 5-4,1 1-15,0 3-19,2 3-27,-3 3-24,0 4-18,0 2-13,-1 5-14,-4 1-14,-1 2-18,1 5-19,-2-1-17,0 1-12,-3-2-9,3-1 4,-4-1 16,1-3 18,-1-3 25,0-4 16,0-2 17,2-3 13,-1-5 14,3-2 12,2-2 4,5-2-2,2 2 0,4 0-7,0 2-11,4 4-13,-1 1-7,0 7-7,-2 4-3,0 4-12,-2 7-31,-4 2-65,-7 7-126,-11 7-147,-5 1-82,-7 4-28,-3 1 5,-7 0 55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0:58.98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1447 256,'29'-27'339,"-1"8"33,5 7 35,1 7-116,4 11-56,1 9-22,5 8-17,-1 8-14,1 8-24,-1 5-29,-5 4-34,-3 4-31,-8 0-33,-7 3-45,-12-1-64,-9-5-75,-12 0-85,-16-5-158,-9-5-77,-11-3-16,-9-5 29,-2-6 56</inkml:trace>
  <inkml:trace contextRef="#ctx0" brushRef="#br0" timeOffset="16155">19597 0 137,'20'6'286,"0"3"32,0 4 28,0 5-89,2 6-54,1 6-24,-2 6-9,1 7-9,-1 6-23,-2 6-22,-8 7-24,-7 7-34,-9 4-60,-10 1-70,-11 2-112,-9-2-150,-12-5-76,-10-8-33,-10-8 12,-9-10 41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0:56.62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21 463 209,'0'2'313,"0"-1"19,2 1 13,1-1-125,5 1-89,0-1-46,3 1-26,4 1-20,5-3-12,2 2-16,1-2-19,2 0-21,-2 0-30,-1-2-53,-6-3-115,-4-1-59,-5-1-28,-4-4-2,-3-1 15</inkml:trace>
  <inkml:trace contextRef="#ctx0" brushRef="#br0" timeOffset="173">26 342 264,'-11'0'316,"1"-2"14,5 2-1,5-1-144,2 1-84,8 0-57,4 0-53,3 0-124,5 1-103,1 1-51,0-2-28,6 0-6</inkml:trace>
  <inkml:trace contextRef="#ctx0" brushRef="#br0" timeOffset="1028">516 309 178,'-5'-26'333,"1"1"35,-1 1 34,1 3-75,0 5-66,-1 5-15,2 2-9,2 1-6,-1 4-11,2 2-5,-2 4-19,-1 4-25,1 2-19,-1 6-19,0 4-18,1 2-28,-1 2-24,0 4-18,0-1-20,3 4-18,0-1-16,0 2-25,3-1-36,0 1-58,0-2-73,2 1-76,0-4-61,2-1-83,-1-3-97,3-4-18,-1-5 36,0-5 59,4-4 63</inkml:trace>
  <inkml:trace contextRef="#ctx0" brushRef="#br0" timeOffset="1291">636 390 74,'0'-15'296,"2"1"28,0 0 29,2 1-48,2 0-80,2-1-42,2 2-20,5 0-15,0 3-10,5 2-16,-2 2-21,2 4-23,1 2-19,-4 5-17,-1 3-13,-5 4-13,-3 3-9,-2 3-4,-4 1-3,-4 4-2,-5 0-3,-3 0-2,-3-1-2,-6 2-2,-1-3 4,1-2 3,0-2 11,1-3 11,3-3 13,3-3 18,3-2 17,3-1 22,4-1 12,2-2 5,5 0-6,6-2-14,3 1-23,7-1-43,4-1-71,3 0-85,1-1-86,4-2-102,-1-2-144,-1-3-57,1-2 6,-2 0 51,0-5 64</inkml:trace>
  <inkml:trace contextRef="#ctx0" brushRef="#br0" timeOffset="1608">1177 337 18,'-2'-10'312,"-3"4"37,-4 1 33,1 5 0,-2 2-113,-2 4-62,1 4-33,3 1-23,-1 5-26,2 1-23,4 2-25,2 1-23,2-1-24,2 2-9,5-1-8,3-1-4,2-2-1,4-4 2,-1-1 1,1-4 8,-1-5 17,0-2 21,-3-4 25,-2-4 16,-2-4 9,-4-5-1,-2-5-20,-6-3-24,-2-4-30,-6 0-41,-3-3-52,-5 1-80,-3 1-82,-5 4-96,-3 4-146,-5 1-60,0 5-2,-2 3 51,3 5 68</inkml:trace>
  <inkml:trace contextRef="#ctx0" brushRef="#br0" timeOffset="2106">400 0 229,'2'1'270,"-2"1"21,0 1-52,0 2-62,-2 3-41,-4 4-18,0 4-4,-2 6 6,-2 3 6,0 5 11,0 5 3,2 3-2,0 3-10,5 1-20,5 3-21,5 0-26,5 2-19,6-1-13,6-1-11,5 1-25,4-2-27,6-3-48,1-4-52,1-2-80,-3-7-148,-2-4-63,-4-6-13,-8-4 21,1-8 38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1:35.89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220 501 129,'-5'-16'293,"-2"1"20,1 3 13,-1 2-91,-2 4-82,0 4-28,-1 4-5,-4 5 17,1 4 29,-1 7 36,-2 4 27,-1 5 8,-1 4-1,1 6-15,1 0-31,1 4-42,3-1-38,4 2-34,2 2-30,5-3-19,4 2-20,9-3-31,3 1-44,5-4-52,5-1-58,5-4-71,2-4-57,1-6-74,-1-3-96,0-9-20,-4-4 21,0-4 50,-7-7 52</inkml:trace>
  <inkml:trace contextRef="#ctx0" brushRef="#br0" timeOffset="284">343 865 236,'-2'-15'323,"2"-2"22,5 3 16,1 1-133,5 1-72,3 1-34,2 4-19,5 4-11,0 2-9,1 2-11,0 4-13,-2 4-17,-2 3-15,-4 3-10,-5 1-8,-1 2-1,-6 3-2,-5 0-2,-4 2 0,-7 1-1,-2 0 0,-4 0 1,-1-3 2,2-2 4,2-2 8,3-4 8,2-1 8,3-4 13,6-1 21,1-2 19,4-2 10,6 0-3,4-2-5,6-1-34,4-3-68,6 0-91,2-3-89,-1-1-150,1-4-113,0-2-40,-2-4 16,2-1 47,0-3 67</inkml:trace>
  <inkml:trace contextRef="#ctx0" brushRef="#br0" timeOffset="608">888 651 186,'-5'-14'311,"2"3"21,-3 4 11,-2 1-109,0 6-81,2 4-33,-1 5-7,-2 5-2,3 2 7,-1 7 2,1 2 0,0 2-12,-2 2-13,0 1-12,2-2-12,1 1-15,0-1-15,3-1-11,2-1-12,3-3-4,4-1-6,3-1-2,2-2-2,2-1 0,2-3-3,0-3 2,1-1-3,-4-4 2,3-2 1,-3-5-1,-4-5 2,2-1 0,-5-4 0,-1-4 0,-2-1 1,-3-1 3,-6-1-2,-2 2 3,-6 1-1,-2 3 1,-5 2-3,0 1-3,-2 4-3,1-1-19,2 4-42,3 2-54,5 0-65,4 4-121,3-2-116,5 2-44,7-1 5,8-1 39,6-1 55</inkml:trace>
  <inkml:trace contextRef="#ctx0" brushRef="#br0" timeOffset="986">1173 994 218,'2'1'382,"-2"-2"43,0-1 40,-2 0-71,0 1-119,1 0-80,-1-1-52,2 2-57,-1-1-78,1-1-83,1 2-104,4-4-167,3-1-85,-2-2-31,2-1 17,0-2 44</inkml:trace>
  <inkml:trace contextRef="#ctx0" brushRef="#br0" timeOffset="1164">1400 793 133,'0'-11'314,"-3"1"32,2 1 34,-3 1-55,2 1-68,0 2-23,0 2-13,2 0-17,0 3-22,0 2-15,2 1-22,0 4-22,-2 4-17,2 2-4,-2 5-10,0 2-12,-2 2-27,0 1-34,0 2-40,2 2-52,-1-2-65,1 3-65,1-3-57,1 1-50,2-2-84,0-3-65,2-3 1,0-5 35,4-4 41,4-3 55</inkml:trace>
  <inkml:trace contextRef="#ctx0" brushRef="#br0" timeOffset="1420">1685 905 231,'5'-16'315,"1"-1"22,0 1 8,-1-2-106,-3 3-49,-1 0-18,1 1 0,-4 1-2,-1 1-7,-2 3-18,-4 1-27,0 2-25,-7 2-26,1 4-10,-2 0-11,1 4-7,2 1-5,1 2-8,4 2-8,0 2-7,4-1-4,2 2-3,3 2-1,3-1 0,4 0 3,3 1-1,1 0 1,6-1 3,1 2-1,1 0 2,1 0 0,-2 2 0,2-1 0,-4 1-1,-2-1-3,-4 0-1,-2 1-2,-2-2-3,-6 0-5,-6 0 2,-2-2-4,-5 0-3,-4-1-2,-5-5-2,-1 1 5,-3-5 0,0-2 6,0-4 2,2-2 3,6-2 7,0-4 2,6 0 3,3-4-2,4-2-1,5-1-3,8-1-15,3-2-29,6-3-42,3-1-61,3 0-66,4 0-100,1-2-122,-1 0-46,-3 1 6,0 2 37,-2 3 55</inkml:trace>
  <inkml:trace contextRef="#ctx0" brushRef="#br0" timeOffset="1837">1890 658 245,'7'-7'339,"-2"5"23,0 0 32,1 4-101,0 4-55,0 6-16,2 3 8,0 6 16,3 6 4,0 3-10,-1 4-26,2 4-34,-2 1-36,1 3-32,-2-2-28,-4 1-29,-2-2-18,-6 1-16,0-2-15,-5-2-13,-3-2-14,-2-1-27,-1-3-37,-2-3-53,1-3-65,0-4-73,1-4-73,-2-4-121,2-3-65,3-4 6,1-5 42,4-5 66</inkml:trace>
  <inkml:trace contextRef="#ctx0" brushRef="#br0" timeOffset="2658">2000 465 18,'-2'-10'276,"2"-3"25,0 1 14,3 0-36,2-2-100,4 0-51,1 1-21,0 1-16,4 0-7,0 3-7,0 3-14,2 5-15,0 2-10,-3 5-10,1 5-2,-5 2-5,-1 5 0,-3 3-4,-1 3-4,-6 3-2,-2 0-4,1 0-2,-2-3 3,2-2 6,0-4 9,0 1 8,1-6 17,2-2 24,5-2 16,1-2 9,8-1 0,2-3-6,8-1-19,4-2-43,2-2-81,2-1-118,0-1-184,-5-4-94,-7-2-50,-6-5-5,-6-2 44</inkml:trace>
  <inkml:trace contextRef="#ctx0" brushRef="#br0" timeOffset="4573">2845 547 250,'2'-12'299,"0"0"22,-2 0-22,0 1-99,-2 2-51,2 0-25,-2 2-11,1-1-10,-2 4-6,-2-1-9,1 1-7,-3 1-14,1 1-4,-4 2-4,-1 2 7,-2 2 11,-4 5 14,-5 5 25,0 4 21,-5 3 17,0 6 5,2 3-5,1 3-13,5 4-27,4 2-27,5 2-26,7-1-20,7 1-14,6-1-13,9-1-7,4-1-12,4-2-14,3-2-34,4-2-50,-3-4-66,1-2-79,-1-4-81,-2-3-125,-5-5-75,1-3-5,-6-5 36,1-5 64,-2-2 79</inkml:trace>
  <inkml:trace contextRef="#ctx0" brushRef="#br0" timeOffset="4921">3129 703 16,'0'-17'271,"0"4"25,-2 1 17,0 2-36,2 3-103,-1 1-54,-2 5-23,1 1-7,-4 3-4,1 3 0,0 4 3,-1 4 6,-1 2 8,-2 4 3,1 0-2,0 2-6,3 0-6,-2-1-16,2 2-21,4-2-20,1 0-11,4-1-9,4 0-4,0-2-3,3-1 0,3-2 1,2-3-4,1-3 1,1-2-4,1-4 2,-2-1 0,-3-5 0,-1-4 2,-2-1 6,-3-4 2,-1-4 1,-6-2 1,-1-4 2,-1-3-2,-3-3-6,-1 2-2,-1-1-10,-3 0-21,3 4-30,-1 5-44,1 2-51,2 3-64,0 6-131,2 1-81,-1 2-20,3 4 13,5 0 38</inkml:trace>
  <inkml:trace contextRef="#ctx0" brushRef="#br0" timeOffset="5320">3378 754 279,'0'4'354,"0"-1"22,-1-1 17,1-1-130,-2 0-95,2 1-55,0-2-37,0 0-40,2 2-46,-1-2-58,1 0-101,1 0-125,1-2-63,0-1-19,1 0 15,-1 0 31</inkml:trace>
  <inkml:trace contextRef="#ctx0" brushRef="#br0" timeOffset="5515">3617 655 189,'0'-9'293,"3"0"20,2 0 13,2 3-126,2-2-72,0 2-33,3 2-17,1 1-11,0 3-7,1 3-10,-1 1-8,-3 7-11,-4 1-11,0 6-6,-6 3-5,-1 3-2,-7 3-4,0 1 0,-3 1 0,-3-1-3,1-1 0,-1-2 0,3 0 5,1-6 3,1-2 9,4-3 9,4-3 11,1 0 10,1-5 5,4 0 0,6 0-8,2-3-8,2-2-19,4-1-33,3-1-48,2-4-57,-5-1-123,2-4-99,-3-2-46,-1-3-4,1-5 24,0-1 43</inkml:trace>
  <inkml:trace contextRef="#ctx0" brushRef="#br0" timeOffset="5797">3938 685 185,'4'-15'301,"-3"1"20,2 2 10,3 5-119,2 1-86,0 1-46,3 5-23,0 3-10,2 5-8,1 5-6,-3 4-6,-1 2-8,-1 3-5,-6 4-7,-3 0-6,-3 1-1,-3 0 0,-5-1-1,-2 0 1,1-2 1,-1-4 11,2-2 11,-2-3 15,5-3 20,2-3 19,3-2 9,-2-1 0,8-3-9,3 0-11,4-1-20,7-2-27,1 0-39,6-3-58,1-2-86,2-3-149,-3-2-77,-1-3-33,-4-2 6,-1-6 39</inkml:trace>
  <inkml:trace contextRef="#ctx0" brushRef="#br0" timeOffset="6106">4251 463 44,'6'-12'281,"2"6"26,2 3 19,4 7-45,2 7-93,3 5-44,2 7-14,2 7 2,3 4 1,-3 8-4,2 5-12,-7 2-20,-1 4-18,-6-1-25,-6-1-21,-6-1-17,-7-4-22,-6-1-28,-6-3-41,-5-4-44,-5-4-53,-5-1-113,-6-6-81,-5-4-29,0-4 11,2-5 29</inkml:trace>
  <inkml:trace contextRef="#ctx0" brushRef="#br0" timeOffset="6914">4746 209 44,'5'-21'272,"-4"0"28,-1 3 20,0 0-50,0 2-85,0 2-39,-1 1-13,-1 2 1,-1 1 6,2 1 7,-1 2 8,1 2 2,1 0-8,-2 2-20,0 2-29,2 1-24,0 4-26,-1 4-24,1 5-11,-2 4-5,2 5 2,-2 3 0,2 3 1,0 3 1,-1 2 2,1 3 6,1 3 4,-1 5 1,2 2 8,0 5 0,1 3-2,0 3-8,0 2-6,3-1-4,-3 2-5,2-1-5,0-2 0,0 1-1,0-1 2,1-2 2,-2 0 0,0-3-1,1-2 0,-1-1 0,3-1-3,-1-2-2,-2-2-1,1-2-2,0-3-1,0-3-2,1-3 0,0-4-2,-1-5-2,-2-5-5,2-2-3,-3-5-1,1-3-4,-1-2-3,-1-2-5,1 1 1,-2-3-4,0 0-2,0-2 1,0 1 0,0-1 6,0 1 5,0-1 6,0-1 9,0 1 3,-2-1 3,2 0 2,0 0 2,2 0 2,-1 2 2,3-2 3,2 2 1,3-2 0,2 1-1,7 1 2,4 1-1,0 0-2,8 1 0,3 1 3,7-1-4,2-1-3,1 2-7,5-2-23,-4-1-41,0-2-58,-4 0-60,-4-1-72,-7-3-149,-7-2-63,-10-4-1,-4 0 32,-6-3 47</inkml:trace>
  <inkml:trace contextRef="#ctx0" brushRef="#br0" timeOffset="7868">4772 5 63,'1'-3'274,"4"2"19,4-1 11,6 4-69,3 1-99,4 0-56,2 1-30,5 2-18,-1-1-22,2 1-49,0-2-134,-1 1-71,-4-2-40,-5-3-19,-7-2-2</inkml:trace>
  <inkml:trace contextRef="#ctx0" brushRef="#br0" timeOffset="9110">5633 461 78,'0'-16'270,"-3"1"19,0 3 10,0 2-84,-4 3-78,-2 1-40,3 1-22,-4 4-4,-1 2 1,-2 3 8,0 2 14,-2 2 20,0 5 17,-2 2 15,0 4 13,-2 2 7,0 4-3,1 6-16,1 0-20,3 5-26,1 2-25,5-1-25,5 2-18,6-1-14,4-1-18,7-1-23,3-2-33,9-2-48,2-5-55,5-3-55,5-3-54,0-4-84,2-8-75,-4-3-15,-1-6 22,-2-5 41,-4-1 51</inkml:trace>
  <inkml:trace contextRef="#ctx0" brushRef="#br0" timeOffset="9408">5916 656 127,'-4'-6'281,"-3"2"16,-1 4 11,-3 1-98,2 3-79,-1 4-38,-1 1-19,3 3-9,0 3-6,3 2-10,1 1-10,2 0-12,2-1-10,2 1-7,2-2-2,3-1-3,1-2 2,4-2-1,-1-4 4,1 1 2,0-5 14,-4-1 9,2-4 15,-3-3 12,0-2 9,-2-4 7,-2-4-5,-2-3-11,-2-4-12,-2-1-13,-1-2-14,-1 1-19,2 1-27,2 1-29,-2 2-36,6 2-34,1 2-44,3 1-75,3 1-88,2 1-29,2-1 2,7 3 18,2 3 34</inkml:trace>
  <inkml:trace contextRef="#ctx0" brushRef="#br0" timeOffset="9724">6248 482 212,'-11'-3'313,"-3"2"19,1 1 15,2 1-121,-3 3-75,4 3-35,-2 0-21,6 4-13,-1 1-12,6 3-13,2 0-18,2 1-10,5 2-13,1 0-4,4 0-4,1 3-2,2-1-2,3 2-3,2 1 0,-1 1 1,-1-2-2,-1 2-2,-6-4 0,-4-1 0,-6-1-4,-7-3-10,-6-1-15,-5-2-23,-2-5-40,-11 1-117,2-3-98,-2-3-44,-5-2-10,7-3 9,-3-3 35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1:49.97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43 250 146,'-1'-3'257,"1"-3"23,-2 1-30,1-2-65,-1 1-50,0-3-27,-1-2-12,2-1-6,-1-1 4,0-2 8,-2-2 10,2-1 14,1 0 6,-1 1 8,1-1-4,-1 2-5,0 3-7,-1 1-7,2 1-11,-1 4-9,0 1-8,2 1-10,-1 4-10,-1-3-17,2 4-9,0 2-4,0 3 0,-2 2 0,2 4 4,0 4 1,0 2 1,0 5-6,0 0-10,2 4-8,0 1-8,-1 1-2,3 2-6,-3 0-7,4-1-19,-2-1-25,2-1-40,1-1-48,0-4-59,-1-3-55,2-1-46,1-4-64,-1-2-90,1-6-22,0-1 17,-3-5 45,4-3 51</inkml:trace>
  <inkml:trace contextRef="#ctx0" brushRef="#br0" timeOffset="397">185 146 174,'-1'-14'302,"1"1"23,1 0 20,4-1-109,0 1-71,5-1-38,1 1-20,1 2-13,6 2-9,-2 0-15,4 4-15,-1 3-10,2 2-12,-1 2-8,-4 6-7,1 1-6,-4 3-6,-2 5-3,-3 2-4,-3 2-2,-4 2-1,-1 0-3,-3 3-7,-3 0-9,-5 1-5,0-2-3,-2-1-2,-3-2 3,3-4 14,1-1 16,2-3 21,4-4 18,1-2 30,2-2 24,0-2 17,3-1 12,6 0 6,1 2-2,4-2-15,4-1-19,3 2-19,4 0-26,3-2-41,1 1-64,-2-2-67,3-1-72,-1-3-83,-4 0-145,3-3-54,-5-3 5,-1-4 40,1-3 52</inkml:trace>
  <inkml:trace contextRef="#ctx0" brushRef="#br0" timeOffset="755">736 73 160,'0'-17'307,"-5"2"23,2 6 13,-2 2-98,-1 5-79,-2 5-38,-1 5-18,-1 2-12,2 7-8,0 2-9,1 2-20,2 5-17,3-3-16,4 3-10,1 0-7,3-3-1,3 0-1,1-2-2,3-3 4,1-1-1,0-5 3,2-5 10,-2-1 15,0-6 14,-2-3 18,0-5 8,-2-3 6,-2-4-8,-4-6-11,-2-3-20,-4-5-25,-1-1-24,-5-1-31,-1 2-31,-7 2-43,-2 5-50,-5 2-75,-3 7-129,-4 2-60,0 5-12,0 2 18,0 4 39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1:51.59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24 1047 245,'-5'-2'280,"-1"1"25,1-1-43,2 1-62,1-1-38,1 1-14,-1-1-8,4 2 0,-1 0-12,4-1-12,0-1-18,7 0-19,1 2-9,8-2-11,4 0-6,3 1-2,5-1-4,4 1-6,3 1-11,-1 0-14,4 0-33,-7 0-46,1 0-51,-6 0-55,-2 0-68,-6 1-130,-7-1-46,-3 0 4,-9-1 27,-4 1 39</inkml:trace>
  <inkml:trace contextRef="#ctx0" brushRef="#br0" timeOffset="240">282 895 242,'-12'-14'317,"2"1"23,3 3 7,1 2-108,3 4-59,-1-1-33,4 4-13,0 2-1,0 4 12,2 4 7,0 3 8,-1 2 8,2 4 0,-1 4-14,1 0-25,-1 4-25,-1 1-30,1 1-25,4 2-22,-1 3-24,1 0-37,2 0-43,5 0-56,-1-2-64,1 0-52,3-5-62,-5-1-124,1-4-36,0-5 8,-6-5 37,5-2 45</inkml:trace>
  <inkml:trace contextRef="#ctx0" brushRef="#br0" timeOffset="583">917 691 145,'2'-13'314,"-1"-1"32,-1 4 24,0 2-82,0 2-93,0 2-57,-1 4-28,-3 1-11,-3 5-11,-1 6-4,-3 5 1,1 4 3,-4 3-5,4 3-15,-2 1-11,6 1-13,-2 2-11,3-1-12,3 0-7,5 0-10,2-1-20,3-2-30,5-2-35,-1-1-41,6-2-47,1-3-63,1-4-113,4-2-48,-2-5-2,5-7 19,2-2 37</inkml:trace>
  <inkml:trace contextRef="#ctx0" brushRef="#br0" timeOffset="845">1284 771 85,'-6'-15'287,"0"3"20,-1 3 14,-3 3-68,0 3-92,-2 4-45,1 3-21,-3 4-8,3 4-6,-3 3-6,4 2-12,2 4-15,4-2-16,0 4-8,2-2-10,4-2-3,5 2-4,1-1-1,3-4 0,3 1 0,0-5-1,2-2 2,-1-1 5,-2-4 6,-1-2 15,-3-3 14,0-3 12,-4-5 4,0-2 3,-5-5-5,0-5-11,-1-1-17,-3-2-12,-1 0-7,1-3-12,-2 4-12,3 0-26,1 2-39,4 3-42,2 1-59,4 4-118,3 1-84,5 2-30,1 1 10,10 1 30</inkml:trace>
  <inkml:trace contextRef="#ctx0" brushRef="#br0" timeOffset="1183">1632 672 139,'-7'-5'295,"-2"2"19,1 0 17,0 2-97,-1 1-77,-2 3-41,0 1-19,1 1-12,-1 2-7,3 2-9,0 0-17,3 2-13,1-1-11,2 3-9,2-2-5,2 1-5,2 2-2,4-1-2,0-1 2,4 1-2,0 1-4,2 0 3,2-1-2,-1 2-2,0 0-3,0 2 3,-3 1 0,-3 1 1,0-1 1,-3 2 0,-2-2 0,-4-2 2,-1-1 0,-7-2 1,0-2-2,-5 0-5,-2-4-16,-3-1-26,-2-3-30,-2 0-48,-2-3-127,1 0-77,2-4-31,-1-1 0,5-4 18</inkml:trace>
  <inkml:trace contextRef="#ctx0" brushRef="#br0" timeOffset="2502">2282 627 118,'3'0'258,"0"0"14,-1 0-12,-1 0-89,-1 0-70,0 0-37,0 0-20,-1 1-9,1-1-3,-2 0 3,1 2 2,-1-2 5,0 0-1,-1 0 1,-2-2 2,0 1-3,1-2-2,-4 1 5,3-2 4,0-1 3,2-1 10,-2 0 3,4 0 5,-1-1 0,2-2-3,2 0-1,-1-2-1,4 1-3,0-1-4,2 1-3,-3 1-2,2 3-9,2-1-10,-3 2-7,3 3-7,1-1-10,-2 3-1,2 3-6,-1 2 1,3 1-1,0 3 0,-1 3 1,1 1-1,-2 4-2,-1-1 0,2 4 0,-2 1-1,-4-1-1,0 3 0,-4 1 0,0-1 0,-4-2 1,0-1 1,-4 2 0,-5-5-7,-1 1-11,-5-1-15,-5 0-15,2-4-10,-3-3-6,-1 1 2,1-4 11,6 0 16,0-3 20,4-2 18,2-2 17,3 0 18,3-2 13,0-2 13,6 1 9,1-2 5,0 1 3,1-1 0,2 2-5,3-2-10,2 4-12,2 0-10,4 1-15,2 0-8,4 1-10,0 0-9,3 4-6,4-2-25,-2 2-34,2-2-43,-3-1-47,3 3-45,0-3-52,-2 1-95,-1-5-60,-5-1-13,0-2 20,-4-2 33</inkml:trace>
  <inkml:trace contextRef="#ctx0" brushRef="#br0" timeOffset="3087">2568 607 129,'0'-24'291,"-2"0"25,1 3 23,1 3-84,0 3-65,0 2-28,1 4-18,-1 3-15,2 1-20,-2 5-18,2 2-26,-2 5-18,1 2-11,-1 5-4,3 1 2,-1 1-1,-1 4-2,2-1-9,1 1-3,0 1-7,5 0-3,0-2-5,-1-1-4,1 0-6,1-3-3,1-3-1,-3-1 0,-2-5 1,3-3 7,-1-2 5,-3-4 12,3-3 3,-3-3 8,2-1 11,-2-6 14,0 2 14,-2-3 21,2 2 22,-2 2 21,1 1 10,-2 3 3,2 1-10,-4 4-21,1 0-29,-1 3-26,0 1-22,2 3-15,-1 5-8,-1 1-9,4 4 5,-4 2-1,1 3-1,1 3-4,-1 2-10,4 0-17,-2 2-31,5 0-45,-2-1-57,1-1-63,3-2-53,0-3-51,1-2-77,1-2-67,0-5-2,-2-3 33,4-5 50,-5-1 56</inkml:trace>
  <inkml:trace contextRef="#ctx0" brushRef="#br0" timeOffset="3545">3091 589 196,'0'-15'318,"-3"4"20,-2 4 13,-3 4-106,-1 3-89,-4 6-41,2 3-23,-1 4-13,4 3-10,1 2-12,2 0-15,4 3-11,2-1-11,4 0-8,3-1-1,5-1-2,0-2-1,1-3-3,3-1 2,0-1 5,-1-6 7,2-1 15,-6-6 17,4-1 18,-5-6 13,1-3 6,-3-5-1,-5-3-4,0-4-18,-4-3-16,-5 0-18,-3-2-27,0 4-47,-1 2-57,-4 5-77,-3 3-175,-4 6-94,-5 6-32,-9 5 9,-4 2 39</inkml:trace>
  <inkml:trace contextRef="#ctx0" brushRef="#br0" timeOffset="4223">2016 1353 200,'-13'-2'289,"2"0"20,2 1-12,3 0-95,1 1-63,2-2-37,3 2-24,1 0-16,6 0-14,2 0-12,5 2-14,7-2-7,1 0-5,7-2 0,2 1 0,6-1 0,3-1 2,3 0-2,6 0 3,0 0-1,7 0-4,0 0-2,3-1 0,4 1-4,0-1-2,2 2 0,2-3 0,-2 2 0,-2 0 0,-3 0 0,-5 0 0,-1 0-2,-4 0-1,-4 3 3,-4-1-2,-2 2 1,-5-1 0,-1 3 1,-6-2 0,-3 3-2,-5-3-9,-3 2-27,-4-1-61,-4-1-138,-9-1-72,-6 0-35,-9-3-11,-7-1 14</inkml:trace>
  <inkml:trace contextRef="#ctx0" brushRef="#br0" timeOffset="7638">2258 1515 133,'-1'-2'290,"-3"-1"19,4 0 13,-1 2-95,-1-1-82,2 2-45,0 0-24,0 2-12,0 1 2,-2 3 0,2 1 0,0 2 4,-1 5 2,-1 1-2,2 1-7,0 2-11,2 2-10,1-3-10,0 5-10,2-3-6,4 1-4,-1-1-6,0-1-4,5-1 1,-4-2-2,1-2-1,0-2 2,-3-4 1,1-2 3,-1-5-2,-3 0 0,1-6 4,1-4 2,-1-1 4,-2-3 8,0-2 13,-1-1 16,0 2 15,-1 0 18,-1 2 13,3 4 13,-3 1 2,2 1-4,0 2-12,-2 2-16,1 2-20,2 1-18,-1 4-9,-1 2 1,1 2-3,-1 4 2,1 0 1,0 1-6,-2 4-3,0-1-11,1 2-5,1 0-15,-1 0-21,3 2-31,-3-2-44,1-2-56,0 1-58,-1-4-45,2 1-41,2-2-69,-2-3-69,2-3-8,-2-3 29,3-5 38,1-1 51</inkml:trace>
  <inkml:trace contextRef="#ctx0" brushRef="#br0" timeOffset="8100">2550 1771 129,'2'-4'337,"-2"-1"26,-2 1 16,1 1-61,-1-2-118,1 2-76,1 2-43,0 1-31,0-4-34,1 4-39,2-1-48,2 0-83,0-2-126,1-3-60,4-2-14,-2-1 6,5-1 26</inkml:trace>
  <inkml:trace contextRef="#ctx0" brushRef="#br0" timeOffset="8272">2740 1582 216,'0'-3'308,"-1"2"13,-3-1 9,0 2-126,0 2-78,-2 2-31,2 1-8,0 2-5,1 2 0,2 2-2,-1-1-6,2 4-6,0-3-2,2 3 1,2 0 4,1 1 5,2-2 3,2 2 1,0 3-2,3-1-3,2 1-4,-1 0-7,0 0-7,0 0-11,0 0-12,-4-2-8,-1-1-11,-3-1-8,-2-4-16,-3 0-26,0 0-39,-4-3-47,-1-1-54,-3-1-72,-6-2-140,-1-2-54,-2-2-6,-1-4 21,3-2 42</inkml:trace>
  <inkml:trace contextRef="#ctx0" brushRef="#br0" timeOffset="8574">2753 1659 70,'6'-10'320,"0"2"25,1 2 15,3 0-38,2 1-134,2 2-81,5 0-47,2 3-33,4-1-46,4 1-72,-1-3-136,0 0-73,-2-2-37,-4-1-11,-1-3 17</inkml:trace>
  <inkml:trace contextRef="#ctx0" brushRef="#br0" timeOffset="9042">3513 87 81,'5'-3'252,"2"0"15,0 0 8,3 1-97,1-1-76,1 0-36,3 0-22,0 0-9,2 0-5,1 0-5,4-1 0,-1 1 0,4 0 4,-1-2 4,0-1 5,-5 2 8,0-1 13,-3 1 6,-1-1 10,-5 1 6,1-1 5,-3 2 1,-3-2-8,-1 3-9,0 2-17,-3-2-13,2 4-11,3 2-8,-1 4 0,2 2 3,2 5 14,2 4 19,0 6 13,0 2 17,2 4 13,-4 2 10,1 5 6,-2 2-6,-2 4-5,-1 2-11,0 2-11,-2 0-14,-1 3-11,1 2-11,-2 2-5,4 1-8,-4 1-7,2 3-6,-3 0-5,2 0-6,0 1-2,-2 1-4,0-1-2,0 1 1,0-2-3,-4-3 1,4-3 2,-3-2 0,3-1-2,-1-1 2,1-2 4,1-2-1,-1-1-1,3 0 3,-1-4-2,1 0-5,1 0 2,-1 0-2,2-1-3,-4-1 3,4 0 0,-1-3 1,-4 0-2,0-1 2,0-2 3,-6-5-5,2-1 2,-8-1 2,-3-2-4,-8-3-8,-4-3-18,-7-2-40,-7-4-69,0-3-98,-15-1-161,-4-4-132,-6-4-55,-10-3-2,-5-9 50,-4-9 85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6:21.20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242 395 156,'-1'0'287,"1"0"12,-2 0 10,0 1-121,2-1-83,0 0-46,0 0-22,2 1-7,-2-1 3,2 2 13,-1-2 18,1 0 17,-1 0 12,-1 0 7,0 0-1,0-2-6,0 1-14,-1 1-13,-1 0-13,2-1-10,-1-2-10,-1 0-11,2-3-5,0 0-9,0-3-6,2-3-2,-1-2-1,2-1-2,-3-4-2,3-2 2,-1-3 0,-4-3 0,-1 0-2,0-3 4,0 1-2,-2 2 1,-1 3 2,-1 2 0,1 2 2,-2 5 2,3 2 1,-3 2-1,2 4 0,-2 0-3,2 3 1,-2 3-2,0 2-2,-3 2-1,0 3 1,-3 3-1,1 5 3,0 1 2,-1 3 1,1 3 5,-2 3 8,5 3 5,-1 3 3,0 3 4,3 0-1,2 1-4,1-1-2,2 2-6,3-4-3,3-1-2,0-1 1,2-4 1,1-1 1,3-3 5,0-3 2,0-4 2,3-4 2,0-1 3,-1-4 2,0-2 0,3-6-2,-2-2 0,0-2-5,2-5-7,0-3-3,-1-3-6,-2-4-4,3-1-2,-4-4 0,0-2-1,-1 1 2,-3 1 8,-1 1 15,-2 5 15,1 3 11,-4 5 9,0 4 0,0 1-9,-2 5-14,0 3-14,-1 5-11,0 4-6,-2 2-5,2 5 4,0 0-1,-2 2 3,4 3 1,-1 0-1,2 1-1,2 1 1,2 0-3,2-1-6,1-1-5,4 0-12,3-2-20,2-2-42,6 0-62,5-5-64,3-1-62,2 0-83,-1-5-99,-2-1-20,-1-5 29,-1-4 50,-3 2 57</inkml:trace>
  <inkml:trace contextRef="#ctx0" brushRef="#br0" timeOffset="681">601 504 223,'1'-9'314,"-4"-2"40,2 1 22,-3 1-70,1 0-32,0 3-20,0 2-24,3 1-29,-3 3-34,3 1-31,0 5-30,-2 5-14,2 5 0,-1 4 7,1 5-1,-2 2-9,2 2-17,0 2-18,0 2-21,2 0-18,-1 2-12,1-2-30,0 1-45,-2-3-57,-2 0-68,2-5-62,-3-3-56,1-5-47,-3-4-84,-1-8-14,0-6 28,-2-6 45,2-8 50</inkml:trace>
  <inkml:trace contextRef="#ctx0" brushRef="#br0" timeOffset="909">522 593 226,'6'-32'341,"0"4"43,2 3 36,0 5-104,3 2-66,0 4-54,-1 2-38,2 3-39,-2 5-36,1 1-32,0 4-26,0 4-15,-3 2-8,1 4-6,-4 2-1,0 4-2,0-1 0,-3 4-1,-1-1-5,-2 2-16,-1-1-28,-3-1-40,0 2-43,-3-3-46,1-1-83,-3-5-86,0 0-24,-2-3 12,4-3 26,5-2 45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1:11.95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57 261 191,'0'-6'247,"0"0"19,0 2-40,0 1-65,0 1-35,0-1-7,0 3-7,0-2-3,0 2-5,0-1-8,0 1-6,0 0-9,0 1-9,0 1-8,-5 4-2,4 4-2,-6 4-5,2 6 3,-1 3 1,0 6-3,-2 4-9,2 0-6,-1 3-7,4 0-7,0 0-5,3 0-4,0-1-5,5-1-3,1-4-4,4 0 1,4-5-3,2-2-6,1-5-3,2-3-7,-2-4-7,4-5-3,-2-4-6,0-3 0,0-3 0,-3-7 3,1-1 4,-4-4 5,1-5 2,-5-3 7,-1-3 7,0 1 15,-2 0 18,-3 6 16,-3 3 7,2 4 2,-2 5-2,-2 4-10,-1 7-18,2 3-10,-4 3-8,4 4-1,1 4 0,1 1-2,5 1 0,2 1-1,4-1-2,1-1-4,4 0-4,0-1-4,0-4-2,2-4 0,-3-1 3,1-7 4,-4-2 12,0-7 13,-2-2 13,0-8 14,-3-3 9,-4-8 6,1-4 3,-3-3-6,0-6-12,-2 0-9,-4 0-10,3 2-11,-3 2-9,1 5-7,2 6-22,1 5-41,-2 4-68,4 6-72,2 3-77,6 6-161,2 3-68,1 3-4,1 1 42,2 4 56</inkml:trace>
  <inkml:trace contextRef="#ctx0" brushRef="#br0" timeOffset="644">884 592 161,'6'4'296,"2"-3"23,3 2 19,5-1-102,3 1-86,3-2-54,2 2-43,-1 0-42,1 0-55,-2 0-90,0-3-113,-6 0-54,-3-3-18,-5 0 6,-8 0 26</inkml:trace>
  <inkml:trace contextRef="#ctx0" brushRef="#br0" timeOffset="765">1034 566 199,'-13'-9'340,"4"-2"33,-4-1 27,8 2-91,2-1-98,3 2-68,7 0-39,2 0-37,5 1-44,7 1-47,1 0-57,8 1-96,2-2-130,1 0-60,0 0-20,2-3 15,-4 2 29</inkml:trace>
  <inkml:trace contextRef="#ctx0" brushRef="#br0" timeOffset="939">1579 287 246,'4'-14'333,"1"-2"21,-1 2 18,5-1-130,3 2-75,2-1-37,3 2-19,4 5-8,1 1-5,0 4-13,2 5-12,-2 6-18,-4 6-16,-3 5-15,-5 4-13,-5 4-15,-5 4-16,-7 1-15,-6 1-7,-2 1-4,-1-4 7,-2-1 23,2-4 37,1-5 28,0-3 21,3-3 16,2-3 9,4-3-3,3-2-5,4-1-9,9-1-9,6 0-13,8-1-31,4-1-50,4-2-66,3-4-64,-1-2-56,2-3-52,-2-6-51,0-3-29,-2-2-2,-4-5 50,-1 0 104,-6-4 110,0 1 109,-9-1 100,1 2 82,-4-1 28,-1 0-17,-3 1-16,3 4 5,-3 4 14,-4 1 9,2 5-4,1 3-24,-3 5-21,4 2-26,1 5-25,0 5-20,1 5-14,-1 5 1,2 5-14,0 4-22,-2 1-21,1 6-28,-2 2-29,-1 2-49,2 1-65,-1-2-81,0-2-82,0-2-91,-4-4-126,3-7-41,-1-4 19,3-7 56,2-7 70</inkml:trace>
  <inkml:trace contextRef="#ctx0" brushRef="#br0" timeOffset="1427">2358 399 323,'3'-25'389,"-2"2"55,-1 4 57,3 4-117,-3 3-81,0 4-57,0 5-28,2 5-29,1 5-34,-2 5-30,3 5-11,0 5-9,3 4-22,-1 4-22,3 1-22,-2 4-18,-1-1-34,2 1-47,0-2-70,-3-3-88,0-2-88,-5-4-159,-2-6-83,-5-3-16,-5-7 37,-1-6 69,-2-3 78</inkml:trace>
  <inkml:trace contextRef="#ctx0" brushRef="#br0" timeOffset="1678">2066 315 187,'0'-13'303,"7"1"18,4 1 15,8 4-114,4 1-85,7 1-45,5 4-26,5-1-23,5 2-35,6 0-55,1-1-123,2 1-93,1-5-53,0 2-18,1-3 5</inkml:trace>
  <inkml:trace contextRef="#ctx0" brushRef="#br0" timeOffset="1842">3107 57 144,'4'-15'304,"0"1"26,-6 3 26,-1 0-76,-6 5-69,-4 3-15,-4 6 13,-6 5 16,-4 7 11,-3 4 6,0 8-16,-1 5-30,-1 4-36,4 5-36,4 3-31,5 3-30,6 4-24,7 3-12,8 1-12,6-1-14,7 0-19,4-1-28,7-7-46,2-5-58,0-7-75,6-5-73,-3-9-129,1-4-88,0-9-12,-2-7 25,3-7 59,0-7 69</inkml:trace>
  <inkml:trace contextRef="#ctx0" brushRef="#br0" timeOffset="2125">3374 294 293,'2'-15'324,"1"2"26,3-2 6,4 1-123,2 2-56,4-1-22,2 0-9,0 2-6,4 1-7,2 5-12,-3 3-15,-1 4-22,-2 5-19,-2 5-15,-8 5-18,-4 5-12,-5 4-6,-7 4-5,-5 1-2,-4 2-3,-5-1 0,1-1 0,0-4 0,4-3 4,3-1 7,-1-4 6,5-2 9,2-4 10,3-2 17,1-2 14,4 0 7,7-3 6,4 1-2,6-1-11,4-1-20,8-1-36,-1-2-56,2-2-71,2-4-87,-1-1-89,-4-6-147,2-2-86,-4-4-16,-2-4 35,3-3 61,-5 0 79</inkml:trace>
  <inkml:trace contextRef="#ctx0" brushRef="#br0" timeOffset="2445">3858 231 145,'1'-12'293,"1"2"25,0 0 19,-2 2-100,1 2-69,-1-1-42,0 3-29,0 3-23,0-1-14,0 4-9,-1 2 4,1 2 8,-4 2 10,4 2 12,-1 4 14,1-1 5,1 2-6,3 0-4,-1 2-1,3-1 4,3-1 3,1 2 3,1-1 0,5-1-4,3 2-6,-2-3-11,2 2-13,0-3-12,2 2-5,-4-2-7,-1 0-3,0 2-5,-5-2-5,-1 2-7,-1 0 0,-5 0-8,0-1-3,-4-1-5,-2 1-3,-3-1-4,-4-1-10,-2 0-15,-6-1-33,-1-2-69,-6-2-82,2-1-88,-2-3-146,-1-1-104,1-5-29,4-3 32,4-5 66,4-3 83</inkml:trace>
  <inkml:trace contextRef="#ctx0" brushRef="#br0" timeOffset="2803">3863 315 203,'8'-18'305,"2"0"22,3 3 13,4 0-130,3 3-81,3 3-47,3 0-29,7 3-24,0 3-21,4 2-20,2 1-14,-1 1-11,1-1-6,-1 0 1,-3 0 7,-2-1 7,-7 1 17,-4-2 14,-8 1 11,-5 1 8,-5 0 8,-4 3 8,-5 0-1,-3 2-3,-5 5-1,2 0-2,-1 4-5,4 2 0,1 1-4,4 4-1,3 0-1,2 1-2,4-1 0,2 2-5,3-4 2,0-1 2,0-3 6,2-1 14,0-5 14,-3-3 12,2-3 12,-3-5 8,0-2-2,-1-4-13,-3-2-18,0-5-25,-3 0-42,-1-5-43,1 1-48,-1-4-58,-2-1-123,1-3-80,1-1-25,4-2 7,4-2 25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1:15.81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19 99 4,'-9'2'269,"2"0"29,1-2 16,6 0-38,5 0-101,4-2-59,12 2-31,4-2-19,11 0-12,7 0-3,9-1 1,8 0 1,7 0 3,2-3 5,10 0-2,7 0-5,11-1-6,10-1-12,10 1-9,3-2-10,6 3-5,7-1-4,5 2-4,3-1-3,2 1-1,-3 2 0,-5 0 0,-10 2 2,-6 1-2,-10 0 1,-5 0-2,-9 0-11,-9 1-19,-9-1-27,-9 0-33,-11 0-44,-12 0-99,-9 2-85,-12-2-34,-10 0 0,-9 1 20</inkml:trace>
  <inkml:trace contextRef="#ctx0" brushRef="#br0" timeOffset="530">1512 267 70,'3'-19'268,"-2"1"23,-1 2 16,-1 2-78,-1 5-82,-4 3-48,2 3-20,-6 3-12,-1 8 1,-5 1 4,2 6 15,-5 2 17,-3 6 18,-1 1 17,1 2 6,-1 1 2,1-2-12,2 4-20,2-2-26,5 1-24,2 4-21,5-2-20,6-1-11,4 3-6,6-2-6,4 0-2,6-3-1,6-1-5,1-5-6,3-3-3,3-5-10,-2-4-7,3-4-12,-4-4-4,-3-4-5,0-6-1,-4-3 5,-2-3 8,-4-3 10,-3-1 19,-6 1 16,-4 0 16,-4 1 10,-5 4 10,-6 1 6,-7 1-1,-4 2 4,-3 2 0,-4 2 0,-2 2-5,1 0 0,1 3-10,2 0-9,5 3-18,5 2-34,3-1-44,7 4-52,7-1-52,10 2-65,4 0-129,5-1-63,6-1-8,5-2 22,7-2 42</inkml:trace>
  <inkml:trace contextRef="#ctx0" brushRef="#br0" timeOffset="962">1981 454 152,'2'-3'330,"-4"1"26,-4 4 12,-3 2-72,1 4-106,-2 1-65,-1 1-34,7 2-16,-1 2-13,5 1-10,1 0-14,7 0-12,5-1-6,3 0-5,6 0-2,1-2-3,3-3 1,2-3 0,-1-2 9,0-2 9,-2-4 12,-3-4 7,-4-3 8,-2-3 0,-7-6-10,-4-1-11,-5-4-22,-5-2-29,-4-1-47,-9 2-68,-12 2-141,-8 4-110,-8 4-52,-14 7-11,-5 2 24,-6 8 54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2:46.21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51 584 169,'-7'2'271,"-2"0"17,3-1-20,-2-1-75,1 2-52,-2-1-23,4-1-10,2 0-3,1 0-4,2 0-8,0 0-13,4 0-20,2-1-15,8-1-14,4 1-13,5-3-10,4 2-4,5-1-1,1 0-1,3-2-1,5 1-1,-1 0 2,1 0 0,2 0 0,-4 1 2,-1-2 0,-4 2 0,-6 2-3,-3-1-6,-5 2-23,-3 0-42,-5 2-106,-7-1-117,-4 2-61,-5-1-30,-4-1 6,-3-2 31</inkml:trace>
  <inkml:trace contextRef="#ctx0" brushRef="#br0" timeOffset="1857">846 408 174,'1'-13'315,"-1"-1"21,2-1 14,-2-3-106,2-2-90,-1 1-52,1-1-22,-1 1-6,3 1 3,-3 3 1,1 3-4,1 3-3,-1 2-10,-1 3-16,4 3-3,-1 2 7,0 5 10,2 6 12,-1 5 12,3 5 7,1 7-4,-1 2-15,0 5-15,1 1-18,1 2-14,-2 1-13,2-1-8,-1-2-12,-1-1-17,0-2-30,-2 0-27,3-4-36,-1-3-37,-1-3-34,-1-5-43,0-3-67,-3-5-66,1-4-17,-1-3 13,2-8 28</inkml:trace>
  <inkml:trace contextRef="#ctx0" brushRef="#br0" timeOffset="2189">1217 211 239,'2'-18'319,"0"3"11,-1 6 7,2 5-141,-1 5-78,1 5-37,1 9-14,-1 5-4,3 4-2,-2 6-5,3 3-10,-1 1-15,2 4-18,-2-1-13,2 2-22,-3-1-25,3-2-29,-3-3-71,4-3-118,-4-5-55,1-1-18,-1-4 2,2-2 21</inkml:trace>
  <inkml:trace contextRef="#ctx0" brushRef="#br0" timeOffset="3031">1644 213 1,'0'-6'257,"0"3"22,0 1 16,2-1-51,-2 2-84,1 1-52,-1-2-28,2 2-19,-2 2-7,0-1-7,0 2-4,0 0-6,0 3-5,0 3-6,0 0-6,2 2-4,1 1-2,0 1-6,0 1 2,4-1-2,0 1-1,1-1-1,0-1-2,0 0-2,2-1-2,-4-2 0,-1-2 0,-2-1 0,2-1 0,-4-2 4,1-2 5,0 2 4,0-3 3,0-1 5,0-1 2,-1-2 0,-1 0 2,3 2-3,-1-3-2,-2 2 1,3 0-5,-3 2 2,2-3 1,-1 2-3,-1 0-2,0 1-4,0 1-2,0-2-6,-1 2-6,-1 0-14,2-1-13,-1 1-14,-1 0-15,0 1-17,-1-1-27,0 2-46,-5 1-109,0-1-51,-1 2-17,-4-3-1,2 2 22</inkml:trace>
  <inkml:trace contextRef="#ctx0" brushRef="#br0" timeOffset="4287">1700 208 184,'-2'-1'290,"2"-1"13,-1 4 3,-1-1-111,-1 5-74,1 2-30,-1 4-16,0-1-3,1 6 2,1 1-5,-1 3-6,2 2-10,0 1-10,3 0-8,1-1-9,0 2-4,4-3-4,3 2-1,0-3-3,7 0 0,-4-3 0,6-3-2,-3-3-2,1-2 4,-2-3 0,0-6 6,-2-1 9,-1-6 8,-4-3 8,-1-6 4,0-6 1,-7-3-1,-1-4-4,-7-6-12,-1-1-6,-2-1-8,-4 0-6,2 0-6,-4 3-9,3 4-13,2 5-24,0 3-34,3 5-43,3 4-48,2 4-53,0 4-121,3 4-47,3 1-5,5 2 25,6 1 38</inkml:trace>
  <inkml:trace contextRef="#ctx0" brushRef="#br0" timeOffset="4661">2147 198 33,'-1'-8'295,"-3"2"27,1 0 16,0 2-32,-1 0-115,0 4-65,0 0-32,-1 4-14,2 0-7,-1 2-9,3 2-11,1 2-5,1 1-11,3 2-8,2 2-7,2 0-1,4 0 3,1 2-2,6 1 4,0 0 7,3 3 5,0 0 10,3 1 14,-2 1 8,-1-1 4,-2 1 0,-4-4-6,-3-1-8,-4-2-14,-2-2-16,-4-2-10,-3-2-12,-5 1-25,-1-4-40,-4 1-54,-2-2-68,-3 0-160,-5-3-92,-4-1-35,0-2 7,-1-4 41</inkml:trace>
  <inkml:trace contextRef="#ctx0" brushRef="#br0" timeOffset="4975">2124 301 212,'4'-22'321,"1"1"13,6 3 10,0 1-128,6 3-99,3 1-57,5 3-38,7 2-45,1 0-86,2 3-115,2 0-60,-2 1-30,0-2-8,-2 1 20</inkml:trace>
  <inkml:trace contextRef="#ctx0" brushRef="#br0" timeOffset="5103">2655 87 230,'9'-6'326,"-2"2"27,-1 2 20,-1 0-112,0 4-54,2 2-8,1 5 8,3 6 16,3 6 11,3 3-4,1 6-33,4 3-39,-4 3-41,2 1-47,-4 1-57,-3 3-72,-4-2-75,-4-2-84,-3 1-95,-7-6-154,-6-1-59,-6-4 3,-4-5 45,-3-4 63</inkml:trace>
  <inkml:trace contextRef="#ctx0" brushRef="#br0" timeOffset="5313">2735 511 169,'7'-13'310,"-1"1"18,5 1 10,0 1-106,6 1-106,1 1-57,6 2-33,3 2-26,4 0-32,2 3-83,2-2-116,0 3-58,0 0-30,4-1-11,1 1 15</inkml:trace>
  <inkml:trace contextRef="#ctx0" brushRef="#br0" timeOffset="5510">4027 349 138,'5'-11'348,"-2"3"31,-1 0 19,-4 5-45,-1 2-131,-2 3-63,0 5-33,-3 4-22,-1 3-13,3 4-16,-1 3-20,1 3-25,0 0-31,1 0-28,0-1-30,2-2-27,0-2-30,-2-2-18,3-7-2,-2-1 0,-1-6 12,1-3 21,-1-6 26,1-6 24,3-4 21,-1-4 25,1-3 21,-1-2 14,2-2 19,0 2 15,0-1 18,0 5 23,2 5 13,-1 2 13,2 4 0,2 4-4,3 3-11,3 3-10,2 3-13,4 3-16,1 3-13,5 3-11,1 2-12,1 3-14,2 1-13,0 1-6,2 1-8,-4-1-18,0-2-20,-4-3-18,-4-2-16,-3-5-13,-3-2-18,-2-5 3,-2-3 13,-4-5 14,0-4 14,-3-4 17,0-4 24,-3-4 17,0-3 10,-1-3 9,2 0 15,2 0 19,0 3 20,0 3 25,0 6 17,0 3 8,0 5-7,2 5 0,-1 5-10,4 8-19,-4 5-13,4 8-11,0 6-7,1 5-28,-1 2-55,4 4-73,-2 2-90,1 1-184,-3-1-107,-5-1-45,-7-4 9,-6-5 50,-6-3 72</inkml:trace>
  <inkml:trace contextRef="#ctx0" brushRef="#br0" timeOffset="6565">1540 699 215,'3'-2'318,"1"0"29,0 1 13,1 1-113,0 1-64,-1 3-27,3 0-17,-2 5-17,2 2-13,0 2-44,1 5-94,-2 2-208,-3 2-112,-7 4-62,-13-1-29,-11 1 8</inkml:trace>
  <inkml:trace contextRef="#ctx0" brushRef="#br0" timeOffset="9054">3115 289 31,'0'0'305,"0"0"31,0 0 25,0 0-23,0 0-101,0 0-53,-2 0-30,2 0-21,0 0-20,-1 0-18,1 0-28,0 0-36,0-1-35,0 1-33,0 0-36,1 0-38,1 0-52,-2 0-120,0 0-74,-3 1-24,1-1 5,2 0 24</inkml:trace>
  <inkml:trace contextRef="#ctx0" brushRef="#br0" timeOffset="9297">3317 45 65,'5'-12'304,"-2"1"27,1 4 19,-3-1-46,2 5-115,-3 0-65,3 2-33,-1 1-20,-2 2-5,-2 3-2,-1 4-1,0 5 0,0 4 1,-2 1-4,0 5-8,2 0-10,1 2-5,1-1-11,2 2-5,4-3-7,2 2-7,2-2-1,4-2-1,1-1-3,2-3 0,-2-1 3,2-4 0,-5-1-1,1-5 0,-2 0 3,-2-6 0,0-1-1,1-1 3,-2-6-2,-3-1 1,1-3 0,-5-2 0,0-1 0,-1-1 4,-3 0-1,-4 2-2,0 1-2,-4 3 0,-1 1-7,-1 2-8,-2 3-14,-1 2-18,4 2-31,-1 2-32,4 0-25,2 3-25,2 2-34,3-2-68,3 0-68,6-2-19,2-1 5,4-1 16</inkml:trace>
  <inkml:trace contextRef="#ctx0" brushRef="#br0" timeOffset="9691">3556 102 272,'5'-23'312,"-2"2"29,-2 3-12,-1 3-98,0 5-51,0 1-32,-1 4-19,-2 4-16,-1 3-19,-3 6-16,2 6-11,-1 1-15,1 4-10,2 4-9,1-1-9,2 2-8,2-1-3,2 1-2,5-2-5,3-1 0,-1 0-4,6-1-2,-2-4 0,0-1 0,-2-4 2,-2-2 2,0-3 3,-3-5 2,-3-2 5,0-5 1,-2-5-2,-3-3-7,-2 1-34,-4 0-60,-2 0-153,-8 6-125,-17 3-65,-13 4-28,-20 1 8,-23 4 51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2:03.73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1944 143 7,'-7'0'263,"0"0"27,1 0 17,3 0-40,-1 0-78,1 0-38,2 0-17,-2 0-2,6 0-1,-2 0-8,2 0-16,4 0-17,1 0-24,4 0-20,4-2-22,3 2-7,2 0-9,4 2-6,0-2-14,-1 1-25,1-1-25,-4 1-35,-2-1-33,0 0-40,-5-1-58,-3-2-82,0 0-29,-4-3 3,-4 0 18,-3 0 32</inkml:trace>
  <inkml:trace contextRef="#ctx0" brushRef="#br0" timeOffset="231">1990 29 18,'-14'-3'293,"3"0"28,6 0 16,2 1-34,5 0-120,4 1-78,8 0-44,5 1-29,8-2-19,5 2-28,4 2-61,3-5-130,-4 1-71,-1 1-35,-6-4-16,-6 2 9</inkml:trace>
  <inkml:trace contextRef="#ctx0" brushRef="#br0" timeOffset="53991">0 999 161,'3'-7'286,"-3"-1"26,0 2 13,0-2-107,0 1-65,0 1-28,1 0-12,-1 0-8,2 2-6,-2 1-1,0-2-14,1 4-16,1-1-17,0 2-16,-1 2-14,1 1-10,1 4-9,0 2 1,1 3-1,-1 3 1,0 2-1,1 2 1,1 1-3,-2-1 1,1 1-1,0-2 0,-2 0-2,3-3-2,-2-3-1,-1-2 0,0-4 2,-2-1 2,0-2 2,-2-6 3,0-2 4,2-5-1,-2-4 2,1-4-3,-1-3 3,-1-3 0,0-3-2,1-3-1,2 0 6,0-1 6,3 2 4,1 2 8,2 5 8,3 2 3,2 4 1,2 3-4,4 5-10,4 3-5,1 5-7,2 3-7,0 5-5,-1 2-1,-2 4-3,1 1-3,-2 3-4,-5 0-3,2 1-10,-6 1-10,-3-1-10,0 0-4,-5-1-7,-1-1-2,-2-5 6,-2-2 8,0-3 11,-1-3 10,-3-1 11,0-3 10,-1-4 15,1-4 10,0-2 7,1-4 6,4-3 3,2-1 4,5 0-1,1 1 3,2-1 3,5 3 5,-1 1 7,7 3 4,-2 4-2,6 1 0,-1 3-5,1 5-6,-3 1-7,1 4-10,-2 4-8,-4 0-16,1 7-28,-2 1-39,-3 3-52,-2 2-55,-4 5-52,-4 1-51,-4 3-88,-2-1-76,-3 3-14,-4-2 24,3-4 36,0-4 46</inkml:trace>
  <inkml:trace contextRef="#ctx0" brushRef="#br0" timeOffset="54705">947 1047 178,'6'-13'290,"0"-1"17,-1 1 10,-2-1-128,-3 1-78,0-1-36,0 0-20,-3 1-5,-2 0-4,-1 0 4,0 0 3,-2 1 3,-2 3 2,-2 0 2,-1 5 6,-1 1-3,-2 3-2,-1 3-5,-1 4-9,1 1-11,1 2-10,0 4-10,2-1-7,3 2-7,5 0-4,3 0-6,4 0-4,4 0-2,3-3-1,4-1 2,1-2 1,4-3 6,-1-3 2,3-5 6,-3-1 4,1-3 4,-1-3 10,-3 0 16,-2-1 28,1-1 35,-5 4 33,-1-1 18,-1 4 1,-2-1-12,2 5-20,-2 2-24,0 5-18,0 4-4,1 7 0,-1 6 6,-2 6 5,1 3-9,0 7-12,-2 4-8,-2 2-7,2 4-7,-3 2-14,-2 2-6,0 2-4,-4-1-7,-1-2-12,-3-2-6,-4-3 1,0-5-6,-7-4-6,0-3 3,1-7 3,0-7 3,1-5 4,0-8 6,2-8 2,1-4 5,0-9-2,6-6 3,1-6-1,5-7-6,4-5 0,5-8-3,4-2-5,6-2-3,3-2-2,5 2-1,4 3-4,0 3-8,1 4-20,2 7-45,-2 1-68,0 6-78,-1 3-77,-3 6-128,1 4-95,1 4-17,-2 1 38,5 1 62,0 3 75</inkml:trace>
  <inkml:trace contextRef="#ctx0" brushRef="#br0" timeOffset="55316">1532 1247 89,'20'0'294,"2"-2"20,-2-1 16,3 0-61,2 2-108,2-2-54,2 0-28,2 1-15,-1-1-16,0 2-16,-1-1-34,-2 2-52,-3-1-117,-6-2-96,-8 0-53,-7-2-24,-3 2 6</inkml:trace>
  <inkml:trace contextRef="#ctx0" brushRef="#br0" timeOffset="55453">1742 1173 233,'-19'-6'323,"5"0"20,4 2 13,3-1-135,7 2-94,6 0-55,5-1-33,9-1-38,3 2-67,7 0-141,3-1-75,0 1-39,3-3-21,-1-2 9</inkml:trace>
  <inkml:trace contextRef="#ctx0" brushRef="#br0" timeOffset="56160">2523 1059 192,'-8'-25'318,"0"1"31,0 2 25,2 4-102,3 4-62,0 0-7,1 5 10,1 0 10,-1 5 3,2-1-11,0 2-25,0 3-40,2 1-38,-1 6-35,3 3-21,0 5-8,1 5-9,-1 2-6,3 5-11,-1 3-10,-1 0-25,0 2-29,2 0-47,-2 2-50,-3-1-53,3-2-54,-2 1-40,0-2-50,-1-3-89,-1-5-21,1-4 20,2-4 34,3-5 43</inkml:trace>
  <inkml:trace contextRef="#ctx0" brushRef="#br0" timeOffset="56404">2665 1194 91,'15'-34'289,"2"-1"26,3 4 18,1 2-67,1 5-76,5 6-36,0 2-12,1 5-12,2 5-9,-3 4-16,-3 7-22,0 4-27,-4 5-22,-4 4-20,-5 4-15,-6 2-12,-5 3-10,-5 2-4,-6-1-5,-1 1 4,-4-2 6,0-2 5,0-4 6,5-1 7,1-5 7,1-3 6,3-3 9,4-2 3,2-2 2,5-1-3,7-2-10,6-2-22,7-2-41,5-2-44,5-3-82,-3-3-129,3-2-61,-2-6-17,3-1 12,0-4 34</inkml:trace>
  <inkml:trace contextRef="#ctx0" brushRef="#br0" timeOffset="56667">3342 1076 279,'3'-13'333,"-4"8"22,-4 3 2,-3 4-130,-3 5-88,0 2-49,1 5-33,3 0-19,2 4-10,5 0-12,2 4-4,2-5-6,5 3-5,3-2-1,3-3-1,-2-1 1,4-2 1,-4-6 5,3-2 5,-2-4 13,-1-4 13,-2-4 13,-2-4 9,-2-4 5,-2-4 2,-4-2-8,-1-2-19,-4-3-28,-3 0-47,-1 0-51,-4 3-83,-4 0-143,-8 6-74,-4 3-24,-9 1 12,-1 7 35</inkml:trace>
  <inkml:trace contextRef="#ctx0" brushRef="#br0" timeOffset="57000">2427 762 8,'-13'-12'262,"2"0"17,0 5 12,1 1-45,2 6-101,-4 2-49,2 5-20,-2 6-3,-1 7 5,-1 5 8,-4 7 9,-2 4 3,-1 6-5,-4 4-11,3 5-11,2 3-17,5 3-18,5 2-17,7 2-16,8 2-8,8 2-18,11 1-14,7-5-16,12-1-15,11-4-18,6-7-26,3-7-88,5-9-89,3-9-38,3-9-12,1-10 7,2-13 26</inkml:trace>
  <inkml:trace contextRef="#ctx0" brushRef="#br0" timeOffset="57262">3660 915 141,'22'-34'344,"-2"8"21,1 9 15,3 15-56,3 9-153,1 11-81,2 9-41,0 6-23,-3 8-10,-2 7-4,-5 1-5,-3 5-2,-6 0-9,-5 2-7,-6-1-16,-3-2-18,-5-4-16,-3-2-13,-3-5-16,3-5-23,-2-8-40,4-5-86,1-9-35,6-9-15,2-6 6,8-11 23</inkml:trace>
  <inkml:trace contextRef="#ctx0" brushRef="#br0" timeOffset="57502">4447 650 249,'5'-45'323,"-5"6"17,-1 7 10,-4 8-145,-6 11-83,-2 8-40,-6 10-18,-3 10 2,-2 11 6,-1 9 10,1 9 5,3 5-2,3 5-8,5 3-14,5 2-13,7-1-17,8-1-12,6 0-11,6-3-12,5-1-18,6-4-30,3-4-32,3-4-44,1-7-85,-1-7-115,-1-7-49,0-7-7,-2-8 13,2-7 34</inkml:trace>
  <inkml:trace contextRef="#ctx0" brushRef="#br0" timeOffset="57750">4934 1007 199,'0'-15'303,"-3"0"20,-1 0 7,0 0-126,-2 0-83,0 1-42,-1-1-24,-2 0-6,1 2 0,-2-1 5,-2 1 6,2 2 1,-3 2 2,-2 1 3,-1 6-5,-3 2-5,-1 2-5,0 6-5,-2 2-11,2 6-9,4 0-8,0 1-4,2 2-10,6-1-2,0 2-4,7-4-2,2 1-2,5-2-2,2-5 4,2 1 2,6-4 1,1-4 0,2-1 1,0-2 1,2-5 0,-1 1-1,-2-2 4,-1-2 0,-3 4 4,-1-2 2,-4 2 4,-1 3 16,1 2 24,-4 4 25,-3 3 17,1 1 11,0 4 9,-1 2-16,-2 3-16,0 2-28,2 1-17,-1 1-21,-1 1-19,3-1-28,-1 1-44,2-2-49,0 0-57,-1-2-46,2 1-55,-2-4-91,2-2-52,1-4 4,3-2 28,4-5 37</inkml:trace>
  <inkml:trace contextRef="#ctx0" brushRef="#br0" timeOffset="58176">5173 1220 127,'11'-14'310,"-3"1"19,-3-1 8,1 4-81,0-1-124,1 2-84,-1 2-77,-1 2-147,0-1-80,5 2-44,0-1-14,11 1 5</inkml:trace>
  <inkml:trace contextRef="#ctx0" brushRef="#br0" timeOffset="58330">5671 939 156,'2'-13'299,"-2"-1"24,-4 2 20,-3 0-103,-1 1-77,-2 4-36,-2 1-15,-1 0-11,-1 3-8,0 0-8,1 2-11,0 2-16,2 1-15,0 1-15,3 1-11,0 2-5,3 2-6,2 1-3,3 0-3,3 3 0,1 1-2,2 2 2,2 2 0,1 1 0,-1 0 0,2 0 2,-2 0-2,1-2 0,-2 1 0,-6-2-3,1-3-2,-5 0-3,-4 0-4,-4-3-2,-3-4-3,-5 2 5,1-4 0,-2-3 4,2-2 8,0-2 11,4-1 6,2-2 9,8-1 0,0-1 1,8-3-5,2 0-11,8-3-9,4 0-13,5-1-12,4 1-13,3-2-9,2 2-5,-1 0-2,1 3 4,-4 2 9,-1 1 14,-6 1 15,-1 2 12,-7 1 11,0 4 20,-5 1 23,-3 1 22,-1 7 31,-2 3 22,2 4 16,-4 3 1,3 3-12,-1 3-20,3 4-24,1 1-28,-1 1-26,4 0-37,-2 0-45,1 0-61,-2-4-72,1 0-60,0-3-93,-2-5-110,-2-5-32,-1-4 19,-2-9 44,-2-3 50</inkml:trace>
  <inkml:trace contextRef="#ctx0" brushRef="#br0" timeOffset="58865">5939 807 70,'18'-30'289,"4"6"23,-1 9 17,6 9-41,0 8-102,3 8-42,0 8-12,1 8 1,0 5-3,-1 7-11,-5 7-14,-4 3-20,-3 4-22,-8 2-27,-2 2-29,-13-1-39,-3 1-40,-8-2-48,-4-4-73,-7-3-131,-5-5-61,-6-6-13,-7-9 15,-5-4 33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3:03.21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1 350 89,'-2'-6'280,"4"0"15,1 1 6,5 1-79,2 1-105,6-1-57,-2 3-29,3 0-15,2-2-16,-1 1-30,-1 2-67,-6-1-100,-1-1-54,-4 1-29,-6 1-4,-3-3 17</inkml:trace>
  <inkml:trace contextRef="#ctx0" brushRef="#br0" timeOffset="129">46 278 42,'-15'-9'301,"4"0"28,3 0 14,4 0-42,5 1-137,7 2-87,11-1-63,8 1-78,4 1-134,9 1-72,3-1-32,1-2-8,5-1 3</inkml:trace>
  <inkml:trace contextRef="#ctx0" brushRef="#br0" timeOffset="613">885 333 129,'-17'-3'250,"-2"-1"13,1-1-17,-1 2-95,1 0-62,2 2-28,0-1-7,3 2-4,3-1 3,1 1 6,1 0 5,4 0-1,2 0-2,0 0-2,4 1-4,4-1-11,8 0-8,10-1-11,8 1-11,12-2-5,10-1-5,10 1-2,9 0 2,11-3 2,9 2 7,12-1 6,12-2 4,9-2 7,6-1 3,5 0 8,2-2 6,0 3 2,-1 0 7,-4 2 0,-12 0-5,-14 2-11,-17-1-10,-18 2-29,-17-1-52,-13 2-63,-14-1-167,-15 3-88,-14 0-46,-14-1-6,-13-1 26</inkml:trace>
  <inkml:trace contextRef="#ctx0" brushRef="#br0" timeOffset="1308">2906 102 112,'6'-15'276,"1"0"15,0 0 11,-2 5-98,0-2-82,-2 3-37,0 1-5,2 2 2,-2 2 1,0 0-3,-1 3-6,-1 1-10,2 1-16,-1 6-9,0 0-5,-2 4-2,-2 4-3,0 2-6,1 1-7,-1 4-7,1 0-3,1-1-6,0 0-2,-2 0-8,2-3-9,0-3-6,0-1-9,-3-4-6,3-4-2,0-3-4,0-3-4,0-5 2,3-3 6,-3-4 3,-3-5 6,3-1 13,-1-3 11,-1-3 7,0 0 10,2-2 11,0 4 11,0 1 16,0 3 10,2 4 2,1 6-2,3 3-6,1 4-8,2 4-10,4 6-6,1 3 0,6 3 0,1 3-1,1 3-1,4 1-6,-3 1-7,1-1-3,2 1-1,-3-1-6,-1-1-2,-3-3-5,0-3 0,-3-1-3,-3-5-2,-4-2-7,-2-4-11,-1-3-5,-2-4-2,-4-5-3,0-3-5,-1-5 9,-2-4 10,-7-1 6,2-4 5,-1-2 6,-2-1 7,1 1 9,-1 0 12,5 8 16,-3 1 8,2 8 6,2 3 1,2 5 0,0 7-10,0 6-8,1 5-5,4 6-7,2 4-4,3 4-24,3 2-40,0 4-58,-2-1-168,-3 4-85,-5-2-45,-5-3-4,-3-2 22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1:17.44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6 144 212,'-1'1'314,"-3"1"14,3 1 17,1 0-123,0-2-69,0 4-30,3-1-7,2-1 1,5 2-4,3-1-7,5 1-20,-1-2-22,7-1-44,-1-2-53,-2 0-55,1 0-72,-6-2-139,-3-4-79,-7 0-23,-6-5 12,-1-1 32</inkml:trace>
  <inkml:trace contextRef="#ctx0" brushRef="#br0" timeOffset="166">35 33 235,'-12'-6'371,"7"0"30,2 1 11,6 2-103,9 0-118,7 0-82,9 3-54,7-1-45,8 1-48,5 1-67,2-1-152,0 0-84,-5 0-39,-6-3-5,-9-1 23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1:20.85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92 306 174,'-2'0'285,"1"0"16,-3 0-4,1 1-105,2-1-72,-4 0-41,5 2-22,-1 0-8,1-1-7,-2-1-8,1 3-1,-1-1-4,0 1 0,2-2 5,-3 1 3,1-1 2,-1 0 2,0-1-1,0 2 0,-5-2-3,3-2-1,1 2 3,-3-2 4,2-3 8,1-1 13,-2-3 10,4 0 8,0-3 10,2-1 10,2-1 6,2 2 0,3-1 2,-2 2-6,3 2-12,1 0-14,4 2-17,0 2-19,-1 2-11,1 0-12,1 3-9,-1 3-6,-1 3-4,2 2-1,-2 4-3,-2 1 1,-2 4 0,0 2 1,-3 1 0,0 1 0,-1 1-2,-4 1 1,-4-1-4,1-1-4,-4 2-5,-1-4 0,-4-1-2,-2-1-4,-2-2-4,2-3-3,-4 0 3,1-5 3,1-1-1,2-3 5,0 0 6,1-1 8,3-2 10,1-2 7,4 2 7,0 0 7,2-3 6,3 3 5,0-3 3,3 2-2,4 1-6,4-2-5,1 2-5,4 0-7,2 2-8,2-1-8,1 2-18,1 0-30,-2 2-49,2-1-60,-2 1-62,2-1-61,-5 1-100,5-1-79,-3-2-12,-4 1 30,3-6 44,-3-2 57</inkml:trace>
  <inkml:trace contextRef="#ctx0" brushRef="#br0" timeOffset="645">664 46 252,'-3'-13'335,"0"0"14,-2 4 9,2 1-134,-2 5-91,-1 3-45,-2 5-15,-1 4 3,1 6 10,0 2 11,-3 6 11,3 1 7,0 3 0,-1 2-3,1 2-4,0 1-14,3-1-17,1 1-13,1 0-15,3 0-14,0 0-8,3-3-6,2 0-6,2-3-4,1-2-2,3-3-1,0-5-3,0-2-2,1-4-6,1-2-5,3-6-13,-3-2-12,2-2-18,-2-4-9,-2-4-6,0-1-1,-3-3 12,-3 1 18,-3-1 19,-2 1 16,-5-1 14,-3 4 7,-3 1-2,0 1-5,-2 4-6,-3 1-15,3 4-22,-1 1-36,3 2-40,3 4-44,3-1-65,-4 2-132,6 2-56,0-2-7,3-2 20,1 1 35</inkml:trace>
  <inkml:trace contextRef="#ctx0" brushRef="#br0" timeOffset="1379">1004 359 129,'2'-2'257,"-2"2"17,0-1-31,1-1-65,-1 2-60,0-1-42,0 1-25,0 0-12,0 0-7,0 0-2,0 0 3,0 0 5,0 0 5,0 0 5,0 0 0,0 0 2,0 0-7,0 0-5,0 0-8,0 0-9,0 0-7,-1 0-3,1 1-5,0-1-1,-2 2-2,-1-2 3,3 1 2,0-1 3,-1 0 2,1 0 6,0 0 3,-2 0 2,2 0 4,0 0-1,0 0 0,0 0-1,0 0-4,0 0-3,0 0-6,0 0-1,0 0-6,0 0-2,0 0-4,0 0 3,0 0-2,0 0-1,0 0 2,0 0 0,0 0 2,-2 2 1,2-2 2,0 1-1,-3 1 2,3-1 0,-1 0 1,-3 1-2,4 0 0,-1-1-1,-2 1-2,3-2 2,-4 1-1,4-1 5,0 0 4,-1-1 4,1 1 5,-3-2 0,3 1 0,-4-3-2,4 2-7,-2-1-2,2 0 1,0 0 0,0 1 4,0 1 2,0 1 6,0-2 1,0 2-3,2 0-4,-2 0-3,0 0-6,0 0-6,0 2-4,0-1-1,0-1 0,0 2-1,0 1 1,0-2 0,0 1 1,0 1 0,0-3 0,0 1 2,0 0 0,-2-1 0,2 0 3,0 0-1,-4 0 6,4-1 2,-3 0 0,2 1 0,-1-3-1,-1 1-4,1-1-5,1 0-11,-1-1-24,0-1-32,4 1-37,1-2-43,2-1-59,0 0-117,2 0-62,1-1-17,2-1 14,1 0 32</inkml:trace>
  <inkml:trace contextRef="#ctx0" brushRef="#br0" timeOffset="2103">1233 110 231,'12'-15'350,"-3"1"30,-3 4 30,1 1-92,-4 3-71,0 1-37,0 2-21,3 3-3,-3 3-3,1 6-9,1 3-19,-1 5-18,0 4-16,-1 3-23,-2-1-27,4 6-24,-5-2-21,1 3-29,-1-1-27,2 1-44,-1-3-51,-1 0-58,4-2-58,-3-2-47,3-1-66,-4-4-89,3-1-21,-2-5 25,3-5 39,4-2 47</inkml:trace>
  <inkml:trace contextRef="#ctx0" brushRef="#br0" timeOffset="2363">1697 276 141,'14'-13'309,"-5"-1"21,-1 1 17,0 1-89,2-3-87,-6 0-48,1 0-30,-3-2-10,-1 2-13,-2-3-10,-1 3-16,-3 0-16,-3 2-12,-1 2-4,0 0-1,-4 4 1,-1 3 6,-1 1 9,0 3 9,-1 0 8,2 3 6,4 1 6,-1 1-2,3 1 0,3 1-10,2 2-7,2 0-8,2 2-7,4-1-5,3 2-4,3 3-1,3 0 6,3 2 1,1-1 8,3 4 11,0-1 6,-3 1 7,1-1-4,-5 2-2,-1-2-14,-5 3-11,-2-4-12,-2 1-8,-6-1-3,-1-2 2,-4 1 1,-2-2-5,-5-1-8,-1-3-6,-4 0-4,3-4 2,1 0 5,0-6 15,1-1 14,5-4 12,1-4 7,2-2 1,3-4-7,3-4-20,4 0-20,5-3-40,3-1-46,3-2-57,3-3-47,4-2-66,0-2-122,0-1-42,4-2 3,-3-1 31,2 0 40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1:23.75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7 339 276,'-5'-10'340,"2"-2"21,5 1 19,2 4-138,2-1-84,2 2-46,4 3-17,2 3-13,0 3-7,2 3-15,0 3-11,-2 2-9,-1 4-13,-3 1-11,-2 1-8,-1 1-6,-4 1-2,-3 1-1,0-1-4,-3 1-3,-2-4-2,0 2-2,0-4 4,-2-2 1,0-3 16,3-2 15,-3-4 16,1-3 13,0-1 10,3-4 8,-1-4-4,3-3-7,2-3-10,4-3-8,3-1-18,1-5-17,6-3-28,0 0-31,5-2-36,2 2-36,0 1-35,0 3-31,-1 3-63,0 1-95,-3 4-35,-1 3 3,-1 4 23,-2 5 30</inkml:trace>
  <inkml:trace contextRef="#ctx0" brushRef="#br0" timeOffset="379">513 467 169,'3'3'237,"2"-2"10,2-1-51,0 0-78,1-3-48,0-2-24,-1 1-16,3-3-3,0-2-7,-2-3-2,-1-2 1,0-2 1,-1-4-1,1-1 4,-3-4 4,1 1 5,-2-2 9,-2 2 14,-2 1 11,-1 5 8,-1 5 7,-4 1 2,-2 5 1,-2 4 4,-4 4 3,-1 4 7,-3 2 5,-2 5 4,4 2-3,-4 0-6,5 2-11,1 0-13,2-1-11,1 2-11,3-1-16,3 1-12,4-1-3,2 1-8,4-2-6,0-2-6,5-1-1,1-1-3,1-4-6,2-1-3,5-3-3,-1-3-4,-1-3-7,-1-2-4,1-3-4,2-1 1,-6-3 6,0 2 19,-3 2 16,-3 2 23,-3 0 14,1 1 6,-4 4 4,0 1-3,-2 1 0,-1 2-4,-2 5-1,0-2-4,-1 2-1,3 5-6,1-1-10,1 1-5,2 1-8,3-1-8,2 1-18,0-2-21,4-2-37,4 1-47,2-2-56,2-2-55,5-3-71,-3 1-117,2-5-40,0-3 5,-2-4 36,2-4 48</inkml:trace>
  <inkml:trace contextRef="#ctx0" brushRef="#br0" timeOffset="866">956 185 152,'15'-38'316,"-4"4"39,-1 4 43,-2 4-54,-2 7-72,-1 2-36,0 7-26,-1 2-32,-2 5-36,1 5-31,-2 4-26,3 4-15,-1 8-1,2 2 3,-4 4-5,6 2-7,-1 5-12,-2 0-11,0-1-12,1 2-6,-1-1-6,0-1-10,-1-3-10,0 0-21,0-4-28,0-3-38,-2-2-41,-1-4-41,0-2-27,-1-4-14,1-3-1,-2-3 11,1-4 24,-2-2 30,0-5 33,1-4 27,-1-4 31,0-1 30,-2-1 32,-2-2 28,0 1 23,-3 2 14,1 2 12,-5 3 3,1 2 0,-4 5 0,1 1 2,-2 4 2,1 3 8,0 5 10,0 0 8,0 5-4,4 0-3,1 2-9,2 2-15,6 1-19,-1-1-16,5 2-10,3 2-12,3-1-5,4-1-11,6 0-19,0-1-31,6-1-33,1-2-44,3-2-45,2-3-45,2-2-71,-1-4-85,1-6-27,2-2 11,-4-5 26,0-2 41</inkml:trace>
  <inkml:trace contextRef="#ctx0" brushRef="#br0" timeOffset="1310">1387 236 98,'19'-35'307,"-3"4"39,-2 2 41,-3 4-29,2 4-70,-7 4-30,-1 5-25,0 5-28,-2 4-35,0 3-35,-3 4-22,0 10-18,-6 4-11,-1 4 2,-1 7 2,-1 4-8,-7 3-20,2 1-19,-4 1-9,0-1-10,0 2-7,-1-1-11,2-2-23,-2-2-23,-2 1-40,5-5-46,-1 0-53,3-3-47,0-3-42,2-2-81,6-2-85,3-5-20,4-5 17,7-1 33,5-3 51</inkml:trace>
  <inkml:trace contextRef="#ctx0" brushRef="#br0" timeOffset="1629">1801 500 184,'-5'-17'323,"1"1"22,-2 1 18,-1 1-91,2 2-86,1 2-46,-1 2-21,-3 2-11,2 2-12,-1 2-12,-1 1-13,-2 2-12,0 2-7,0 0-3,0 1-3,-2 1-6,4 1-8,-1 2-8,1-1-10,2 1-3,3 1-4,3 0-5,3 1-3,2 1-4,5-1 0,3 1-5,2-1 0,3 4 3,3-2 0,-2 1 1,0 1 6,-5 1 3,2 1 3,-5 1-1,-3-1 2,-4 1 5,-2-1-3,-4-2 1,-2 0 0,-5 0 3,-3-3-1,-5-1-5,-2-2-22,-8-1-49,-1-4-57,-6-3-103,3-3-141,-6-1-72,0-5-16,3-2 26,-2-4 44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1:28.59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114 96 196,'-6'-18'311,"-4"3"29,4 1 28,1 4-107,0 1-58,4 3-28,-2 2-19,-1 1-11,2 3-2,-2 4 2,1 4-2,0 4-6,-2 3-4,4 4-9,-3 2-25,1 3-25,1 2-26,-1 1-18,2 1-14,-4-1-13,2 1-20,2-2-38,-3-2-48,0-1-59,0-5-57,1-5-54,0 1-69,0-8-86,-2-3-14,1-6 24,0-5 40,4-7 49</inkml:trace>
  <inkml:trace contextRef="#ctx0" brushRef="#br0" timeOffset="229">38 123 165,'9'-18'302,"-2"3"26,-1 2 17,2 2-107,2 1-78,1 3-46,2 0-24,2 3-17,4-1-14,-1 2-9,0 0-11,3 0-10,-2 2-6,0-1-7,-1-1-4,-4 0 0,-2 1 2,-2 0 13,-1 0 16,-2-1 21,-4 2 14,0-1 10,-1 1-1,-1 1-4,-1-2-19,0 2-15,-1 2-15,-1-1-8,-3 2 4,2 2 5,-3 4 10,-2 2 10,-2 3 9,1 3 6,-4 2-2,4 1-1,-4 2-8,1-1-5,2 2-9,0-2-7,3 1-5,4-1-9,-1 0-5,4-3-4,5 0-3,3-3 3,1-1-10,3-2-19,1-3-41,4-2-63,3-3-81,2-4-89,-3-1-165,3-5-75,0-3-10,-1-1 36,4-2 62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1:29.26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0 256 285,'3'1'356,"2"1"19,5-2 20,4 2-127,2-1-92,6 1-57,1-2-29,3 0-22,1 1-42,0-1-54,-2-1-65,-3-1-109,-4-3-114,-5 0-59,-8-1-10,-5-4 17,-3 5 40</inkml:trace>
  <inkml:trace contextRef="#ctx0" brushRef="#br0" timeOffset="142">126 180 127,'-13'-8'347,"0"1"28,0-1 31,5 1-43,7 0-126,1 3-82,5 1-48,7-1-33,6 2-39,4 1-49,8-1-57,6 2-89,4-3-139,4 0-73,-1 0-26,1-3 8,-2 1 33</inkml:trace>
  <inkml:trace contextRef="#ctx0" brushRef="#br0" timeOffset="329">853 46 11,'-9'-6'300,"1"3"30,-5 2 22,-4 1-5,0 4-106,-5 4-56,1 2-21,-1 4-10,0 0-5,1 6-10,3-1-20,3 3-17,1-1-21,5 1-18,2 1-16,7-1-12,3 0-10,4 1-5,6-3-5,1-1-2,3-2 0,2-3 0,0-3-1,-3-4-1,0-2 7,-2-5 4,-3-5 6,2-3 6,-4-6 7,-1-4 3,0-6-2,-5-5-2,0-2-9,-1-2-7,-2 2-10,-2 1-9,1 4-20,-1 5-35,0 3-63,1 5-78,-1 2-94,4 5-154,-2 1-69,0 5-11,0 0 37,5 4 65</inkml:trace>
  <inkml:trace contextRef="#ctx0" brushRef="#br0" timeOffset="659">996 213 346,'8'5'396,"-4"2"34,-1-3 23,-2-1-132,2-1-107,-1-1-67,-2 0-40,0-1-45,0 0-71,1 0-84,-1 0-149,0 0-125,3-1-67,1-3-18,4-4 26,1 1 54</inkml:trace>
  <inkml:trace contextRef="#ctx0" brushRef="#br0" timeOffset="852">1251 132 287,'0'-14'327,"2"1"18,2 1 3,4 0-127,5 1-64,4 1-34,2 0-13,6 3-8,2 3-6,3 1-9,0 4-9,-1 5-13,-6 1-13,-2 6-14,-5 2-10,-7 4-11,-5 2-7,-6 4-4,-4 1 0,-10 3-2,-3-1 1,-5 1-4,-4-2 0,-1-2 3,3-1-1,3-3 5,3-3 4,4-3 3,5-3 9,4-1 8,6-4 5,4 1-1,8-2-5,8-2-20,6-2-56,5-2-75,3-3-108,2-4-146,-1-4-77,-1-3-23,-5-5 28,1-4 53</inkml:trace>
  <inkml:trace contextRef="#ctx0" brushRef="#br0" timeOffset="1154">1844 30 296,'12'-14'325,"-2"4"15,1 4-11,0 6-130,0 4-77,2 5-44,-4 5-23,-2 4-14,-4 3-9,-3 3-12,-3 1-7,-5 3-7,-4 1-1,-2-2-5,0 0 3,-2-1 0,3-4 8,1-3 11,3-1 17,0-2 22,5-6 23,-2-1 23,6-1 11,6-2 1,5-2-13,8 0-16,0 0-28,8-4-47,0 0-62,1-4-72,0 2-100,-1-4-151,-4 0-71,-6-2-22,-6 2 21,-2 0 50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6:22.37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0 585 120,'12'-4'283,"-2"1"29,-1-2 24,2 2-85,2 0-60,1 0-33,0 0-13,4-2-15,-2 4-17,1-2-22,1 2-23,0-1-25,-3 1-22,0-1-45,0 1-48,-3-2-54,-1 3-81,-1-4-114,-2 2-57,-5-1-4,-5 1 24,-7 1 41</inkml:trace>
  <inkml:trace contextRef="#ctx0" brushRef="#br0" timeOffset="163">115 519 125,'-13'-3'302,"4"0"32,1 2 32,5-2-69,0-2-78,3 2-53,3-3-36,3 0-34,4 0-56,2 0-66,4 0-68,3 0-95,1 0-118,3-1-54,-1-1-6,2-1 18,-1-1 37</inkml:trace>
  <inkml:trace contextRef="#ctx0" brushRef="#br0" timeOffset="327">477 183 169,'8'-21'302,"0"0"25,4 0 20,3 2-105,2-2-61,2 1-28,3 2-1,2 3 3,0 3 0,0 5 0,1 1-5,-1 4-10,-1 5-17,-2 5-13,-1 4-13,-1 3-12,-1 6-12,-3 3-13,0 4-10,-3 5-9,-2 2-9,-2 2-9,-2 2-9,0 0-12,-3 0-15,-4-2-39,-5 1-69,1-1-82,0 1-87,-3-2-156,-1 1-73,-5 1-8,-1-1 43,-4 1 69</inkml:trace>
  <inkml:trace contextRef="#ctx0" brushRef="#br0" timeOffset="573">787 941 237,'6'8'324,"-1"-1"25,0-1 11,-2-3-139,3-2-116,-6-1-121,0 0-162,0-1-92,-9-4-51,1-1-23,-8-3 10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1:30.84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8 100 103,'3'-10'350,"1"-1"32,1 2 18,-2 3-44,-2 2-137,-1 2-88,4 2-49,-4 6-22,1 2-11,1 4-1,-2 1-1,0 4-4,0 1-10,0 1-7,0 1-10,0-1-6,0 1-4,-2-2-1,1 0-10,-3-3-4,3-4-3,-2 0-2,1-4-1,-1-3 3,-1-4 5,1-5 7,-1-4 11,2-3 10,1-4 16,2-5 11,1-3 14,4-4 14,2 0 13,2-1 10,0 4 8,5 1 11,0 3 1,0 3 3,2 5-12,1 1-13,-1 6-19,-3 3-18,3 3-21,-4 4-15,0 3-10,-4 4-8,-1 3-6,-1 2-5,-4 4-11,0 1-10,-3 0-15,-5 1-14,4-1-12,-4-3-7,2-1-2,-2-4 10,0-3 13,2 0 17,0-6 18,-2-1 21,4-4 19,1-5 14,0-4 12,1-3 6,4-3 5,3-4 0,1-1-4,4-2-7,3 1-1,-1 3-1,1 2-4,2 5-6,-1 5-4,2 4-1,-1 6-10,-1 6-5,2 4-6,-7 8-3,1 3-2,0 4-17,-5 6-45,-3 0-103,-5 2-139,-5 2-189,-8-2-98,-8 0-41,-5-6 15,-8 0 85,0-2 133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3:20.42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63 168,'27'-27'285,"2"6"13,1 9 15,1 9-118,3 9-62,-3 9-16,2 9-8,-3 11 5,-3 5-1,0 8-6,-8 5-14,-1 5-21,-7 1-16,-6 2-20,-5-1-23,-8-1-39,-7-1-44,-5-3-56,-9-3-153,-6-7-77,-12-6-35,-9-9 9,-13-8 23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3:07.38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52 119 280,'-2'-10'322,"-1"1"22,3 0-3,-1 3-119,-1 1-61,2 2-31,0 3-8,0 2 2,0 4 14,0 4 16,-2 7 10,2 3 14,-3 6 4,3 4-3,-1 3-17,1 6-24,1 3-28,-1 3-26,3 0-25,-1 2-21,3-1-18,-2-1-14,2-1-7,0-4-15,-1-1-14,1-4-25,-2-2-37,2-6-47,-2-3-52,-1-6-43,1-3-28,-1-5-21,1-4-15,-3-6-61,0-4-30,0-6 8,-3-3 18,1-3 31</inkml:trace>
  <inkml:trace contextRef="#ctx0" brushRef="#br0" timeOffset="309">12 305 97,'-3'-16'269,"-2"-1"25,1-1 11,4 0-81,0 0-61,0 0-35,4-1-16,1-1-10,0 1-3,3-1-5,0 2-5,3 0 1,0 0-7,3 3-2,2 1-9,1 3-11,4 1-13,1 3-16,3 1-11,4 3-16,-1 1-23,2 4-28,0 0-36,-1 4-38,-2 1-42,-2 4-88,-4-1-93,-5 4-31,-6 1 2,-5 1 24,-5 2 36</inkml:trace>
  <inkml:trace contextRef="#ctx0" brushRef="#br0" timeOffset="549">96 361 6,'-14'9'296,"6"-2"26,5-2 13,6-4-22,8 1-129,6-2-86,6-2-44,4 1-25,6-2-12,5 1-7,3 0-30,0 2-93,1 2-113,1 0-61,-6-1-30,2-1-15,-6-1 15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3:08.42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29 226 33,'-8'-1'372,"5"1"42,1-2 19,4 2 12,1-1-168,5 1-103,1-2-61,4 2-30,4-1-12,4 1-10,3 1-9,3 1-18,1-2-39,2 1-53,0 1-62,-1-2-70,-7 0-149,-5-3-74,-3-2-21,-9-1 21,-3-1 39</inkml:trace>
  <inkml:trace contextRef="#ctx0" brushRef="#br0" timeOffset="179">30 66 275,'-17'-8'342,"9"-1"17,3 3 6,8-1-146,4 1-100,7 1-68,7-1-48,4 3-69,5-1-142,3-1-78,5 2-40,0 0-13,3 2 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3:09.76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38 114 102,'0'-1'280,"0"-1"17,0 2 7,0 0-90,0 0-95,0 0-50,0 0-24,0 0-11,0 0-2,0 0-3,0 0 0,-2 0-3,1 0-3,1 0 2,-2 0 5,-1 0 9,0 0 7,-2-1 10,2-2 3,-2 0 5,2-2 1,-2-1 6,4 0 3,-2-1 2,1-1 5,2-1-2,2 0-2,1 0-9,0 2-10,2-1-10,4 1-7,-1 1-7,3 0-7,5 1-4,-2 1-2,5 2-1,0 2-5,0 3-4,2 3 1,-2 3 1,3 5-1,-2 2-1,-2 5 2,2 3-1,-5 5-4,-1-1-1,-5 4-1,-2-3-2,-6 3-2,-2-2-2,-6-1 0,-2-2-2,-5-2-5,-4-1-9,-4-2-9,0-2-9,0-2-2,-2-4-1,2-2 3,0-5 11,4-1 12,3-3 8,2-4 9,2-1 5,2-4 12,5 0 9,1-1 4,6-2 4,2 0 2,4 1-4,1 1-5,4 2-11,5-1-5,3 3-4,-1 2-5,6-1-1,0 4-6,1-1-4,0 2-5,1 0-27,-1 0-47,-3 2-54,2-4-54,-3 2-52,0-1-90,-2-4-84,-4 1-12,-1-4 27,-3-2 36,0-4 46</inkml:trace>
  <inkml:trace contextRef="#ctx0" brushRef="#br0" timeOffset="549">580 125 4,'3'-21'290,"1"6"25,-3 1 14,1 7-23,-2 2-118,1 3-55,1 4-28,-2 4-4,2 2 10,1 4 11,2 1 7,2 3-1,1 2-8,2 2-8,2 3-12,1-1-12,4 2-12,1 1-16,1 1-15,0 1-8,0-3-15,-2 0-10,-3-1-10,-2-4-20,-3-1-31,-4-3-44,-4-1-51,-2-4-61,-12-1-142,-3-3-81,-6-1-26,-3-4 14,4-1 37,2-3 56</inkml:trace>
  <inkml:trace contextRef="#ctx0" brushRef="#br0" timeOffset="796">666 228 258,'12'-25'301,"4"2"12,3 4-20,3 1-128,-1 1-74,6 5-42,3 2-35,3 4-56,0 1-133,3 4-74,-2 2-35,-3 2-21,-7 5 3</inkml:trace>
  <inkml:trace contextRef="#ctx0" brushRef="#br0" timeOffset="1088">1170 461 224,'-2'1'375,"-1"1"23,0-1 13,-3 2-89,1 3-137,0 2-92,-3 2-41,0 1-27,-1 2-9,1 1-9,0-1-14,-1 2-17,3-1-28,-1 0-34,2 0-57,-3 0-132,-1-4-61,1 1-21,3-3 6,2-1 22</inkml:trace>
  <inkml:trace contextRef="#ctx0" brushRef="#br0" timeOffset="1314">1420 131 208,'10'-29'316,"-4"4"16,0 5 9,-5 5-128,-1 5-94,-1 5-49,-5 5-21,-2 6-5,-2 3 1,-1 6 9,-1 2-1,0 2-1,3 4-9,1-1-8,3 1-14,5 1-8,0 0-5,5-1-6,3-1-3,1-1 0,4-3-2,0 0-2,1-5 2,3-2 6,-1-4 11,0-2 13,-2-5 23,-4-5 20,2-1 18,-4-6 18,-1-3 2,-4-3-3,-1-5-17,-4 0-23,-3-1-23,0 0-28,-1 1-36,1 2-41,0 3-44,-1 3-44,6 2-51,0 4-120,6 3-75,2-2-19,2 4 11,7 1 30</inkml:trace>
  <inkml:trace contextRef="#ctx0" brushRef="#br0" timeOffset="1639">1788 47 143,'0'-6'313,"-3"1"24,-2 2 17,-4 3-87,1 3-99,-2 3-53,0 5-30,0 4-14,0 3-12,2 3-5,1 3-15,2 1-7,3 1-9,2-1 0,4-1-2,0 0 0,4-3 5,3-1 6,0-4 4,3-1-3,-1-3-2,3-3-1,-3-1-6,-2-3-7,1-1-2,0-4 3,-2-2 1,-3-1 8,-1-4 10,-3-4 7,1-2 4,-3-5-5,-4 0-2,1-3-13,-1-2-25,0 1-49,1-1-60,2 4-65,-1-1-123,2 4-108,1 1-41,4 1 10,7 1 35,1 2 56</inkml:trace>
  <inkml:trace contextRef="#ctx0" brushRef="#br0" timeOffset="1952">2217 27 230,'5'0'316,"-4"3"19,-1 3 15,-3 5-134,-2 2-78,0 2-36,1 5-18,1 1-12,3-1-9,1 3-6,7 0-12,0-1-12,6 2-7,2-3-8,6-2-3,0-1-5,2-1-3,1-3-3,0-4-2,-2-2 0,-1-5 5,-5-3 19,-1-3 17,-2-3 21,-6-3 13,-3-5 7,-5-4-1,-2-2-15,-6-5-18,-4-2-20,-4 0-17,-3-1-22,-2 1-39,-1 3-44,-1 1-44,2 5-59,0 3-149,3 6-65,3 2-12,1 2 20,9 2 31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3:12.06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7 281 221,'-3'-2'325,"1"-1"21,0 0 12,4 1-117,3 1-91,4 1-51,4-2-24,7 1-7,6 1-5,8 0-7,6 0-7,3 1 1,2 1-2,2-1-5,-3 1-3,-5-1-10,-4 1-7,-7-2-28,-4 0-55,-9 1-109,-6-1-136,-9 0-73,-8 0-37,-1-1 2,-4-1 36</inkml:trace>
  <inkml:trace contextRef="#ctx0" brushRef="#br1" timeOffset="25308">52 253 21,'-9'-1'255,"3"1"19,-1-2 13,1 1-67,0 1-77,1 0-51,2 0-25,0 0-7,1 0-5,1 0-3,1 1 0,0-1-5,1 2-6,-1-2-5,2 0-3,1 1 3,3 1 2,0-1 8,4-1 9,3 3 9,4-3 5,5 3 4,1-2-2,5 1-6,2 1-8,6 0-5,0-1-5,1-1-7,1 1-7,0-1-6,-2-1-3,-1-1-8,-2 1-2,-1-2-5,-4 1-3,-1-1-1,-6 1-1,1 1 0,-5-2-1,-1 2-3,-5-1-2,0 1 2,-3 0-6,-1 0-10,-3 0-18,2 0-26,-3 0-34,-1 1-32,1 1-38,-1-2-59,-4 3-106,-1-2-37,1 1-6,-7-1 18,3-2 29</inkml:trace>
  <inkml:trace contextRef="#ctx0" brushRef="#br1" timeOffset="25796">264 51 42,'-6'-13'269,"0"3"22,1 1 19,0 2-55,2 1-92,3 2-49,-2 2-27,2 2-15,0 1-5,0 2-2,2 5 12,0 2 14,-1 6 27,3 6 24,-1 3 14,0 5 11,0 5-3,-3 2-19,2 3-25,-2 3-31,0 0-28,0 2-52,1-1-81,1 1-104,2-2-199,-1-1-103,-4-3-56,-5-6-1,3-6 50,1-7 84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3:12.75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 72 208,'-4'-18'331,"2"5"26,-1 1 28,0 1-109,1 4-67,2 2-38,-1 2-14,1 0-12,1 3-18,-1 0-17,2 1-7,-2 4 0,3 4-6,-3 3-3,3 5 1,-3 4-3,2 1-17,2 3-24,-2 3-17,1 1-20,2 2-11,-2 0-9,0-1-20,2 2-32,2-4-42,-1 1-43,-2-4-52,4-2-47,-3-4-62,0-4-101,-2-3-30,2-4 8,-1-5 33,4-3 44</inkml:trace>
  <inkml:trace contextRef="#ctx0" brushRef="#br0" timeOffset="264">205 126 230,'5'-22'348,"0"1"34,0 6 25,-2 3-117,0 3-92,-1 3-59,2 4-9,-2 4-4,1 5-3,0 4 3,0 5 1,2 2-4,-2 5-36,2 1-33,1 3-31,0 1-52,2 3-58,1 1-63,3 1-59,-3 2-102,1-2-108,-1-2-30,-2-2 15,-1-4 43,4-1 46</inkml:trace>
  <inkml:trace contextRef="#ctx0" brushRef="#br0" timeOffset="474">531 447 184,'11'-4'334,"-3"-1"21,-2 2 18,1 3-91,0 2-93,0 1-59,-1 3-24,-1 3-16,-2 0-12,2 3-19,-3 1-15,0 2-25,-2 0-38,-4 0-42,2 2-49,-1 1-89,-2-3-121,1 1-51,-5-2-9,0-1 15,3 1 32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3:13.50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89 176 100,'4'-18'282,"-3"0"22,-1 3 21,0 3-87,0 0-80,-1 5-43,-1 1-27,2 1-19,-2 2-16,-1 1-8,0 2-9,-5 5 1,0 3 0,-3 4 1,0 3 3,0 1-2,1 3-5,0 3-9,3-1-6,2 1-11,4 1-5,1-2-3,3-1-1,2 0-1,4-3-1,1-1 0,-1-4 3,5-2 8,-3-3 12,-1-4 15,2-3 8,-2-3 12,0-2 15,0-4 7,-3-3-5,-1-1-3,-1-4-7,-3-2-5,-2-2-10,-2-1-11,-1 0-11,-2 0-7,-3 1-7,-1 3-22,1 1-31,2 3-46,-3 4-52,5 2-52,-1 4-94,2 0-101,3 4-36,3 2 9,5-1 31,5 3 46</inkml:trace>
  <inkml:trace contextRef="#ctx0" brushRef="#br0" timeOffset="387">364 49 287,'0'-10'329,"0"3"16,0 1-2,-1 1-145,-2 4-82,1 2-45,-4 3-18,3 2-8,0 1-3,1 4 1,0-2-5,4 1-2,1 2-1,0 0-5,5 0 2,0 2 2,3-1 0,3 1 4,1-1 1,2 2 5,1 0 7,2 2 11,0-1 9,0 2 3,-2 0-2,-2-1-7,-2 1-9,-6-3-10,0 1-14,-4-2-8,-4-1-8,-2-1-9,-4-1-20,-4-1-37,-4 1-55,0-2-58,-7 1-100,2-2-125,-8-1-56,0 1-6,0-4 35,-1 1 46</inkml:trace>
  <inkml:trace contextRef="#ctx0" brushRef="#br0" timeOffset="695">331 226 117,'10'-23'306,"3"1"23,1 1 14,2 3-77,4 3-108,2 1-67,3 4-39,1 2-44,2 1-60,-1 2-145,-2 2-77,2 1-43,-5 1-19,2 1 10</inkml:trace>
  <inkml:trace contextRef="#ctx0" brushRef="#br0" timeOffset="829">814 32 94,'9'-7'325,"-3"-1"31,1 1 24,-1 2-44,3 2-113,3 2-43,0 1-11,4 2 8,0 6 11,6 2 9,2 7-3,2 3-24,-2 2-31,0 4-36,-2-1-33,-2 4-29,-5-2-21,-4 1-27,-3-1-42,-7 0-56,-1-1-64,-5-2-68,-4 0-94,-5-3-127,-8 0-42,-2-5 15,0-1 42,-3-4 57</inkml:trace>
  <inkml:trace contextRef="#ctx0" brushRef="#br0" timeOffset="1069">946 282 256,'11'-11'330,"-1"0"16,4 1 19,1 2-129,3 1-82,1 0-37,0 3-25,5 1-14,-1 0-25,0 2-49,4 1-70,-7 1-141,1 2-103,-4 0-55,-1-1-23,0-1 15</inkml:trace>
  <inkml:trace contextRef="#ctx0" brushRef="#br0" timeOffset="1235">1572 292 257,'7'0'367,"-4"-2"31,0-1 28,0 2-111,-1-1-112,-1 0-69,-1 1-46,0 1-49,0-1-74,2 1-82,-2 0-162,0 0-86,-3-2-41,-3 1-6,3-1 35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3:14.94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107 137 268,'-1'-18'355,"-1"1"24,1 2 16,-1 4-138,2 4-92,-2 3-46,1 2-20,-2 5-7,-6 5-1,0 4-2,-3 6-5,0 4-10,-2 3-20,3 4-19,0 1-15,2 0-10,4 2-5,2-3-5,3 2-4,1-5 0,4 2-5,3-6 1,4 1 0,-2-4 2,6-2 1,-2-4 2,-1-3 2,4-2 3,-4-2 0,1-3 6,-3-3-3,2-3 3,-5 0-2,-2-1 3,-1-3 1,-4 3 3,-1-2 0,-3 0-1,-5-1-2,-1 1-1,-7 0-7,-2 1-5,0 2-15,-3 0-30,3 2-33,3 1-40,2 1-34,2 1-55,3 1-98,5 1-62,1-2-10,6 1 13,4-3 26</inkml:trace>
  <inkml:trace contextRef="#ctx0" brushRef="#br0" timeOffset="394">501 58 97,'6'-19'308,"-2"1"24,0 5 14,-2 6-55,-4 6-111,0 6-52,-4 7-25,-2 6-6,0 4-6,2 7-9,-2 0-11,5 6-16,3 0-16,3 1-7,3-2-9,6-1-4,0-3-6,4-1-3,3-4-3,0-1 0,3-6-4,0-3-2,-1-4 2,-1-4 0,-4-4 1,2-3 9,-6-3 13,1-1 10,-4-4 5,-4-2 4,-3-2-3,-5 0-11,-5-2-33,-8 2-57,-3 2-69,-13 2-181,-12 4-93,-7 1-49,-11 1-6,-1 2 32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3:16.63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19 225 97,'-2'-1'275,"-1"-1"17,0 0 16,0 1-87,-1 0-78,2-1-36,0 1-16,2 1-4,0-2 0,4 2-3,3-1-8,2 1-10,9-3-14,1 0-8,6 1-12,7-1-10,3 0-6,5 0-5,3 0-1,0 2-4,4-2-1,-4 1-6,0-1-4,-4 3-16,-2-2-24,-6 2-29,-4 0-37,-3 0-64,-7 2-117,-6-2-43,-3 2-11,-8-2 10,0 0 29</inkml:trace>
  <inkml:trace contextRef="#ctx0" brushRef="#br0" timeOffset="264">374 63 55,'-10'-15'307,"0"2"33,3 1 29,3 2-29,1 3-105,1 3-55,4 2-30,1 2 12,0 5 9,3 2 11,1 5 1,1 6-3,1 3-9,-1 4-33,-2 3-37,1 1-29,0 5-26,0-1-24,-2 3-28,1 0-42,0 0-61,-1 0-63,1 0-55,-1-2-57,1-1-74,-4-4-89,1-2-12,-1-5 26,0-5 36,1-4 51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6:52.2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82 154 100,'-3'0'201,"0"0"9,-1 0-54,3 0-48,-1-2-33,1 2-17,-2 0-13,1-2-5,1 2-4,-1-1-4,-1 1-1,0 0-2,0 0-2,-1 0-6,-2 0-1,0-1 0,3 1-3,-2 0-1,3 0-1,-3 0 1,2 0-2,0 0-1,-2 0-3,4 1-3,-4-1-1,4 0 1,-1 0-5,2 1 2,0-1 2,0 2-2,2-2-1,-1 0 0,4 0 6,1 2 4,2-2 8,8 1 3,1-1 5,7 0 3,1 0-2,4 0-6,2 0-4,1 0-5,1 0-3,2 0-2,-2 0-2,2 0-3,0 0 1,-2 0-3,-1 0 0,1 0-1,-3 0 0,2 0 2,-2-1-3,0-1 2,3 0-1,1 1-2,1 0 0,0-1 0,3 1 0,-1 1 0,-1 0-2,0 0 2,-6 0 0,0 0-2,-4 0 1,-3 1 0,-2-1 1,-4 3-3,1-3 0,-4 1 3,0-1-2,-3 2-1,0-2-6,-3 2-4,0-2-9,-3 0-8,1 1-18,-3-1-16,0 2-27,-1-1-39,-2-1-67,0 0-46,0 0-18,0 0 7,-2 0 19</inkml:trace>
  <inkml:trace contextRef="#ctx0" brushRef="#br0" timeOffset="561">958 57 112,'-4'-7'221,"0"1"16,1-1-42,0 1-64,-2 0-38,2 0-23,1 1-16,-1 1-9,0 1-9,2 1-4,-1 1-5,2-1-6,0 2-7,0-2-5,0 2-2,0 2-6,2 0-1,-2 1 0,1 3 0,2 0 3,-3 3-1,2 1 1,-1 4 1,1 1-1,-1 1 0,1 2-2,0 0 2,-1 2 0,1-1-2,-1 1 4,3-2-2,-1-2-1,0 1-1,0-1 1,2-1-2,-2-1 0,0-2-2,0-3-9,-1 0-8,1-2-17,0-1-15,-3-1-19,2-2-32,-2-3-62,3-2-49,-1-4-13,1-1-3,1-4 12</inkml:trace>
  <inkml:trace contextRef="#ctx0" brushRef="#br0" timeOffset="868">949 121 168,'-8'-12'228,"0"1"16,0 1-68,3 2-51,2 1-34,0 1-28,1 3-16,4 0-17,1 1-11,2 2-7,4 2-6,2 1-2,2 0-2,4 3 0,-1 1 0,3-1 2,-2 3-1,1-1 1,2-1-1,-2 1-1,1 1 0,-2-4 0,1 3-1,-3-2 3,-2-2-2,-3 1-1,0 0 3,-3-2-2,-2 1-1,-4-3 0,1 3-1,-2-1 4,-2 0 1,-1 1 1,0 1 6,-2-1 3,-1 4 4,-2-2 1,0 3 7,-2-2-1,1 4-1,-2-2-3,0 1 0,0 1-2,-2-1-2,2 0-2,-3 3-2,3-3 0,-2 1 0,2-1-5,1-1-3,1 0-1,1-1-1,4-3-2,-1 2-2,1-4-5,3 1-5,1-2-11,0-1-16,5-1-26,-5 0-98,5-1-79,3-4-37,2-2-12,0-4 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3:17.48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152 296 90,'5'-29'281,"-3"4"20,-1 4 10,-1 4-81,-3 5-97,1 6-44,-4 5-12,-5 5 0,2 10 8,-4 5 12,-3 8 7,0 8 2,-1 4-8,-1 3-6,1 3-6,4 1-11,3 2-9,3-1-11,5 1-11,6-2-10,2-1-13,6-1-8,1-2-9,4-3-10,1-5-22,3-1-31,1-6-34,-2-3-36,4-6-40,0-4-81,-2-6-94,-1-4-32,-3-4 3,0-8 21,2-1 32</inkml:trace>
  <inkml:trace contextRef="#ctx0" brushRef="#br0" timeOffset="264">404 564 203,'3'-27'317,"-1"5"24,1 4 15,-2 4-124,4 5-65,-4 6-23,2 5-12,2 5 3,-1 5 1,0 6-3,0 5-18,0 2-27,4 4-25,-2 2-30,1 1-25,1 1-37,-1 0-46,1-2-51,0 1-51,-1-2-113,-2-2-95,1-1-26,-5-4 11,4-5 33,0-5 42</inkml:trace>
  <inkml:trace contextRef="#ctx0" brushRef="#br0" timeOffset="504">772 487 161,'13'-26'319,"3"-1"17,1 4 11,2 4-93,5 4-115,-1 4-60,6 4-27,-5 7-9,-1 3-8,1 4-1,-5 7-7,-5 4-3,-4 4-11,-7 4-5,-3 1-4,-5 1-1,-4 1-1,-4-1-1,-1-2 1,-1-2-1,1-5 5,3-2 4,3-2 9,-1-5 10,2 1 9,4-5 6,3-1 2,2 0-5,4 0-9,7-4-12,4 2-14,5-1-27,3-4-33,5-1-31,1-1-36,-1-3-52,0-3-78,0-3-64,-3-4-16,0-4 4,-4 0 25</inkml:trace>
  <inkml:trace contextRef="#ctx0" brushRef="#br0" timeOffset="751">1299 524 141,'8'-17'257,"-2"2"33,-5 3 19,-2 5-75,-4 2-86,1 4-45,-5 3-29,1 5-14,-1 2-10,4 3-7,1 0-9,0 4-9,4-1-11,2 2-4,3-1-3,1-2 0,3 1-3,1-3-1,1-2 3,2-1 1,-4-1 8,4-5 5,-5-2 9,-2-4 4,1-2 3,-6-2-4,2-4-18,-3-2-24,-3-3-28,2-1-39,-6-2-89,1-2-114,-2-2-56,-5-1-14,0 0 2,1-3 26</inkml:trace>
  <inkml:trace contextRef="#ctx0" brushRef="#br0" timeOffset="1037">1498 143 174,'22'-3'281,"2"3"16,1 6 21,2 6-118,1 7-56,1 7-14,1 4 9,-5 6 4,2 4 0,-5 2-6,0 1-17,-6 3-23,-4 0-29,-5 1-23,-5-1-32,-6-2-41,-4-1-47,-4-2-44,-3-4-39,0-2-63,-1-4-83,0-4-51,3-4-5,1-7 16,4-5 32</inkml:trace>
  <inkml:trace contextRef="#ctx0" brushRef="#br0" timeOffset="1294">2306 158 175,'3'-39'287,"-5"3"12,-1 7 11,-3 5-126,-7 6-65,0 6-21,-4 11 3,-4 7 13,-2 10 11,-2 11 9,-1 11-3,4 6-12,5 11-20,4 3-21,5 4-19,8 1-18,8-1-12,6 0-10,2 0-7,6-5-9,5-3-14,0-5-23,3-2-34,0-8-42,2-5-54,-2-6-97,0-8-101,-2-5-32,1-7 1,-4-8 25,4-5 45</inkml:trace>
  <inkml:trace contextRef="#ctx0" brushRef="#br0" timeOffset="1570">2914 471 105,'-1'-15'256,"-4"0"9,1 0 6,-5-1-114,3 0-74,-2 0-38,-1 0-18,-1-1-3,2-1 0,-1 0 3,1-1 6,2-1 8,-7 1 5,4 1 2,-6 3 5,1 1 2,-4 2 5,-2 5 3,-3 2 7,-4 5 3,1 5-3,-1 2 0,2 6-8,3 4-13,6 1-13,4 3-14,4 2-8,4 1-7,4 0-7,7-1-1,2-1-5,5-1 0,1-3-1,4-4 2,-3-3 1,2-2 3,1-1 2,-3-5 3,0-3 1,-2-2 2,0-1 3,-1-3 0,-2 0 10,0-1 17,-3-1 23,0 2 18,-3 0 13,3 1 7,-7 4-7,2 0-15,1 1-19,-1 2-17,0 5-12,-1 2-5,2 3-1,0 1-1,2 3-6,-3 2-4,2 2-9,-4 0-13,2-1-25,-3 1-32,0 1-40,0-2-40,0 1-38,2-2-27,-2 0-51,0-2-92,0-1-25,0-3 5,-2-1 22,2-5 31</inkml:trace>
  <inkml:trace contextRef="#ctx0" brushRef="#br0" timeOffset="2078">3017 596 207,'7'-12'297,"-3"1"14,1 2 5,1 3-140,1-1-84,-3 2-51,5 1-46,-5-1-102,5 4-102,-1-2-51,-1 0-30,1-2-8</inkml:trace>
  <inkml:trace contextRef="#ctx0" brushRef="#br0" timeOffset="2310">3572 357 60,'8'-16'244,"-5"-1"19,-1-1-2,-4-1-78,-2 1-60,-4 0-34,-6 0-18,-1 3-4,-4 1-1,0 1 9,-1 4 5,-1 1 4,0 2 3,3 3-5,0 2-5,2 2-10,5 1-14,0 0-10,3 5-13,5-1-11,2 1-7,5 4-4,3 2-3,5 0-3,4 5 1,5 0-1,2 2-2,1 1 1,2 2 2,-3-2 0,-1 3 2,-3-1 5,-1 2 4,-9-3 6,-2 2 0,-6-2 2,-2 0-1,-6-4 0,-2-1-6,-5 0-3,-2-2-3,-6-1-3,1-5-2,-5-2-1,1-2 2,2-5 2,-1-3 8,5-3 11,2-2 15,2-2 10,4-2 4,5-2 2,4 0-6,4 0-12,4-1-16,5-2-13,4 1-13,3-2-29,3-2-40,3 2-46,1-3-48,2 3-75,0 0-127,-1 0-47,1 0 1,-1 2 23,2 1 41</inkml:trace>
  <inkml:trace contextRef="#ctx0" brushRef="#br0" timeOffset="2713">3727 240 136,'17'-9'291,"-5"2"26,-4 2 16,-2 2-82,0 3-79,-4 5-40,-2 4-22,0 5-4,-4 8 6,0 3-3,2 3-15,1 6-16,2 0-18,-1 2-21,2 2-24,2-2-35,1 0-44,-2-3-40,5 0-46,-3-5-90,0-4-99,1-6-32,-1-4 4,0-7 23,-1-5 30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3:21.27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38 148 175,'-5'0'211,"2"0"-5,2 0-65,-3 0-53,4 1-20,-1-1-12,1 0-1,0 0-1,0 0-5,0 0-10,0 0-14,1 2-12,-1-2-8,0 0-5,4 2-3,-4-2 1,0 0 6,1 0 9,-1 0 12,0 1 12,-1-1 14,1 0 13,0 0 10,-2 0 4,0 0 0,2-1-3,0 1-10,0 0-5,0 0-6,0 0-6,0 0-1,0 0 2,4 0 6,-4 1 3,1-1 6,5 2 0,-1-2-4,3 0-4,2 0-6,3-2-7,5 2-10,3-1-8,4-1-5,5 0-7,3 1-6,3-2-3,4 3-4,2-3-6,-3 2-1,0 1-2,-4-3-13,-3 1-21,-4 1-24,1-3-30,-7 2-29,0-1-30,-5 1-28,-1 1-67,-5-2-70,-4 0-19,-7-2 5,-4 2 17</inkml:trace>
  <inkml:trace contextRef="#ctx0" brushRef="#br0" timeOffset="464">8 15 201,'-8'-3'310,"6"-2"14,4 2 10,6 2-127,3 1-89,8-2-45,5 2-27,7 0-11,8 0-9,4 2-6,5-2-29,-7 3-96,-1 0-120,-7 0-64,-6-3-33,-7 0-17,-7-3 14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3:53.4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5 435 91,'1'1'252,"3"1"21,-3-1-6,-1-1-69,2 0-56,-1 0-33,-1 2-14,0-2-5,0 0-4,0 0 0,0 0 0,0 0 3,0 0 2,-1 1 2,-1-1-2,2 0-3,0 0-6,0 0-6,-1 0-12,1 0-7,0 0-6,-2-1-2,0 1 0,2-2-3,-1-1 1,1 0 0,-4-1 0,4-1-1,-1-2-4,1-1-2,0-1 0,1-1-8,3-2-3,1-2-6,-1-1-3,4-1-4,3-2-2,0 1 0,2 1-2,4-1-4,1 5-5,1 2-2,3 1-1,1 3-3,3 3-2,-4 0 3,5 6 0,-3 0 0,-2 3-3,-1 1 0,-3 4 2,-3 2 1,-1 4 1,-5 4-1,-1 1 2,-3 4 3,-4 2-1,-5-1-2,-1 2 0,-4 1 2,-3-2-4,0-1-4,-3-1-2,2-4 1,-2-4 0,3-1 2,0-7 3,3-1 4,1-3 4,5-1 3,0-2 1,1-2-2,2-2 0,5-2-1,3-3-1,3-2-5,3-1 0,5 2-7,3-2 3,2 3-2,-2 1 0,2 4 0,-1 2-2,-1 2 4,-4 3 2,-2 3-5,-5 1 1,-1 4 1,-1 1 4,-5 2 0,0 1 0,-4 1 0,0 1 0,0-2 2,-4 1-2,0-1-2,-5-1 2,-1-2-8,-1-2-4,-5-1-7,0-3-8,-3-4-19,-1-1-22,2-2-35,-1-4-44,3-1-45,1-2-47,3 1-93,0-2-75,2-1-14,4-4 19,1-1 34,5-3 51</inkml:trace>
  <inkml:trace contextRef="#ctx0" brushRef="#br0" timeOffset="812">613 238 236,'-6'-4'295,"3"-1"17,0 2-18,1 2-103,2-1-64,4 1-42,4 1-20,2 3-13,3-2-13,4 2-9,3 0-5,2 1-5,0 0-7,0 0-1,-1-1-7,1 0-2,0-1-1,-5-1-1,4-1 0,-4-1 0,0-1 1,-4-1 0,1 0 4,-1-1 13,-2-1 11,-3-2 20,0-1 13,-2-1 16,0-1 15,-1-1 9,-2 0 6,1 3 3,-4-2 1,1 5 4,1-1-6,-1 3-14,-1-1-18,0 3-21,0 1-22,-1 3-15,-1 3-3,1 4 3,-1 6 7,-1 4 9,-1 5 8,1 2 6,2 3-7,-2 1-7,1 2-9,2 2-6,2 1-4,1 0-8,-2 0 0,2-2-4,1 0 2,-3-2-15,3-2-28,-4-3-51,0-5-72,0-2-72,0-2-84,-4-3-150,3-3-56,-6-3 4,-2-4 45,1-4 58</inkml:trace>
  <inkml:trace contextRef="#ctx0" brushRef="#br0" timeOffset="1275">767 621 135,'0'-3'305,"1"-2"19,1 2 10,3 0-86,1 0-105,2 2-58,5-1-29,-1 1-13,4-1-11,2-1-9,0 2-5,3-3-14,1 2-22,0-1-35,-1 0-108,-2-2-98,0-1-48,-6 1-24,2-3 3</inkml:trace>
  <inkml:trace contextRef="#ctx0" brushRef="#br0" timeOffset="1548">1270 682 261,'3'0'338,"2"-1"16,0 1 11,-2 0-142,3 3-94,-2-1-59,1 5-33,-1 0-15,-1 2-9,-2 3-12,1 0-14,0 2-18,-1-1-26,-1 1-51,0-2-114,-1-1-68,-3-1-27,1-3-3,2-2 13</inkml:trace>
  <inkml:trace contextRef="#ctx0" brushRef="#br0" timeOffset="1799">1498 352 15,'4'-23'257,"5"1"23,-2-2 20,-1 2-52,2-1-83,5 1-42,0-1-21,1 2-12,-2 3-9,6 2-9,-2 2-7,1 4-10,1 4-9,-1 4-7,0 5-7,1 8-7,-6 2-3,1 8-8,-4 4-3,-4 4-4,-5 3-3,0 0 1,-5 3-3,-4 1 0,-5 0-2,-2-1 1,-5-2 2,4-1 0,-1-3-1,6-2 0,-1-6 1,5-1 2,5-4 13,3-1 15,3-1 19,5-4 20,8-1 14,2-2 5,3 0-7,6-1-14,0-2-16,2-1-18,-1-3-39,-2 0-56,1-4-68,-2-1-90,-2-4-146,-2-1-78,-8-7-14,-4-1 24,0 0 52</inkml:trace>
  <inkml:trace contextRef="#ctx0" brushRef="#br0" timeOffset="2218">2054 244 127,'0'-18'281,"0"0"24,3 0 13,5 0-100,1 0-68,3 3-36,3-2-19,3 3-11,2 2-8,6 1-9,-1 4-7,2 1-9,1 2-11,-2 4-6,-3 5-8,1 3-4,-6 5-7,-3 4-5,-4 4-3,-1 3-2,-10 3-1,-5 1 0,-3-1-1,-1 0-2,-7-3 3,-2-2-4,1-4 2,-1-1-1,1-5 1,1-3 3,4-1 0,2-2 2,2-2 3,2-1 5,5-1 0,2-2 3,5 0-4,7 0 0,4-4-4,6 3-8,4 0 0,1 1-2,2 2-2,-2 2 4,1 3 0,-4 4-1,-4-1 3,-4 5 0,-6 2 2,-2 2-4,-7 2 2,-5 0-1,-5 0 0,-3 0-1,-2-2-9,-2-1-8,-3-1-11,-2-3-11,-1-2-16,-1-5-17,1 0-15,3-2-21,-2-2-37,2-3-101,0-1-66,5-4-25,2-2 3,5-4 14</inkml:trace>
  <inkml:trace contextRef="#ctx0" brushRef="#br0" timeOffset="2777">2672 90 153,'8'-14'287,"-3"2"21,0 0 19,-2 3-110,2 0-69,-4 3-38,2 2-25,2 1-19,-5 1-17,1 4-18,1 2-12,-1 4-7,1 2-5,0 5-3,-1 3 0,1 2 1,1 2 0,0 1-3,2-1 1,2 1-1,2-1 1,0-1 0,4-3 1,0-1-3,1-5 2,2-2-3,-3-5 3,4-2-1,-4-6 1,2-3-1,-4-3 2,3-5-1,-2-2 2,-1-4 3,0-2 9,-3-1 16,0 1 24,0 1 30,-2 3 32,-3 1 25,0 4 6,-1 4-10,-1 3-21,2 3-25,-1 4-21,1 7-18,2 5-3,4 8-1,-1 5 5,4 5-2,-2 5-12,5 3-9,-1 3-13,0-2-7,-1 4-24,-1-2-46,1 0-64,0-2-76,-5-2-89,-4-5-159,-2-3-68,-5-6 1,-5-4 39,-5-5 59</inkml:trace>
  <inkml:trace contextRef="#ctx0" brushRef="#br0" timeOffset="4786">3448 304 65,'3'2'268,"1"-1"22,-3-1 15,1 2-78,0-2-72,-2 1-44,0-1-22,0 0-13,0 1-6,0-1-5,0 0 1,0 0 0,0 0-1,0 0 1,0 2-2,0-2-5,0 0-9,0 0-11,0 0-11,0 0-8,0 0-10,1 0-3,1 2-4,-2-2-1,3 1-1,-1-1-6,1 2-23,3-2-39,-2 1-51,0 1-150,-1 1-84,0-2-42,-3-1 2,3 0 22</inkml:trace>
  <inkml:trace contextRef="#ctx0" brushRef="#br0" timeOffset="5204">3918 259 182,'3'-5'229,"2"1"12,-2-2-60,2 0-62,-2-3-35,3 0-14,-1 0-12,-2-3-3,0 2-7,1-4-3,-3-1-5,-1 0 3,-1 2 0,-3-4 2,-2 2-2,-2 0-1,-3 0 0,2 2-1,-3 1-5,-2 0 2,2 1 0,-1 4-1,0 1-2,4 1-5,-2 1-3,1 4-4,4 1-6,-3 2-5,4 3-4,0 0-3,0 3 2,4 2-2,1-1 0,1 4 2,4 1-1,2 0 1,5 3-2,1 0 1,2 1-1,5 1 1,2-1-2,3 2-1,-3 0-1,2 0-2,-1-1 0,-4 1 0,-4-2 0,-1 1-1,-6-1 1,-2 1 0,-4-1 0,-2-1 0,-7 0 1,-1 0 3,-6-3-2,-2 2-1,-6-2 4,0-2-2,3-2 0,-1-2 3,-1-3 0,4-3 5,-1-2 8,2-4 9,2-1 10,1-4 7,3-2 5,0-4 9,4-1 2,2-3-6,1-1-3,6-2-11,2-2-8,3-1-11,5 0-31,3 0-38,2 0-52,3 0-53,0 2-116,-2-1-110,-2 2-39,0 2 1,0-2 31,-2 0 43</inkml:trace>
  <inkml:trace contextRef="#ctx0" brushRef="#br0" timeOffset="5819">4351 120 208,'7'-5'305,"-4"2"14,2 2 7,-4 1-138,4 1-84,-5 2-44,0 4-26,0 3-10,0 1-7,-2 5-2,-1 0-2,2 2-4,1 0-3,-3 0-2,3 0-1,0 0-1,0-1 2,1-1-2,1-3-4,-1 1-7,-1-5-5,0-3-5,3 0-7,-1-5-6,-2-2 3,1-5 2,-1-1 6,0-4 5,0-4 10,-1-3 10,-4-1 9,4-2 6,-1-2 8,1 1 9,-1-1 5,0 3 7,2 2 5,0 4 7,2 3 3,0 2-4,2 3-6,2 3-6,2 5-10,5 0-4,3 8-8,1 2 0,5 3-2,0 4-2,4 4-4,-1 1-7,1 1-3,0 1-5,-2-2-11,-2-2-20,-4-4-17,0-1-20,-5-5-21,3-3-20,-7-5-16,3-2-21,-2-7-14,-2-2-10,-3-5 11,0-5 27,-2-1 46,0-6 58,-1-1 58,-1-4 46,-1 1 27,0-1 11,-1 0-2,1 4-5,-2 3 2,-1 2 1,2 5-6,1 3-10,-2 3-15,2 8-8,2 4-13,-1 7-9,5 10-5,-1 5 2,1 10-2,3 5-20,-3 7-68,-2-1-194,-8 2-103,-6-1-57,-4-5-29,-5-5-4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4:00.7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128 418 78,'-3'2'237,"-1"-1"15,1 1-16,1-1-72,-1 2-53,3-1-29,0-2-14,2 3-3,-1-3 0,6 1 0,-1 1-1,7-1-4,1 1-4,3-2-3,4 0-1,0 0-9,2 1-5,1-1-8,1 2-5,-2-2-9,2 1-8,-3-1-3,1 1-5,-2 1-7,1 0-13,0-1-22,-3 1-30,-1-1-74,-2-1-112,-2-1-52,-6 1-18,-2-3 1,-4-1 26</inkml:trace>
  <inkml:trace contextRef="#ctx0" brushRef="#br0" timeOffset="494">13 255 217,'-4'-9'328,"-2"0"21,4 0 18,1-1-118,2 0-83,2 0-43,3 1-22,2-2-10,2 1-6,2 1-12,1 0-10,4 0-9,-1 3-11,3 0-9,1 1-8,-2 4-2,3-1-2,-2 2-5,0 2-2,0 2-4,0 1-2,0 2-1,-2 1-2,2 2-2,-3 1-1,0-1 0,-2 2-1,2 0-2,-5-1 0,0-1 0,0-2 0,-1-1 4,-1-1 9,-1-1 18,-2-4 19,2-1 19,3-1 17,-1-4 16,1-2 9,1-4-6,3-2-6,-1-4-13,0-1-13,0-1-18,0-2-18,-1-2-11,0 1-13,-4 2-12,1 2-21,1 3-49,-5 2-70,2 4-85,1 1-85,-1 2-158,-1 2-65,-2 4 1,-5 0 47,4 1 70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4:01.7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4 185 122,'-4'1'283,"4"-1"20,-1-1 18,1-2-97,1 0-78,1 1-39,3-4-17,2 2-11,3-2-1,1-2-2,6 1 1,1-1 4,2 2 5,2-1 3,-1 2-5,0 1-9,-1 2-11,-4 4-16,0 0-17,-3 6-14,-3 1-7,-2 5-4,-3 1-2,-2 0-2,-6 4 1,2 1 1,-6-2 0,1 0-2,-5-2 0,1-1 0,2-1-1,-2-4 3,1-1 2,5 0 0,-3-4 4,4-1 5,0-1 8,2 0 10,1-2 9,1 1 4,7-2-1,1 2-1,7-2-4,0 0-11,1 1-7,1 2-3,-1 2-5,-2-1-2,-2 4-5,0 1-1,-5 0-3,2 3-2,-6 0 3,-4 1 0,0 0 1,-4 1-1,-6 0-1,-2-1-1,-4-1-6,-2 0-10,-4-3-12,0 0-9,-2-1-16,1-2-19,-3-3-25,4-2-23,2 1-23,1-4-25,6 1-31,1-2-76,5-2-77,4-2-22,3-4 3,3 1 20,7-4 37</inkml:trace>
  <inkml:trace contextRef="#ctx0" brushRef="#br0" timeOffset="530">498 68 63,'4'-3'289,"-2"1"19,3-1 9,2 2-63,1 1-106,4 1-64,1-1-35,6 3-16,-2-1-6,4 1-4,2 0-4,0-2-3,0 1 0,3-2-2,-4 0 0,-2 0 5,1-3 2,-2 0 11,-2-2 7,-1-1 13,-2 0 10,-1 0 14,-4-1 16,-1 1 15,-3 1 14,0-1 12,-1 2 12,0-1 5,-3 2-5,1 0-15,-2 3-22,0-1-23,0 2-26,0 4-14,-2 4-12,-1 4-3,-1 4 0,0 5 1,1 4-1,-2 2-6,1 2-4,0 2-9,-1-1-5,2 0-2,2 1 0,-4-3-8,2-1-15,0-2-39,0-2-57,0-3-70,-2-3-67,1-2-73,-5-1-118,1-3-56,0-4 10,-3-2 44,0-5 54</inkml:trace>
  <inkml:trace contextRef="#ctx0" brushRef="#br0" timeOffset="914">641 371 35,'-2'-6'310,"4"1"29,-1-1 16,6 0-25,2 0-114,0 2-73,6-2-39,4 1-19,1 1-15,2-1-11,4 1-16,0-1-29,1-1-44,2 0-52,-4 0-108,-1-3-113,0 2-58,-7-2-20,1 1 15,-3 4 36</inkml:trace>
  <inkml:trace contextRef="#ctx0" brushRef="#br0" timeOffset="1109">1202 324 193,'3'8'309,"0"1"27,-1 0 24,1 1-110,-3 4-65,0 1-33,-3 0-12,1 1-22,1-1-15,-2 0-23,-1 0-23,1 0-37,-2 0-42,2-1-49,-2 1-50,1-2-84,-1-1-119,0 0-54,0-1-4,1-5 17,-1 0 35</inkml:trace>
  <inkml:trace contextRef="#ctx0" brushRef="#br0" timeOffset="1336">1457 255 155,'14'-19'289,"0"-1"16,2 1 13,1-1-107,2-1-78,3 1-34,-3 2-13,5 4-9,-2 0-6,0 2-8,-3 6-10,2 2-12,-5 4-10,-1 4-6,0 4-8,-5 4-2,-2 3-2,-3 4-5,-3 2-1,-4 3 0,-4 2-1,-4 4-4,-2-2 1,-3 2-1,-2-3-2,1-1 2,1-3 4,2-3 7,-1-2 13,4-3 11,4-4 17,1-1 17,2-1 18,3-1 17,1-1 8,6-2 4,2 1-3,7-2-5,0-1-20,3-1-19,2 1-18,2-2-18,1-1-20,-1 0-43,3-1-59,-5-4-65,1 1-66,0-2-75,-5 0-138,2-3-48,-4 0 13,-2-3 41,0-2 51</inkml:trace>
  <inkml:trace contextRef="#ctx0" brushRef="#br0" timeOffset="1699">2040 192 116,'9'-15'282,"-1"2"17,3-1 16,2-1-91,0 2-79,2 1-41,1 0-12,1 1-3,0 2-2,1 0-2,-3 3-8,0 3-11,-3 2-12,-2 1-18,-2 4-13,-3 4-10,-2 2-3,-6 4-1,-2 2-4,-1 2 2,-5 2-1,0-1-1,-3-1-3,1 0 0,0-3 0,3-1-1,0-4-1,2-1 2,0-3 3,4 0 1,0-3 3,4 0 4,0 2 6,5-2 1,4-2 2,4 1 1,3 1-1,1-1 1,5 3 3,-2 1 9,2 2 11,0 1 6,-6 1 3,1 1-3,-4 1-5,-3 1-10,-5-1-13,0 2-7,-5-2-5,-5 0-2,-1 0-5,-5-2-6,-2 1-15,-2-2-14,-1-2-20,-2-2-22,2-2-26,-1-2-20,4-1-25,1 0-32,2-1-76,6-2-85,0-5-34,4 1 2,7-4 18,-1 1 36</inkml:trace>
  <inkml:trace contextRef="#ctx0" brushRef="#br0" timeOffset="2147">2487 114 148,'8'-9'286,"-1"3"15,-1 3 7,-5 0-112,2 2-72,-1 1-39,0 3-14,-2 0-4,1 1 5,2 4 10,1-1-1,2 2 3,3 3 2,1 0-2,4 3 1,4 2 1,2 1 9,1 1 6,2 4 4,3 1 4,-3 1-4,0 1-10,-5-2-14,0 0-20,-5-3-17,-5 0-15,-2-3-11,-3 0-4,-3-3-10,-8-2-22,2-1-33,-9-2-50,-2 0-63,-3-3-70,-4-1-123,-6-3-90,-2-1-26,0-4 18,4-2 46,4-4 59</inkml:trace>
  <inkml:trace contextRef="#ctx0" brushRef="#br0" timeOffset="2434">2568 221 182,'17'-17'286,"5"1"13,4 1 11,-1 3-134,4 0-77,1 3-43,1 1-22,4 1-28,-4 0-43,-2 3-107,4-3-81,-3 0-47,-3 0-21,3 1 0</inkml:trace>
  <inkml:trace contextRef="#ctx0" brushRef="#br0" timeOffset="2580">3224 77 221,'6'3'324,"-1"-1"17,-2 2 13,2 0-114,0 1-76,-2 2-36,2 2-9,-4 3 3,4 0-2,-2 3-7,1 2-21,-1-1-20,-3 1-21,0 1-21,-2 0-30,1 0-32,-3 0-29,-1-2-32,2-4-21,2 0-19,-3-3 0,4-3 8,-1-3 14,1-3 18,0-3 15,0-4 18,0-2 16,0-5 18,0-2 20,0-2 16,0-2 12,0-1 12,0-1 7,0-1 9,1 1 9,3-1 11,0 2 11,0 3 5,1 2 7,2 2 2,-1 1-1,2 4-1,1 1-1,1 2-1,3 3-2,-2 3 0,5 3-2,-2 3-4,0 2-7,2 1-7,2 1-10,-2 4-8,1-1-12,0 4-9,1-3-7,-1 3-7,-1-2-5,1 2-5,-2-4-8,2-1-10,-4 0-17,2-3-18,-2-1-18,-2-2-15,2-5-9,-2-1-4,0-4 11,-3-4 15,0-2 14,-3-4 16,-1-4 15,2 0 12,-3-3 9,-1-1 6,0-1 11,-1 2 20,-1 2 16,-1 2 14,1 4 7,-2 4-2,2 1-11,0 5-15,0 3-18,0 3-16,0 3-7,0 5 0,0 2-2,0 4-8,0 1-30,-2 1-63,4 2-79,-2 0-178,2 0-96,-1 0-42,1-1 6,3-2 46</inkml:trace>
  <inkml:trace contextRef="#ctx0" brushRef="#br0" timeOffset="3161">3842 371 44,'7'6'379,"-1"-2"30,2 1-8,0-2-56,0-2-337,-3-1-217,-9-3-119,-9-4-57,-15-7 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2:18.9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190 57 97,'0'-7'274,"-2"1"17,0 0 10,1-2-95,1 2-83,-4 0-46,4 2-25,0 1-14,-1-2-6,1 2 1,0 1-3,0 1-2,0 1 0,-2 0-3,2 0-3,0 0 0,-1 3-3,1 0-2,0 0 3,0 3 3,-3 0-1,3 2 5,0-1-1,0 2-1,3 2-3,-3-1-3,0-1 0,0 3-6,0 0 2,0 0-1,0 0 0,-3 0-2,1 0 1,2 0-4,-3 0 1,3 2 0,0-4-1,-1 2 0,1 2 3,0-4 0,-2 2-1,2-1-1,0 1 3,0 0 0,2 0 2,-2-2 2,0 2 1,0-1-2,0 1 2,0-2 0,0 2-4,0-1-2,0 1-2,0 0-2,-2-2-1,0 0-5,1 3-2,-3-3 2,3 1-1,-1-1-1,1 1 0,-3-1 2,4 0-2,-1 3 2,-1-3-2,1 1 0,-1 1 1,-1-1-2,3 0 1,-1 1 0,1-1-2,0 1 0,0-2 2,0 2 0,1 0-1,-1 0 1,3 2 0,-3-2 0,2 1 0,-2 1-2,0-1 2,0 2 0,0 0 0,0 0 2,-2 2-1,2-2-1,-3 1 0,3 1 0,0-1 0,0 2 0,0-2 0,0 3 0,0-1 0,0 0 0,0 1 0,-1-1 0,1 2 0,-2 0 2,1-2 0,-3 2-1,1 1 0,0 2 1,0-1-2,-1 2 0,0 0-2,-1 2 1,4-2 0,-3 1-3,4 1 4,-1-1 2,1-1-2,0 3 0,1-1 2,-1-2-2,0 3-4,2-2 0,-2 2-6,0 0 1,0 2-3,0-1 2,2 2-1,-2 0 4,1 2 4,-1-1 1,5-1-1,-4 2 2,2 1 1,1 0-2,-3-1 2,-1 4-2,3 1 1,-3 1 1,2 1 1,-2 2 0,0 1 0,0 2 2,-2 1-1,1 3 0,-1 3-3,1 3 1,-3 1 0,3 4 0,-1 1 1,1 1 3,1 2-1,-2 0 2,-1 2 1,3 2-2,3 1-1,-1 0-2,-2 6 0,0 0-1,1 3-1,-1 2 0,0-1 0,2 1 1,-1 1 0,1-1 0,0 1 0,-1-1-2,2 3 4,-1 1-4,0 1 2,-1-1-1,1-2-1,0-2 1,-2-1 1,-2-1-2,0-2 0,1-3-1,-6 0 1,1-3 0,-3-2 0,-3 1 1,0-4 1,-1-2 2,0-5 3,4-3 0,-4-5 3,5-4-2,2-3-1,3-4 1,-2-4-2,4-4-1,2-4-4,4-4-7,-4-5-12,4-2-21,-2-6-32,2-3-53,2-3-149,-7-3-73,-7-6-32,-6-5-2,-10-5 17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4:06.9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0 352 196,'5'-9'312,"-2"1"22,1 1 21,-1 1-113,1 1-61,-3 2-33,-1-1-15,2 2-4,0 1-2,-2 1-4,3 0-10,-2 0-6,1 3-4,1 1-3,0 0-8,-1 7-11,2 1-13,1 5-16,-2 2-10,4 4-15,-2 1-8,1 1-9,2 1-2,0-5-2,1-2 1,4-2 1,-1-6 11,6-3 13,4-5 19,5-6 13,5-5 14,7-3 0,8-6-2,9-4-18,12-5-17,12 0-14,13-6-15,15-3-18,12 0-28,13-3-91,14 1-130,7 1-203,13-3-103,4-3-49,4-5-4,1-2 73,-4-3 122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4:15.2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5 293 100,'-2'-7'252,"1"0"12,-1 2 6,2 0-114,0 4-74,0-1-37,0 2-17,3 3-6,-1-1 3,6 2 1,-4 2 6,3 2 4,1 1-3,3 1-2,-3 2-6,1 3-4,1 3-6,-1 0-4,-1 3-3,0 2-1,-3 1-2,2-3-1,-3 0 0,1-3 3,-2-2 4,2-5 12,1-2 14,5-6 10,5-8 7,11-4 5,9-6-3,11-8-4,13-3-9,13-6-9,9-4-7,12-3-10,9-3-16,2 0-40,1-3-85,-3-1-134,-5-3-68,-12 5-37,-7-1-7,-16 5 22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4:27.0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29 331 120,'-3'-14'283,"0"2"28,0 2 8,0 0-56,1 3-61,0 4-25,1 0-11,-1 2-2,2 2-8,0 1-12,0-1-16,0 2-14,2 3-5,1 2-4,-1 1-2,1 4-2,0 4-1,0 1-8,2 3-18,-2 3-20,3 3-15,1 1-16,-1 2-6,-1 0-7,4 0-12,-1-2-16,-2 0-33,1-3-43,1-3-50,-1-2-45,-2-4-47,0-2-29,0-5-16,-2-1-20,2-4-7,-5-4-39,0-3 4,0-4 22,-3-2 34</inkml:trace>
  <inkml:trace contextRef="#ctx0" brushRef="#br0" timeOffset="295">43 365 133,'-6'-15'280,"-2"0"14,2-1 8,0-1-108,-1 0-84,2-1-41,1-1-14,2 0-1,4-2 15,0 0 16,5 0 9,1 1 5,2-1 0,2 0-7,1 2-15,4-1-20,-2 4-14,3 1-15,0 3-12,4 1-12,0 4-18,1 4-20,2 1-24,0 5-28,0 2-35,2 5-52,-6-1-117,1 3-48,-8 3-12,-4 2 7,-2 5 25</inkml:trace>
  <inkml:trace contextRef="#ctx0" brushRef="#br0" timeOffset="566">61 417 93,'-3'4'278,"5"-4"15,2-2 10,4-1-81,3 0-90,2 0-49,4-1-24,0 1-12,1-1-9,4 2-8,0 0-10,2 2-19,3 0-27,1 3-63,-1-2-121,0 3-64,0-3-29,0 1-10,1 1 16</inkml:trace>
  <inkml:trace contextRef="#ctx0" brushRef="#br0" timeOffset="787">817 478 129,'-4'-4'262,"1"2"19,-3-1 6,-2 0-96,2 0-58,-2 0-20,-3 0-4,3 1 6,-2 2-1,-2 0 3,2 2 2,1 4 2,-4 0 3,2 3 1,0 3 2,0 3 2,0 0 0,0 3-9,0 1-13,3 2-16,1 0-19,1 2-20,2 1-14,2 0-14,0-2-12,6 1-4,0-3-4,4 2-3,2-4-6,2-1-10,4 0-34,3-3-44,3-2-58,5-3-54,3-3-58,0-2-97,2-2-79,0-4-16,-1-2 27,-1-2 37,2-3 54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4:28.1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2 196 133,'10'0'287,"0"-1"14,3-2 13,4 2-103,1-1-87,2-1-51,4 2-26,0-1-16,1-1-11,-1 1-14,1 2-27,-1-1-50,-7-2-115,-1-3-71,-8 0-34,-3-1-13,-5-2 9</inkml:trace>
  <inkml:trace contextRef="#ctx0" brushRef="#br0" timeOffset="158">24 72 168,'-14'-3'316,"6"-2"19,6 1 9,9 1-102,7-1-99,5-1-61,9 1-33,4-1-16,6 1-19,6-1-26,1 2-57,5 0-140,-2-1-73,-1-1-41,2-3-12,-5 1 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9:09.41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604 89 38,'-5'-21'270,"2"2"17,-1 2 7,3 5-51,1 3-111,3 2-56,2 2-31,3 2-9,6 3-7,5 3-1,6-1-1,9 5 2,5-1 0,7 3-3,6 2-3,2-1-5,3 0-3,3 1-8,-2 0-2,1-1-2,-2-1-2,-4-1 1,-5-2 1,-2-2-2,-8 1 5,-7-4 0,-6 1 4,-7-1 2,-5-1 17,-9 3 13,-5 3 13,-10 3 12,-10 6 5,-14 9 5,-15 14-4,-20 8-14,-18 13-14,-21 11-66,-24 13-201,-24 5-107,-18 2-62,-20-6-33,-7-12-11,-8-13 44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6:59.23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480 360 218,'-1'-17'317,"1"3"25,-5 2 31,2 1-107,2 2-67,1 3-26,-4 2-18,4 1-10,0 3-20,2 1-5,0 2 16,-1 6 14,2 1 13,-1 6 3,1 3-2,-2 4-22,1 4-40,-1 1-40,1 4-40,-2-1-35,0-1-28,-2 2-22,2-4-26,-3-1-17,2-4-1,-4-4 10,4-5 17,-1-4 17,1-2 9,1-5 1,0-6 1,0-5-2,0-4 1,1-4 1,-1-7 11,2-6 18,-1-5 11,-1-7 10,0-2 10,0-5 9,0-1 10,-1 1 12,1 1 13,0 5 13,0 3 7,1 6 6,4 2 1,-4 5-8,6 2-11,-1 3-14,5 4-15,5 3-21,-2 2-23,5 2-29,3 5-41,-2 3-46,0 4-50,0 3-44,-2 5-65,-1 2-110,-2 4-35,-7 2 6,-8 3 31,-5 0 41</inkml:trace>
  <inkml:trace contextRef="#ctx0" brushRef="#br0" timeOffset="440">268 418 103,'-10'11'275,"7"-3"11,4-4 11,8 2-97,4-3-94,7 0-50,5 0-31,3-2-21,5 1-20,2-2-23,-2-2-19,0 0-17,2-1-3,-3-2 13,-6 1 23,1-1 37,-6 1 43,-2-1 43,-5 2 38,-3 0 27,-3 0 25,-1 3 21,-3-2 12,-2 2 12,-2 2-2,-2 1-9,2 3-22,-1 2-32,-1 2-33,1 2-36,1 2-27,-2 1-41,2 1-49,2 1-66,-1 1-69,2-2-63,3-3-84,-4 1-121,-2-5-34,-4-1 17,-1-5 42,0-3 52</inkml:trace>
  <inkml:trace contextRef="#ctx0" brushRef="#br0" timeOffset="735">612 384 56,'-7'-19'310,"6"1"24,-1 4 9,2 1-37,2 4-143,2 0-89,6 1-61,1 2-58,7 3-86,0 0-103,3 3-56,3 2-18,-1 1 2,1 3 26</inkml:trace>
  <inkml:trace contextRef="#ctx0" brushRef="#br0" timeOffset="864">926 399 208,'8'14'297,"-3"-1"30,0-1 10,-5 3-100,1 0-54,-1 0-30,-1-1-17,1 0-23,-2 0-23,2 0-22,2-1-24,-2 1-17,1-1-13,2-2-8,-3-2-3,0-3 0,0-2-2,-4-2-1,-1-2 0,-1-5-1,-1-2 1,-1-4 0,2-2 3,0-4 8,1-2 10,5-2 17,2 0 12,3-2 16,2 1 12,3 2 5,3 1 4,2 4 3,4 3 6,-1 4 6,2 4 4,-2 4 2,-1 3-7,-3 4-13,2 2-17,-5 3-23,0 3-21,-5 2-33,1 1-36,-2 2-53,-1 3-70,0 0-70,2-1-63,-2 2-80,4-3-96,-3-3-15,0-1 31,4-5 49,-1-4 57</inkml:trace>
  <inkml:trace contextRef="#ctx0" brushRef="#br0" timeOffset="1243">1426 242 8,'11'-38'353,"0"9"38,-4 6 19,1 6 6,-2 5-161,-3 6-109,2 6-67,-4 6-27,2 9-13,1 6 0,-1 6-1,0 6-2,1 3-5,0 5-7,-3 1-8,2-2-7,2 0-6,-2-2-17,1-3-14,-1-5-16,0-3-19,-1-7-10,-1-3-7,2-5 4,-3-4 1,-3-6 2,2-4 4,-1-6 2,0-3 0,-1-5 2,0-2 12,-3-2 21,-2 1 18,-5 1 20,-1 3 19,-3 3 18,-3 5 17,-3 2 6,-1 4 6,2 3-3,1 5-7,2 2-9,7 1-11,1 4-11,6 0-10,7 3-7,2 0 0,7-1-5,5 2-8,3-3-16,3 0-26,1-3-43,-1 0-98,-2-3-112,-4-3-49,-4 0-18,-4-3 9,-3 0 32</inkml:trace>
  <inkml:trace contextRef="#ctx0" brushRef="#br0" timeOffset="1698">115 825 375,'-47'9'446,"12"-3"20,13-1 4,11-2-122,12-1-164,11-2-97,15 0-38,13 0-3,14-2 17,11-1 24,14 0 26,11 0 15,8-2 6,8 3-8,7-2-13,2 3-33,0-1-56,-5 2-79,-8 2-86,-9 1-77,-12-1-66,-10 3-76,-14-2-102,-13-1-17,-14 2 33,-17 0 49,-14 1 46</inkml:trace>
  <inkml:trace contextRef="#ctx0" brushRef="#br0" timeOffset="1944">337 966 119,'-59'5'448,"16"-2"32,13 0 10,11 0 5,16-2-185,11 1-152,17-1-73,14 2-12,13-1 14,9-1 22,14 1 10,8-2-3,7 1-14,7-1-43,1 0-89,1-1-115,-5-4-103,-5 1-140,-6-4-117,-6-1-37,-7-3 33,-2-4 68,-3-4 76</inkml:trace>
  <inkml:trace contextRef="#ctx0" brushRef="#br0" timeOffset="2176">2014 464 176,'5'-17'317,"-4"4"35,1-1 39,-1 5-73,-1 0-73,-3 3-42,3 2-23,-1 2-22,-2 2-21,1 3-12,1 4-6,-1 4-9,1 3-4,-3 2-10,4 2-16,-1 3-47,-1 2-64,1-1-68,-1 1-66,2-3-65,0 2-74,-3-5-117,-1-3-37,0-2 9,-7-4 40,3-6 46</inkml:trace>
  <inkml:trace contextRef="#ctx0" brushRef="#br0" timeOffset="2408">1837 343 212,'3'-20'299,"4"2"6,1 3-3,2 3-151,3 1-123,3 5-100,1 3-119,2 2-56,1 4-22,0 0-4</inkml:trace>
  <inkml:trace contextRef="#ctx0" brushRef="#br0" timeOffset="2521">2168 386 165,'9'12'302,"-3"-3"26,-1 2 29,-2 0-88,1 1-82,-1 2-37,-2 1-20,5 1-23,-3 2-23,2 0-28,3 2-29,-3-1-29,4-1-32,-4-1-34,3-4-37,-3-1-50,0-3-75,-2-4-83,-3-5-25,0 0 0,-3-5 19</inkml:trace>
  <inkml:trace contextRef="#ctx0" brushRef="#br0" timeOffset="2702">2185 402 161,'-3'-22'309,"-1"2"18,0 2 8,-1 3-102,2 3-118,2-1-69,-1 2-58,0 1-63,1-1-120,-3 2-67,0 0-31,-3 2-7,0-4 11</inkml:trace>
  <inkml:trace contextRef="#ctx0" brushRef="#br0" timeOffset="2856">1903 93 224,'-17'-3'281,"4"0"20,-1 3-33,5 2-84,-3 4-43,2 6-15,0 6-2,4 6-1,1 7 0,2 5-10,-2 5-14,5 2-25,5 0-23,-1 3-26,1-3-30,7-1-37,-2-3-42,5-2-48,2-3-99,-1-4-102,3-6-36,0-5-3,3-5 22,2-7 39</inkml:trace>
  <inkml:trace contextRef="#ctx0" brushRef="#br0" timeOffset="3090">2482 185 179,'27'6'312,"-1"7"39,0 8 30,1 9-108,-2 6-68,-3 6-42,-6 5-36,-3 2-33,-4 4-32,-5 2-34,-11-1-47,-5 2-52,-7-3-83,-12-4-136,-8-5-73,-12-3-26,-9-5 9,-12-4 30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4:28.8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0 357 154,'2'-37'270,"0"3"29,-1 4-10,-1 3-55,0 5-21,0 2-8,-1 7-5,-1 2-14,2 4-21,0 3-27,0 4-26,0 8-19,3 4-8,-1 8 1,3 4 10,-2 4 1,3 5-10,0 3-16,1 3-16,-1 3-14,2 0-15,1-1-23,-4-4-38,1-2-56,-1-4-65,0-4-66,-2-3-68,-3-3-111,0-3-61,-3-6 2,0-4 36,1-5 50</inkml:trace>
  <inkml:trace contextRef="#ctx0" brushRef="#br0" timeOffset="282">38 286 109,'-4'-19'277,"-1"-3"16,0 0 14,5 1-90,0-1-80,2-2-39,2 0-10,1 1-4,2 2-2,2 2-9,2 2-9,2 2-16,4 2-17,1 2-16,2 4-17,2 2-16,-1 5-19,4 3-23,-3 5-38,-1 0-84,-4 6-92,-4 1-42,-7 3-11,-3 0 9,-6 5 30</inkml:trace>
  <inkml:trace contextRef="#ctx0" brushRef="#br0" timeOffset="518">32 433 253,'3'8'282,"2"-7"8,6 1-34,5-4-118,3 1-67,0-1-35,6-1-18,2 2-18,1-1-26,2 2-59,-4-1-100,-1-1-56,-3 2-25,-1 0-8,-2 6 13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4:38.04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0 144 226,'17'-24'271,"7"1"6,0 2-36,6 3-123,5 2-100,-1 1-130,1 3-85,-2 3-40,-3 4-22,-3 4-3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4:29.6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176 121 76,'-2'11'240,"5"-4"24,5-3-19,5 1-58,7-3-49,7-2-39,5-2-25,9-1-18,8 0-9,8-1-3,6-2-2,7-1 3,4 3 6,8-2 3,5 2 2,5-4-2,0 2-5,1 2-6,-1-4-10,-1 2-6,-4-1-12,-3 1-8,-2 1-16,-7 1-18,-3-1-22,-7 3-28,-8 4-49,-11 0-108,-8-1-67,-11 1-23,-11-2 0,-10 1 14</inkml:trace>
  <inkml:trace contextRef="#ctx0" brushRef="#br0" timeOffset="377">185 420 141,'0'-6'248,"2"0"9,-2-3-22,3 0-95,-3-2-54,0 2-24,-2 0-3,1 2 5,-4-1 7,3 2 4,-4 2 1,0-1-4,1 2-5,-3 3-5,0 2 0,-1 0 3,-2 5 6,-2 2 11,1 3 11,-1 3 10,-3 4 11,3 4 2,-1 2 0,0 4-2,4 0-10,0 3-11,3 0-18,4 1-13,1 0-15,5-2-14,4 1-16,4-2-18,3-2-36,8-1-44,3-1-57,7-4-56,4-2-52,4-5-50,0-3-86,0-5-35,0-5 14,0-7 30,-1-5 41</inkml:trace>
  <inkml:trace contextRef="#ctx0" brushRef="#br0" timeOffset="686">672 518 306,'-5'-1'358,"-2"1"15,-3 1 11,0 3-151,0 3-100,-3 4-56,-1 1-22,4 1-5,-1 4-1,0-1 0,3 4-3,2-2-5,1 3-12,3-3-8,2 1-6,2-2-7,3-3 4,0 0 3,1-2 14,5-3 21,-3-3 23,2-3 17,0-3 15,-2-3 9,-1-3-6,-1-4-13,-1-4-20,-1-1-18,-2-3-20,-1-4-25,-1 1-32,0-3-35,0 1-43,2 2-38,3 2-41,0-1-25,1 3-18,5 3-4,0 2-6,0-2-16,3 1-42,-1 1-23,3 1 3,-2 1 17,2-1 34</inkml:trace>
  <inkml:trace contextRef="#ctx0" brushRef="#br0" timeOffset="952">816 408 73,'8'-5'255,"-5"1"45,-3-1 29,-2 2-53,-2 0-65,-4 1-48,0 2-30,0 2-18,-3 0-13,3 4-13,0 0-9,2 1-15,1 4-10,1 1-14,4-1-8,4 3-8,1 1-7,1 2-5,6 1-1,1 0 0,2 3-3,4 0-1,0 1 0,1 2-2,-1 0 1,-1 0-3,-1 0-3,-2 0 0,-3 0-2,-6-1-6,-4-2-14,-5-2-20,-4-2-19,-5-2-30,-1-3-27,-1-2-26,1-4-34,2-4-62,0-4-72,3-4-23,2-4 3,4-4 17</inkml:trace>
  <inkml:trace contextRef="#ctx0" brushRef="#br0" timeOffset="1240">1132 518 158,'16'-10'423,"-5"2"55,-3 3 24,-2 2-33,-1 0-160,0 4-107,-2 5-57,-1 5-8,2 2 15,-1 7 15,-1 7 13,1 3-2,-1 4-29,3 5-38,-2 2-38,2 2-27,1 2-19,-2 2-13,3 0-7,1 0-13,-2-2-31,0-5-61,-1-2-88,0-5-89,-3-3-95,-6-6-148,1-3-64,-6-7 7,-1-7 60,2-7 76</inkml:trace>
  <inkml:trace contextRef="#ctx0" brushRef="#br0" timeOffset="1482">1200 709 7,'-1'-27'333,"2"3"33,4 0 14,0 0 14,6 0-163,0 2-87,2 1-38,2 1-7,-2 4 2,1 4-3,-3 3-7,1 4-13,0 5-21,-4 5-22,0 5-18,-5 5-8,-3 3-3,-3 3 0,-2 0-2,-3 1-3,0 3-1,-3-4-3,2-2-2,-1-1-3,-1-1-2,3-4 2,2-2-1,1-4 2,5-1 1,2-1 4,4-2 0,5-2 2,7 2 3,5-2 4,1 4 1,3 1 7,3 1 4,-1 4 7,-1 3 4,-1 4 4,-4 0-2,-2 4-5,-4 2 0,-4 1-7,-4 0-5,-7 0-10,-4-4-5,-5-1-3,-4-4-4,-7-4-9,-6-3-20,-4-5-24,-2-2-24,-2-5-28,2-4-34,2-7-44,4-1-82,8-5-82,2-3-28,6-6 0,8-2 18,5-7 43</inkml:trace>
  <inkml:trace contextRef="#ctx0" brushRef="#br0" timeOffset="2016">2111 150 275,'11'0'311,"0"0"20,-3-2-25,5-1-106,-2 1-64,1-2-38,3 1-28,0 0-20,3-1-12,-1 0-16,1 0-22,-1 0-24,-1-1-23,-2 0-36,-4 1-55,-4-2-66,-6-1-59,-5-1-27,-8 1 22,-4 0 86,-5 5 120,-2-1 119,-1 1 101,0 1 66,3-1 12,2 1-47,5 1-59,4 0-42,4 0-31,7 0-18,8 0-15,8 0-17,6 0-56,8-5-130,4-1-69,-1-4-38,2-5-17,-7-6-1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4:35.65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26 260 94,'-6'-5'269,"-1"-3"28,2-1 23,0 0-83,2-3-57,3-2-33,0 1-21,7-2-14,-1 0-6,5 2-11,3-1-9,1 2-2,2 1 1,1 3-1,2 2-5,-1 1-2,0 4-8,0 2-9,1 4-11,-4 1-14,-2 2-14,-1 6-10,-2 1-7,0 3-8,-6 3-3,0 0 1,-2 0 0,-3 1 0,-2 0 0,-1-4 0,0-2 3,-3-2 3,-2-4 5,3-2 3,-1-3 6,1 0 7,2-2 5,1-1 5,2-2 3,3-2 6,-1-1 0,6-2-4,0 1-3,6 0-4,-1 1-8,4 0-9,-1 1-7,1 4-7,-2 1-1,0 3-5,-5 3-4,2 1 0,-7 4-2,0 1 0,-3 1 1,-4 2 1,-1 0 4,-4 0 1,-5-1 5,-1-1-3,-2-2-1,-2-2-13,0 0-20,4-3-29,-2-3-32,5 0-26,4-3-36,3-2-34,3-2-49,0-5-102,3-3-36,5-5-7,2-2 19,5 1 36</inkml:trace>
  <inkml:trace contextRef="#ctx0" brushRef="#br0" timeOffset="526">426 96 184,'-2'-8'296,"2"1"22,2 1 13,4 1-128,2 4-75,3-2-41,5 3-27,2 0-18,3 0-12,3 1-9,1 1-7,-1-2-4,0 1-6,-2-1-2,0-1-1,-4-2 0,-3 1 7,-2-2 14,-2 1 16,-2-2 18,-4 1 24,-3-1 24,0 2 21,-2 0 13,-2 1 0,2 2-7,-2 0-17,2 2-22,0 0-32,0 1-21,-1 1-13,-1 3-10,0 7-1,-1 3 3,2 4 5,-2 4 2,3 5 0,-2 2-2,2 1-4,2 2-7,-2 1-6,4-1-10,-2 0-15,-1-4-34,1-1-51,-2-1-58,0-4-64,-2-4-95,1-4-109,-5-8-31,1-5 15,0-4 40,-1-4 58</inkml:trace>
  <inkml:trace contextRef="#ctx0" brushRef="#br0" timeOffset="916">601 360 174,'2'-9'292,"3"1"16,2 0 10,3 1-130,4 1-76,5 1-44,3 1-28,2 1-20,5 0-24,1 2-43,-2-4-134,-1 0-72,-2 0-36,-6-1-19,0 4 6</inkml:trace>
  <inkml:trace contextRef="#ctx0" brushRef="#br0" timeOffset="1097">1058 400 105,'3'8'284,"1"-1"23,-1 2 13,2 2-81,1 0-90,0 3-50,-1 0-27,-2 4-17,2 0-15,-3 0-12,-1 3-19,-1 0-35,-1 1-56,-4 1-115,-2-5-78,1-2-41,-2-4-13,5-4 16</inkml:trace>
  <inkml:trace contextRef="#ctx0" brushRef="#br0" timeOffset="1292">1223 187 14,'9'-40'305,"2"8"31,1 2 21,3 5-2,3 4-129,2 4-56,2 4-23,-1 5-7,1 7-4,0 5-11,-4 7-15,-3 5-25,-7 6-27,-3 7-26,-5 6-17,-5 2-14,-6 4-2,-1 1-4,-4-2 2,0-4 3,3-3 4,0-4 2,3-5 0,3-5 6,2-5 6,4-4 7,4-4 1,5-1 3,6-5-1,4-2-3,5-3-19,2-2-52,5-4-78,-3 0-103,3-7-149,-4-5-79,-1-2-27,-1-1 20,-2 2 61</inkml:trace>
  <inkml:trace contextRef="#ctx0" brushRef="#br0" timeOffset="1682">1746 128 217,'9'-13'310,"1"-2"26,3-3 7,4 2-107,1 1-56,2-1-24,4 5-6,-2 2-5,-3 4-9,1 4-16,-5 2-21,-3 6-25,-4 4-26,-5 3-20,-3 2-13,-3 4-9,-5 2-2,-1 1-4,-2-1-1,-1-1-2,0-2 0,-1-1 3,4-2-3,0-4 5,2-3 2,2-3 6,4-2 6,2-2 3,2-2 1,7-3-2,4-4-4,4 2-6,2-1-3,2 0-3,-1 2-1,1 3 2,0 1 2,-3 5 2,-2 2 1,-5 1-2,-2 2-4,-6 4-2,-4 0-6,-4 3-2,-6-2 1,-2 2-3,-5-1 4,1-1-4,-1 0-9,1-1-25,0-2-31,5-2-44,5-1-40,2-3-50,8-3-90,4-3-71,7-6-17,3-1 13,7-5 29</inkml:trace>
  <inkml:trace contextRef="#ctx0" brushRef="#br0" timeOffset="2086">2231 124 4,'2'-24'279,"-2"6"32,0 0 21,-2 5-25,1 2-105,-1 2-62,2 2-34,-1 2-27,1 3-20,0 1-17,1 2-8,2 4-6,-1 1-1,5 5 6,2 1 7,2 1 6,2 5 6,4 0 6,2 5 3,0 1 1,5 4-5,-1 0 1,-2 3-6,3-1-7,-6-2-5,0 1-9,-4-4-4,-6-2-8,-1-4-12,-6-1-7,-4-1-10,-2-4-16,-5-3-46,-2 1-57,-6-3-103,-4-4-125,1-4-70,-5-6-20,5-4 27,4-5 46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4:38.40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71 1175 90,'-14'3'222,"3"-2"19,1 0-35,2-1-55,-1 0-36,4 0-27,-1 0-15,3-1-12,0 1-3,1 0 0,2-1 2,0 1 8,0-2 6,3 1 3,2-1-5,6-1-6,6-1-14,4-1-16,12-1-16,8-1-12,13-1-5,11-2-7,13-1-1,13-1-3,13 0-1,10-3 4,8 2 2,12-2 2,7 0 1,8 1 0,4-1 3,1 1-1,-3 4 3,-4 0 2,-11 1 0,-11-2 1,-13 4-1,-15-3-4,-21 2-6,-14-2-18,-15 5-46,-20 0-105,-14 1-104,-17 1-52,-12-2-27,-11 2 7,-9 0 30</inkml:trace>
  <inkml:trace contextRef="#ctx0" brushRef="#br0" timeOffset="549">504 1379 95,'-3'-12'277,"-2"0"23,1 1 14,-4 2-89,2 3-81,-1 0-42,1 5-26,-3 1-16,2 1-2,-2 4 3,-1 1 4,-1 4 8,0 2 12,-1 3 8,-1 3 5,-2 3 6,0 2-2,0 1-6,1 1-11,1 2-12,1 1-12,4 1-12,3 1-9,4-1-9,2-1-3,4-1-6,3 0-8,6-1-15,2-4-32,5-2-46,2-2-56,6-5-58,2-4-73,2-1-122,5-7-41,-3-2 3,3-7 36,2-2 45</inkml:trace>
  <inkml:trace contextRef="#ctx0" brushRef="#br0" timeOffset="829">879 1520 272,'-9'0'334,"-4"1"16,0 4 6,2 1-147,-3 1-97,3 4-51,1 1-25,0-1-13,2 3-2,1 1-2,4 2 3,1-2 0,4 3-1,1-3 1,4-2-3,2 1 1,2-4 2,-1-1 9,-1-3 11,2-3 11,0-2 13,-3-3 10,3-4 4,-5-4-3,-1-1-12,0-4-12,-2-3-17,-1-2-13,-2-1-14,0 2-11,0-2-12,2 1-14,-1 2-19,1 2-27,1 1-32,4 2-28,3 3-32,3 1-41,3 0-73,-2 0-51,6 0-12,1 1 13,1 0 22</inkml:trace>
  <inkml:trace contextRef="#ctx0" brushRef="#br0" timeOffset="1097">1132 1394 69,'2'-3'302,"-5"-1"31,-2 3 17,-5 0-52,-2-1-109,2 4-70,-3 0-46,0 2-25,3 2-11,0 0-2,1 3 0,6 0 1,1 3 0,6 1 3,0 2-1,7 2-6,0 1-4,5 1-6,0 2-2,4 2-3,1 1-1,-2 0 0,1 1-1,-4 1 1,0-1-3,-5-1-2,-6 0-2,-2-1-7,-6-4-6,-2 1-7,-4-2-13,-4-3-16,0-4-22,-1 0-23,3-4-31,3-3-45,3-4-71,4-5-75,2-4-28,4-4 4,3-4 16</inkml:trace>
  <inkml:trace contextRef="#ctx0" brushRef="#br0" timeOffset="1358">1369 1559 280,'21'-24'353,"-4"3"49,-1 3 11,-5 2-87,-3 5-55,0 3-41,-5 2-31,0 6-13,0 3-4,-1 8-5,1 2-1,1 8-1,-1 5-15,0 5-27,1 5-31,-1 2-31,2 4-26,0 1-18,0 4-10,3-2-9,-1 1-11,0 2-4,-1-3-22,-1-1-43,0-5-69,-1-3-82,-2-7-77,-1-4-63,-1-6-60,-3-7-89,-3-9 1,-2-6 49,0-9 57,0-7 60</inkml:trace>
  <inkml:trace contextRef="#ctx0" brushRef="#br0" timeOffset="1619">1534 1559 217,'7'-23'309,"-2"-1"18,0 2 9,3-1-119,-1 0-64,0 4-19,1-2 2,0 3 15,0 3 8,1 2 0,-1 2-14,2 1-25,1 2-28,0 4-32,0 2-24,3 2-16,-1 6-8,1 2-4,-3 3 0,-1 6 1,-1 1 1,-6 4-1,-3 3-1,-5-1-4,-4 1-3,-2 1-5,-3-2-1,-3 0 0,-2-2 0,1-2-1,3-4-2,-2-1 1,3-3-1,5-3 0,2-1-2,3-2-3,4-3 0,4-2 0,6 1 1,6-1 0,3 2 2,4 2 7,1-1 5,1 5 6,-1 3 3,-2 3 3,-3 3 3,-6 2-4,-7-1-13,-6 2-30,-6 0-54,-8-1-80,-13-2-178,-10-5-90,-12-2-40,-15-8 3,-14-8 35</inkml:trace>
  <inkml:trace contextRef="#ctx0" brushRef="#br0" timeOffset="31639">2999 990 139,'0'-3'294,"-1"0"25,1 2 22,-2-2-100,2 1-63,0 2-33,0 0-9,2 0-10,1 2-8,4-2-14,2 0-15,0 1-18,6-1-24,2 0-16,2 0-8,0 0-6,3 0-8,-3 0-14,2-1-31,-3-1-44,-1-1-44,0 2-57,-4-1-113,-3-2-73,-3-2-20,-6-2 17,-2 1 29</inkml:trace>
  <inkml:trace contextRef="#ctx0" brushRef="#br0" timeOffset="31855">2993 813 285,'-14'-4'343,"6"-1"9,6 2 4,4 0-156,6 2-99,6-2-59,4 3-36,2 0-34,5 0-56,2-3-126,3-1-70,0 0-34,3-2-12,-1 0 12</inkml:trace>
  <inkml:trace contextRef="#ctx0" brushRef="#br0" timeOffset="32181">3520 389 175,'3'-14'259,"0"-1"15,2 0-33,0-1-77,2-2-46,1 1-21,0-1-4,3 2 5,0-1 9,1 0 7,1 4 2,0 1 1,1 2-13,1 1-14,0 4-17,1 2-16,2 3-13,-1 5-12,2 3-7,-3 5-4,1 2-4,-4 6-4,1 1-3,-3 5-2,-4 2-2,-1 1-3,-5 0-2,-5 0-1,-1-2-2,-3-2 0,-2-4 0,-3-2 5,-4-5 4,2-4 5,0-3 12,-2-2 11,6-4 16,1-2 20,1-2 14,6-1 4,3-1 1,3-1-7,6-1-17,4 2-22,6 1-18,0 3-9,3 3-6,0 3-5,-4 4-2,1 2 0,-5 2-2,-2 1-5,-5 1-4,-4 2-8,-4 2-11,-8-2-16,-3 1-25,-6 1-37,-2-1-48,-3-1-46,-6 0-39,2-1-64,-2-7-97,-1-5-27,0-2 18,5-5 32,1 1 43</inkml:trace>
  <inkml:trace contextRef="#ctx0" brushRef="#br0" timeOffset="37195">4036 151 250,'-3'-5'285,"-3"-3"30,5 2-38,-1-1-63,4 1-30,1-2-19,1 1-11,4-3-11,2 3-5,2 1-6,3 1 0,2 4 4,1 2 6,2 4-1,4 3-4,-2 2-13,2 3-14,-1 6-20,1 1-21,-3 5-18,-1 0-10,1 5-13,-4 1-8,-3 4-7,-3-2-7,-4 2-9,-4-2-18,0-2-20,-3-1-31,-3-3-43,-2-1-50,0-2-53,-1-3-42,1 0-45,-4-6-84,1-3-50,0-5 2,-3-4 35,3-3 43</inkml:trace>
  <inkml:trace contextRef="#ctx0" brushRef="#br0" timeOffset="37501">4231 491 4,'0'-14'275,"3"4"23,2-2 12,4-2-35,3 2-118,2 2-69,3-2-39,7 1-22,1 4-14,2 1-11,3 1-26,0 2-62,0-3-113,-4 3-57,-3 0-33,-1 0-12,-2 6 15</inkml:trace>
  <inkml:trace contextRef="#ctx0" brushRef="#br0" timeOffset="37673">4810 515 120,'6'9'307,"-1"3"21,-5 0 9,0-2-74,-2 4-104,-1-2-49,-2 1-17,0 2-11,1-1-7,-1 1-11,1 3-35,2-2-48,0 2-63,2-1-102,-1-4-111,-1-2-52,-1-4-11,1-1 14,2-1 37</inkml:trace>
  <inkml:trace contextRef="#ctx0" brushRef="#br0" timeOffset="37903">4933 222 133,'8'-25'307,"0"4"17,4 0 7,5 1-82,1 4-109,2-1-51,3 5-16,-1 2-5,2 2-4,-5 5 2,3 5-10,-3 3-10,-5 6-13,0 4-12,-6 5-6,-3 2-5,-5 3-1,-5 6-4,-1 0-1,-6 0-1,-1 3 0,-3-3-2,0 1 2,-3-4-1,5-1 3,-2-4 6,5-5 17,5-5 14,2-2 16,0-4 10,8-1 4,4-3-2,5-3-12,4-1-18,4-2-13,5-2-16,0-2-38,1-1-52,2-1-66,-6-3-132,1-3-103,-3-1-51,-3-2-2,0 3 32,-1 1 58</inkml:trace>
  <inkml:trace contextRef="#ctx0" brushRef="#br0" timeOffset="38242">5474 162 113,'6'-18'285,"-3"2"17,2 0 10,0 5-88,1-1-89,2 3-46,-2 3-21,2 3-8,-1 4-6,-1 5-7,-1 3-9,-1 6-10,-2 2-9,-4 4-8,2-2-3,-4 4-3,2-4-3,-1-1-1,2 0 0,-1-3 1,0-3-2,1-1 4,-1-4 3,4-1 4,-1-1 4,4-1 4,4-1 1,1 0-1,1 0 3,3 0 3,2 2 8,-2 0 3,-1 5 2,-2-2 2,0 6-2,-5 0-7,-1 1-6,-5 1-8,-3 0-3,-2 2-10,-4-1-14,-7 1-16,3-1-19,-4-2-23,2-2-21,2-1-21,1-3-20,4-3-46,4-4-80,4-7-47,4-3-13,4 0 6,5-6 21</inkml:trace>
  <inkml:trace contextRef="#ctx0" brushRef="#br0" timeOffset="38617">5804 177 185,'8'-21'315,"0"5"27,-5 2 16,0 5-119,1 4-62,-3 4-25,1 4-12,-1 3-2,3 5 9,0 4 9,4 1-2,0 5-3,3 0-5,5 3-1,2 3 2,0 0-2,6 3-10,-2 2-21,0-1-16,0 1-29,-6-2-20,0-2-26,-5-1-29,-3-3-32,-5-3-31,-6-3-47,-5-1-77,-5-2-82,-7-5-114,-2-1-114,-4-6-42,-1-3 5,1-4 59,2-5 74</inkml:trace>
  <inkml:trace contextRef="#ctx0" brushRef="#br0" timeOffset="38905">6174 86 142,'32'-21'252,"0"4"7,-1 2-35,-1 5-178,0-1-149,-4 4-80,-8 3-41,-2 3-22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5:17.68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228 909 125,'-25'3'259,"-1"-1"17,1 1-13,0-3-86,1 0-65,4-2-34,-1 1-10,2-1 0,7-1 11,0 3 15,2-1 14,3 1 11,5 0 8,2 1-7,4-1-12,5 0-18,7-1-23,7-1-24,9-1-16,9 0-8,11-1-5,8-1-4,10-1 2,14-1 1,9-1 2,13 1 0,10-3-3,9 0 5,8 0-5,12-4 1,7-2-4,9-2-4,5-2 14,-2 2 16,-1 3 23,-3 2 19,-5 2 11,-8 2 8,-14 2-10,-15-1-31,-12 2-70,-17 2-96,-15 1-100,-15-6-186,-20 0-96,-18 0-44,-21-5 24,-22 5 59</inkml:trace>
  <inkml:trace contextRef="#ctx0" brushRef="#br0" timeOffset="1020">224 1199 205,'-5'-7'289,"-2"2"27,2-3-8,1 2-78,-1 0-45,2 2-20,0 1-10,-2 1-6,2 2-3,-4 5-3,1 1 2,-3 4 2,-1 3 8,1 4 12,-4 2 0,2 3-4,1 2-16,-2-2-16,2 2-25,2-2-22,-2 3-21,3-1-23,1 1-11,2 1-13,1-1-10,5 1-12,1-1-8,4-1-9,1 0-20,6-1-39,0-2-51,3-3-68,2 0-63,2-5-53,-1-2-61,1-4-88,1-4-25,-3-5 32,-1 0 48,0-6 50</inkml:trace>
  <inkml:trace contextRef="#ctx0" brushRef="#br0" timeOffset="1299">443 1448 76,'6'-8'295,"-3"3"24,-1 1 12,0 1-69,-4 3-102,0 3-60,-1 0-27,-4 5-10,0-1 9,1 4 8,-2 2-1,-3 1-2,3 2-11,0-1-14,2 2-14,-2-2-12,7 0-7,-1-2-6,4 1-4,2-3 0,5 0-5,3-2-1,2-1-2,0-4-1,2-2 0,0-1 0,-1-2 2,0-4 1,-4-1 0,1-3 3,-4-3 3,-3-1-2,-1-2-5,-3-3-8,-2 0-10,-3 0-18,1 0-26,0 1-28,0 0-36,1 3-65,0-1-107,2 1-50,2 1-8,3 1 13,1 1 27</inkml:trace>
  <inkml:trace contextRef="#ctx0" brushRef="#br0" timeOffset="1611">753 1355 215,'3'1'324,"-7"-1"22,1 2 15,-4-1-124,1 4-78,-1-1-43,-2 2-19,3 0-10,1 3 0,2-2-7,3 4-9,1 0-11,2 1-8,5 0-15,3-1-12,4 3-6,2 1 0,2-1-5,3 2-5,2 0-1,1 1 2,-1 1 0,-2 2-2,-2-2-1,-3 0-2,-4-2-4,-6 2-6,-6-3-8,-2 0-15,-6-2-21,-3 0-17,-2-3-25,-2-1-22,-2-2-22,4 0-18,-2-4-42,2-3-69,3-5-46,0-1-14,5-3 11,4-3 22</inkml:trace>
  <inkml:trace contextRef="#ctx0" brushRef="#br0" timeOffset="1930">1209 1164 164,'4'-18'309,"-4"3"18,-1 3 13,-4 6-101,-1 6-92,-6 4-43,-2 9-10,-2 3 8,-1 5 16,3 3 17,-4 6 13,1 2 6,4 0 2,-1 4-5,0 1-16,6-1-13,1-2-20,6 1-19,2-1-20,4-1-21,3 0-12,4-1-16,3-4-16,4-1-23,0-1-48,3-4-63,3-2-60,2-5-52,-1-3-54,2-6-83,-4-4-53,-2-6 11,-3-5 31,0-4 39</inkml:trace>
  <inkml:trace contextRef="#ctx0" brushRef="#br0" timeOffset="2182">1464 1323 294,'0'-13'391,"0"-1"43,0 5 33,0 3-131,0 2-93,2 1-63,0 3-34,-1 1-7,2 4-2,2 2 6,-2 5 0,2 2-1,0 4-24,3 1-33,-4 2-30,1 4-23,0 1-15,2 1-17,-3 0-17,2 0-26,-1 0-34,1-1-53,-1-2-57,3-2-47,1-3-37,0-3-34,0-4-49,0-5-53,1-4 0,-2-4 23,0-7 37,4-2 45</inkml:trace>
  <inkml:trace contextRef="#ctx0" brushRef="#br0" timeOffset="2420">1725 1331 237,'2'-14'359,"1"2"31,1 3 27,-3 3-119,2 3-74,-1 3-32,2 5-4,-1 4 12,1 3 10,-1 3 3,0 3-16,2 3-33,0 1-41,-2 2-48,4 3-37,-2 0-42,0-1-44,-2 1-54,2-2-78,0 1-77,2-2-92,-3-2-129,1-4-43,-2-1 9,0-7 49,5-2 64</inkml:trace>
  <inkml:trace contextRef="#ctx0" brushRef="#br0" timeOffset="2639">2089 1494 229,'3'-4'346,"-3"-2"27,0 0 10,-3 1-118,1 2-108,-1 0-66,2 0-44,-4 0-37,5 2-37,-1-1-51,-1 2-106,2 0-101,2-3-49,-1 0-18,5 0 12</inkml:trace>
  <inkml:trace contextRef="#ctx0" brushRef="#br0" timeOffset="2838">2337 1303 63,'-1'-4'265,"-1"-2"25,0 2 24,-1-1-76,-1 2-64,2 0-30,-1 2-12,2 2 3,-6 4 9,1 2 6,-1 2-3,-2 5-11,1-1-19,3 2-25,0 3-30,2-1-24,3-1-16,0 1-10,3-1-5,2 1-4,3-4-3,0 1 0,3-2 0,0-2 0,2-2 1,-2-4-1,-1-2 4,0-2 3,-3-2 0,1-2 1,-3-4 1,-1-2-1,2-4-4,-4 0-14,-1-2-16,-1-2-25,0 0-26,-1-1-33,-1 2-31,2 1-26,0 2-31,3 2-57,-3 2-78,0-1-24,4 1 4,1 2 20,4 2 39</inkml:trace>
  <inkml:trace contextRef="#ctx0" brushRef="#br0" timeOffset="3184">2677 1269 57,'0'-4'221,"-3"-1"19,-2-1-23,4 0-49,-5 0-46,3-1-26,-2 0-14,0 2-11,0 0-9,-1 1-1,-2 2-6,2 0-2,-2 4 2,-4 3-3,0-1 2,2 5 1,-4 0 2,3 2-2,-2 2-5,3-1-8,1 2-10,1-1-8,4-1-11,-1 2-7,4-2-6,1-2-5,3 0 1,1 0-2,1-4 2,3 0 3,0-3 0,4-2 1,1-2 2,1-2 0,-1-2 2,2 1 11,-1-2 15,-5-1 22,2 5 18,-3-3 16,-3 4 18,0 1 16,0 1 12,-2 5 9,1 0 3,-1 3 1,-1 3-8,-1 2-19,1-1-25,1 4-25,2-1-21,-2 2-18,1 2-17,0-1-22,2-1-37,-1 0-46,0-1-67,1-4-72,2-1-70,1-1-94,0-7-88,-1-4-15,-2-1 32,1-7 55,2-2 64</inkml:trace>
  <inkml:trace contextRef="#ctx0" brushRef="#br0" timeOffset="3594">2818 1178 133,'14'-27'293,"-1"4"17,4 8 18,2 6-85,-1 9-76,2 9-28,-1 9-2,3 8 16,-3 5 19,0 7 19,0 3 2,-3 6-4,1 3-21,-1 2-23,-5 2-37,-3 2-43,-4-2-65,-8-2-75,-4-1-66,-6-3-73,-3-3-79,-12-3-141,-4-4-43,-8-5 12,-10-5 36,-1-4 49</inkml:trace>
  <inkml:trace contextRef="#ctx0" brushRef="#br0" timeOffset="4310">3637 702 175,'0'3'269,"2"-1"15,3-1-16,4 1-92,0-2-60,7 0-37,2-2-20,3 2-15,2-1-16,2-1-14,2 0-33,1-2-68,-4-3-113,-3-4-61,-6 1-32,-5-2-11,-7 3 14</inkml:trace>
  <inkml:trace contextRef="#ctx0" brushRef="#br0" timeOffset="4467">3749 614 163,'-6'3'297,"1"-2"17,7 1 5,5-2-110,5 0-97,7 0-67,1-2-83,4-1-139,3-3-71,-2-1-38,-4-7-19,-1-4 2</inkml:trace>
  <inkml:trace contextRef="#ctx0" brushRef="#br0" timeOffset="9280">3639 776 221,'-4'-2'256,"1"2"13,0-1-58,1-1-73,-1 2-47,2-1-25,-4-1-13,4 2-3,-1-1 2,2 1 4,0 0 2,2 0 1,-1 0 3,5-2-3,-1 2 3,3 0-6,6 2-3,-1-2-2,6 1-7,-2 1-1,5-1-2,2-1 1,0 2-3,3-1 2,1 1-1,-1-1-3,1 0-2,-1-1-3,-2 2-3,-4 0 0,0-1 2,-4 1 0,-3-2 2,-4 1 0,1-1 0,-5 0-4,-1 0-5,-2 0-7,1 0-8,-3 0-12,-1 0-19,0 0-27,0-1-36,0-2-36,-1 3-41,-1-2-47,-3 0-79,0 1-65,-3-2-17,1 0 12,-3 0 28</inkml:trace>
  <inkml:trace contextRef="#ctx0" brushRef="#br0" timeOffset="9738">3656 557 117,'-14'-5'251,"3"2"18,-2 0-13,5 2-82,3-1-52,1 2-29,0-1-14,4 1-6,0 0 0,4 1 5,2 1 1,5-1-1,6 1 6,2-1 2,2 2-1,6-2 3,3 1 8,3 0 9,2-1 14,4 1 13,-1-1 12,-3-1-2,-2 2-11,-6-2-20,-5 0-22,-4 0-29,-6 0-31,-2 0-52,-5 1-98,-7-2-163,-6 1-158,-7-2-85,-11-6-36,-3-2 12,-10-8 75</inkml:trace>
  <inkml:trace contextRef="#ctx0" brushRef="#br0" timeOffset="28654">4687 408 165,'-5'-1'255,"4"-1"21,-4 0-28,1 1-79,1 1-43,-1-3-29,1 2-10,0-1-7,-2-1 1,1 0 5,3 0 7,-2 0 9,-1-1 10,1-1 8,-1-1 3,2 0 5,-1-3 2,3 0-5,2-1-5,1-2-12,4-2-13,1 1-12,4-2-16,3 1-9,0 1-10,2 4-8,-1-1-5,3 5-4,0 0-8,-2 5-6,0 5-6,1 2-3,-1 5-3,-4 5-2,-1 2-3,-2 5-3,-2 2-4,0 1-2,-7 0-3,-1-2-6,0 1 1,-6-6 1,2 0 2,-3-3 5,2-4 3,-1-2 3,0-4 3,1-1 6,4-1 9,-1-2 5,2-3 4,3-2-1,5-1 0,1-3-3,7 0-7,3 2-7,3-1-6,-1 2-1,1 3-1,0 3-2,-6 2-3,1 5 4,-4 2-4,-2 5 0,-3 1-1,-5 3 1,0 1-2,-4 1-5,-4 0 1,-5 2 0,-4-1-1,-3-2 4,-7-1 3,-3-3 1,0-3-3,-1-4-7,1-2-20,0-4-34,3-3-45,2-4-47,5 1-48,4-5-46,5 0-83,7-6-77,1-2-17,4-4 16,8-2 35,6-3 47</inkml:trace>
  <inkml:trace contextRef="#ctx0" brushRef="#br0" timeOffset="29293">5167 191 193,'-12'-8'284,"6"2"14,-1 2 4,6 1-139,1 1-70,1 1-34,6 1-16,2 1-9,5-1-5,2 2-2,3-1-5,5-1 0,-2-1 5,-1-2 4,1-2 8,-4 1 15,-2-1 10,2-1 16,-7 0 15,-1 0 21,-1 0 19,-3 1 14,-3 3 0,0 0-7,-1 1-19,-2-1-23,2 4-26,-2-1-20,0 2-11,0 3 1,0 5 2,1 2 2,-1 7 4,4 4 0,-1 4-7,1 7-4,-1 2-11,2 2-4,0 3-9,0 0-5,1-2-5,-1-1-7,1 1-19,-3-7-27,0-2-43,-1-4-58,0-4-62,-2-4-57,-2-6-84,-1-5-105,-4-6-29,-3-7 21,-2-5 44,-3-3 50</inkml:trace>
  <inkml:trace contextRef="#ctx0" brushRef="#br0" timeOffset="29678">5232 501 189,'-3'-7'301,"5"-2"20,4 1 16,10 2-115,5-1-73,7 1-41,8 1-24,5 1-17,2-1-13,4 2-32,-1 0-43,2 0-57,-4-6-148,2-3-78,-7-1-40,-4-4-7,-3 4 14</inkml:trace>
  <inkml:trace contextRef="#ctx0" brushRef="#br0" timeOffset="29962">6047 288 70,'-2'-18'76,"2"-3"-7,-3-3 10,1 0 21,-2-1 24,-3-2 9,1 2-1,-3 0-3,0 4-12,-2 2-18,-1 2-14,-1 5-10,-1 2-6,0 4-5,-4 2 0,2 6 0,-2 3 3,-2 5 6,0 2 6,1 3 0,1 3 0,3 0-5,2 3-10,1-1-9,2 1-11,5 0-8,5 0-8,2-2-2,4 2-7,7-3 1,1-1-5,3-4 1,3-4 0,-2-4-1,3-5 2,0-4 0,-3-3 4,0-2 6,-1-1 4,-1-4 12,-2 2 17,-1-1 23,-2 2 21,-5 1 22,2 2 17,-4 2 8,0 2-3,-2 1-14,1 1-23,-2 1-22,2 2-26,-1 2-22,1 3-13,2 5-10,2 2-5,-1 4 1,3 4-4,1 4-2,-1 1-5,2 2-6,-3 1-10,-1-1-21,-1-1-35,0 0-50,-1-1-61,-2-2-74,-1-2-63,1-3-86,-2-5-97,3-3-20,-3-7 28,3-5 59,5-1 61</inkml:trace>
  <inkml:trace contextRef="#ctx0" brushRef="#br0" timeOffset="30478">6337 167 38,'4'-21'256,"-4"1"19,-2 2 17,0 3-62,1 2-78,-1 2-34,2 2-20,-1 3-14,1 1-14,0 4-13,-2 1-10,-1 3-7,2 3-5,-1 3 2,2 2 2,-2 2 3,4 4-6,0 0-3,2 1-7,2 2-2,2 0-4,2 1-1,2-2 1,3 1 0,2-1 3,1-1 6,2-1 7,1-1 12,-1-1 9,2 0 8,-1 0 2,-2 2-1,-2-2-7,-1-1-9,-3 3-12,-4-2-10,-1 2-8,-2-1-4,-3 1-4,-3-3-5,-3 3-3,-6-2-8,0 0-16,-4 0-40,-5 0-52,0 0-64,-5-3-146,0-1-92,-4-2-36,-2-6 12,4-1 37</inkml:trace>
  <inkml:trace contextRef="#ctx0" brushRef="#br0" timeOffset="30864">6347 264 164,'5'-33'276,"1"1"16,3 3 5,3 1-130,3 3-76,1 4-42,6 3-22,5 3-21,2 3-35,2 2-96,1 2-83,3 4-47,-4 1-21,4 3-7</inkml:trace>
  <inkml:trace contextRef="#ctx0" brushRef="#br0" timeOffset="31024">6942 122 139,'-10'7'266,"-1"-1"15,0 0 14,0 2-118,0 1-65,1 0-27,2 1-16,2 1-4,3 0-4,4 5-1,3 0 0,4 2 5,1 0 9,8 3 7,2 1 10,4 0 10,0 3 5,4-1-3,2 0-10,-4 2-14,-3-2-18,-3-1-17,-3 0-16,-8-2-13,-7 0-13,-6-1-19,-7-1-42,-7 1-52,-5-1-74,-7-5-150,-3-4-78,1-5-29,-2-5 20,5 0 38</inkml:trace>
  <inkml:trace contextRef="#ctx0" brushRef="#br0" timeOffset="31306">6854 260 15,'20'-33'260,"2"4"17,0 2 10,0 5-50,5-1-107,1 4-56,2 2-39,4 2-43,-3 3-103,3 3-92,0 2-46,1 2-25,1 4-7</inkml:trace>
  <inkml:trace contextRef="#ctx0" brushRef="#br0" timeOffset="31459">7544 107 74,'-2'1'266,"-3"2"17,2-1 11,-1 1-78,1 1-82,0 4-35,-1 1-17,-1 3-4,2 3-8,2 3-5,1 3-15,0 3-15,0 3-13,0 1-10,0 0-12,0 1-12,1-2-13,-1-4-7,0-5-9,0-5-4,0-4 1,0-4 10,0-7 5,0-6 9,-1-3 6,1-6 4,-2-4 8,0-1 4,-1-4 4,0-2 5,-3-1 10,3-1 8,0 0 15,-1 3 14,3 3 13,-1 3 17,2 5 5,0 4-4,3 3-7,2 4-9,3 5-6,6 6-6,4 5-1,6 2 1,2 7-1,3 1-5,2 4-7,4 0-13,-1 6-8,-1-3-9,-2-1-2,-1-2-5,-3-4-5,-6-3-3,-5-4-1,-2-3-2,-5-7-3,-1-4-6,-2-6-7,-3-4-1,-1-7-4,-4-5-2,-1-4 1,-4-4 3,-1-1 5,0-2 3,-5-2 3,4 1 5,-3-1 3,2 7 15,2 1 13,0 6 11,3 4 7,0 5 0,1 3-3,4 6-9,-2 3-8,4 6-3,0 5-1,3 4 1,2 6 5,1 3-6,2 4-18,0 5-44,0 2-67,2 5-84,-1-1-177,2-1-91,3-2-32,0-5 7,4-3 52</inkml:trace>
  <inkml:trace contextRef="#ctx0" brushRef="#br0" timeOffset="32027">8080 465 102,'17'2'310,"-4"-2"24,3 0 12,0 0-81,-1-5-282,-2-1-161,-4-3-86,-9-7-48,-6-8-21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6:18.1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234 51 231,'44'-30'308,"-3"13"19,-3 14 26,0 12-125,-3 15-62,-3 14-13,-2 13 12,-7 10 14,-4 11-8,-8 9-9,-7 3-22,-11 3-30,-12-1-48,-8-2-74,-12-7-84,-7-3-86,-9-6-172,-12-8-91,-15-9-35,-13-12 15,-17-13 52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6:07.8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469 430 199,'4'-5'315,"-3"4"20,-1-2 15,2 3-120,-1 1-86,-1 2-41,0 5-11,-1 1-2,-1 4-2,2 2-2,-1 2-3,1 2-16,-2 2-16,2 1-20,0 1-12,0 1-8,0-1-6,0-1-4,0-1-5,2 0-12,-2-3-18,1 0-25,-1-3-28,2-1-33,1-4-34,-3-2-62,-2-5-86,2-3-33,-3-5 1,-2-4 17,5-3 27</inkml:trace>
  <inkml:trace contextRef="#ctx0" brushRef="#br0" timeOffset="236">384 397 272,'-5'-17'337,"2"2"15,-1 2 7,2 2-154,1 2-106,2 1-65,1 3-43,5 0-41,3 2-44,0 3-81,3 0-77,2 2-39,4 1-7,2 1 9</inkml:trace>
  <inkml:trace contextRef="#ctx0" brushRef="#br0" timeOffset="361">640 406 112,'10'7'271,"-3"1"20,-2-1 18,-1 2-92,-3 0-69,-1 1-29,0 3-13,-1 0-3,-1 1-4,0 1-7,2 0-10,0 1-14,0 2-16,2 0-16,1 0-15,-1 2-15,1-2-19,2-2-24,-2-1-29,1-1-38,1-2-64,-5-5-116,-3-2-52,1-4-17,-2-2 10,1-5 25</inkml:trace>
  <inkml:trace contextRef="#ctx0" brushRef="#br0" timeOffset="554">577 418 224,'-5'-17'307,"-1"2"16,-2 2 5,5 1-140,-2 1-96,4 2-60,-1 2-39,2-1-48,0 2-89,2 0-86,-1 2-44,-1-1-13,0 1-1</inkml:trace>
  <inkml:trace contextRef="#ctx0" brushRef="#br0" timeOffset="729">215 215 120,'-21'3'285,"1"3"18,0 3 18,0 3-93,0 6-74,1 3-33,1 6-11,1 3-1,3 3 1,-2 3-5,5 2-13,1 2-15,3 2-21,4-1-20,4 1-17,4 0-10,6 1-8,5-1-3,9 0-11,5-1-13,8-4-23,6-2-26,4-4-30,4-5-38,0-7-82,-3-5-84,-2-8-33,-2-8 1,0-8 16,0-8 34</inkml:trace>
  <inkml:trace contextRef="#ctx0" brushRef="#br0" timeOffset="948">957 349 229,'25'-33'414,"-5"7"41,-5 5 22,0 6-80,0 5-139,4 4-95,1 4-71,-1 7-36,3 5-8,-1 7-6,-4 5 2,2 5 2,-6 6-8,1 3-5,-3 3-7,-1 4-10,-1-2-15,-4 1-15,-2 0-23,-3 0-26,-2-1-27,-1-2-24,-6-2-18,-2 1-15,-2-4-8,1-4-3,0-4-5,4-5-21,1-9-48,2-6-56,5-9-15,5-11 3,4-5 18</inkml:trace>
  <inkml:trace contextRef="#ctx0" brushRef="#br0" timeOffset="1172">1464 305 236,'25'-49'327,"-7"6"33,-1 9 13,-6 6-98,-1 7-72,-1 4-46,-3 7-45,1 4-26,-2 6-8,2 7 1,0 8 14,1 8 15,-2 5 10,3 7 0,-1 2-22,-1 4-23,1 2-25,3 1-22,-2 1-17,-2 0-18,1-3-29,-1 0-30,-2-5-38,-2-2-37,-1-7-30,-2-4-11,0-7-1,-2-7 6,-4-7 14,-2-10 14,0-8 19,-3-9 16,-1-8 29,-1-8 32,3-7 40,-1-5 39,3-4 33,4-2 16,2 1 11,2 0 7,3 4 1,2 7-3,1 5 0,3 8 4,1 6-5,0 6-10,4 5-14,2 5-8,3 7-12,1 5-6,-1 8-5,2 6-1,-5 6-3,-1 6-4,-3 3-9,-6 2-7,0 1-10,-6 0-19,-2 0-25,-5 0-33,0 0-41,-1 0-65,-7-2-126,0 2-57,-2-1-16,-2-4 14,5-2 28</inkml:trace>
  <inkml:trace contextRef="#ctx0" brushRef="#br0" timeOffset="1609">1948 436 296,'21'-11'383,"-3"2"21,0 0 11,-1 1-128,2 4-126,-3 0-77,1 4-35,-2 1-17,0 2-2,-2 6 3,0 2 0,-1 4 0,1 4-3,1 4-5,-3 2-9,-1 1-4,1 0-8,-5 0-2,1 0-4,-4-4-2,-3-4 0,-2-1 8,-1-5 25,0-5 35,-2-1 26,0-6 25,-1-2 18,-2-2 10,0-6-18,5-2-28,1-5-31,2-5-25,5-2-36,3-5-47,4-3-50,3 0-53,7-1-50,0 3-50,2 3-77,0 4-100,-1 4-26,-1 4 15,-2 6 31,0 4 48</inkml:trace>
  <inkml:trace contextRef="#ctx0" brushRef="#br0" timeOffset="1910">2514 530 209,'-3'14'318,"1"-4"16,-1-1 4,3-3-123,0 0-101,0-1-51,3-2-17,0-2-2,0-1-2,4-1 0,1-5-1,1 0-3,2-3-14,-1-5-6,2-1-7,-2-3 5,2-5 2,-4 0 3,0-3 1,0 1 9,-2 1 13,-1 3 13,-3 1 20,-1 5 25,-1 3 14,0 3 3,-3 3 2,0 6 3,-5 2-3,0 5-6,-3 4-1,-1 4 6,-1 2-3,-1 3-11,4 4-17,1 2-17,2-3-16,0 3-22,5 0-10,2-3-11,5 2-14,1-4-9,5 0-14,2-3-12,3-5-20,2-1-25,0-4-34,4-5-43,0-6-34,1-5-27,0-4-17,1-6 3,-1-6 20,-2-3 38,1-4 39,-1-4 38,-4 1 34,0-1 33,-2 4 33,-1 2 22,-5 4 29,-2 5 26,-1 5 20,-4 3 5,2 3-8,-4 5-11,2 1-20,-2 4-18,0 4-17,0 4-8,0 1-4,5 4-4,0-1-3,1 5-5,6 0-3,1 3-2,3 2 0,0 1-1,3-1 0,-2 3 0,-3-2-2,-3 0-3,-4 0-6,-4-1-4,-4-2-2,-6-3-3,-3-3 0,-4-2-1,0-2 5,0-4-2,3-4-9,1-3-19,4-3-19,0-4-22,9-4-18,3-4-19,5-3-11,2-5-7,6-2 0,1-3 4,1-2 19,-1-2 37,1 1 48,-2-1 47,-3 5 42,-3 3 39,-4 3 26,-5 3 7,-2 4-6,-2 3-6,-2 3-8,-2 1-10,-2 2-17,1 2-11,2 2-17,0 1-14,1 3-14,4 1-12,2 4-10,3 2-2,3 2-4,3 2 1,5 2 3,-1 2 0,4 3 0,-1 1 1,1 3 3,-1-1-2,-2 0 1,-2 0-1,-5-2-7,-4 1-4,-5-5-9,-8 0-9,-4-3-13,-1-1-12,-4-1-12,2-4-9,-1-3-15,4-2-28,2-2-66,3-5-86,2-5-37,3-1-12,5-3 4,6-4 29</inkml:trace>
  <inkml:trace contextRef="#ctx0" brushRef="#br0" timeOffset="2743">3415 391 133,'14'-23'326,"-3"7"40,-1 1 26,-4 4-76,-1 4-100,-2 1-60,-3 4-38,-2 4-24,-1 4-19,-4 3-6,0 3-6,1 3-6,1 1-13,3 2-16,-1 2-10,5-1-10,1-1-4,0 0-4,5-3-4,-1-2 1,2 0 3,0-6 3,1-2 7,2-4 9,-2-4 20,3-3 15,-1-3 19,0-3 24,-2 0 26,0-1 19,-2 1 13,-2 3 8,0 0-4,-4 1-15,1 4-27,-3 1-26,0 1-26,0 2-26,-3 3-15,3 5-12,-2 2-6,2 4-3,0 1-6,0 3-14,2 3-30,1 1-64,0-1-92,4 2-91,-1-2-77,2-3-98,1-4-93,1-4 4,-2-4 59,1-6 70,-1-3 71</inkml:trace>
  <inkml:trace contextRef="#ctx0" brushRef="#br0" timeOffset="3096">3681 433 233,'9'-36'304,"5"2"18,2 3-4,1 4-118,1 3-63,-1 6-29,1 4-13,1 7-3,-2 4-1,2 6-5,0 4-14,0 6-14,0 3-15,0 4-15,-3 1-11,-2 3-3,-3 1-5,-3-1-2,-3 0-2,-3-2-1,-4-2-1,-1-2 5,-2-4 13,0-4 23,-3-2 24,1-5 20,-3-3 18,2-3 12,-2-5-4,3-4-19,2-3-22,5-3-22,0-3-24,3-1-35,6-4-42,-1 1-58,5-2-62,4 1-65,4 1-160,0 1-69,-1 3-14,-2 3 24,0 6 51</inkml:trace>
  <inkml:trace contextRef="#ctx0" brushRef="#br0" timeOffset="3411">4258 427 258,'-5'11'284,"4"-1"10,-1-2-38,2-1-115,3-1-51,-1-3-25,4-2-14,2-1-5,3-3 0,5-1-5,0-2-11,1-3-11,3-2-5,-2-2 0,1-4-1,-3-1 1,-1-3 9,-2-1 13,-2 1 22,-5-1 31,-1 3 34,-3 4 29,-2 3 15,-5 3 6,-1 5-3,-7 2-14,-4 5-18,-4 5-18,-2 2-6,-1 5-12,1 2-15,3 4-15,1 0-18,5 2-19,4 2-17,4 0-13,6 2-14,5 1-16,3-4-26,6 2-38,5-3-56,3-4-62,6-2-56,4-4-51,3-2-113,3-6-51,6-5 10,4-4 40,5-6 49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6:11.5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 40 287,'12'-13'366,"-4"1"28,-3 3 14,-2 4-135,-3 4-83,-3 4-46,-2 2-18,-3 6-7,-3 3-3,3 4-5,0 1-17,3 2-25,1 2-23,1-1-24,3 2-13,3-1-12,0-2-5,2-3-1,0-3 0,-1-5 2,1-2 6,0-5 5,1-5 2,0-4 2,2-6 0,-1-4 0,-1-4 2,3-2-1,-1-2 2,2 0 4,-1 0 4,1 4 2,1 2 4,0 3 1,-2 5-2,1 1-4,1 4-7,0 5-4,0 3-3,2 5-4,-2 1-1,1 4-1,-2 4-1,-2 2-3,0 1-7,0 2-13,-2-1-18,-1 0-22,-2-1-15,0-2-8,-3-3-2,0-5 14,0-2 22,-3-5 26,0-5 21,1-4 19,-1-4 17,1-5 12,1-3 10,1-2 16,1 1 8,4-2 5,2 0 1,2 3 1,2 1-5,0 2-7,3 3-10,1 3-8,0 3-10,0 3-9,0 3-9,0 5-9,0 2-5,-2 4-1,0 2-4,-2 5-6,-3 2-8,-3 2-15,-2 4-28,-2-1-43,-2 2-54,-1 0-56,-1 0-49,-2 0-71,2-4-107,0-2-27,1-6 16,1-3 37,2-5 46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6:12.1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35 216 21,'8'-37'358,"-2"5"61,-3 5 45,0 4 31,-1 7-162,1 6-84,-1 2-51,-1 8-20,-1 5-20,2 8-13,-2 7-5,3 4-6,2 4-24,-1 5-36,1 2-28,0 2-18,0 1-31,1 1-50,-1-2-67,3 1-76,-2-2-71,2-2-79,-3-4-134,0-4-37,-4-5 19,-1-6 51,-1-8 57</inkml:trace>
  <inkml:trace contextRef="#ctx0" brushRef="#br0" timeOffset="236">11 392 224,'-6'-11'320,"1"4"17,3-1 13,4 2-133,6 0-94,3 0-52,2 0-34,5 2-15,5-1-14,2 1-3,2-1-7,3 1-5,0-4-9,0 1-15,-1-4-9,-3-2-9,0-4-2,-4-2 2,-3-4 10,-2-1 19,-6-3 20,-1 0 17,-4 0 20,0 3 24,-4 0 17,-1 3 21,-1 5 20,0 2 12,0 4-4,0 4-8,0 4-8,0 5-7,0 6-5,-1 8-2,-1 5 3,2 5-2,0 6-10,0 2-17,0 1-23,0 3-16,2-2-15,-1 1-13,3-2-9,-1-3-10,2-5-8,0-2-5,1-7 1,1-4 3,2-6 8,0-4 8,5-7 6,-3-5 2,3-4-2,1-3 1,-4-2 0,3-4-1,-3 0 0,2-1 8,-4 3 3,-1 1 6,0 4 4,1 2-3,-2 4-3,1 5-2,0 2-6,1 5-3,2 4-5,-1 0 1,4 2 2,-1 2 0,2 0-2,-2-1 0,3-1 0,-2-2 1,3-2 1,-2-2-2,0-2 2,3-3-2,-1-3-2,1-3-12,1-5-10,-2-1-11,-3-3-9,0-3 1,-6-3 5,-3 0 14,-3-3 28,-2 2 33,-3 1 33,-2 3 18,0 4 15,-4 4 6,2 5-6,-2 5-13,-4 5-13,4 5-13,-3 7-13,3 2-8,3 5-7,4 2-21,2 2-34,4 1-52,2-1-79,6-2-93,-2-1-144,4-5-126,2-4-52,3-10 11,6-7 56,5-10 78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7:05.70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212 176 46,'5'-3'227,"-1"0"18,0-2-8,1 2-69,-2 0-48,0 0-35,0 0-19,-3 0-7,2 2-8,-1-1-3,-1-1-1,2 2 1,-2-1-1,0-1 3,-2 2-1,2-1 2,-1-1-8,-1 2-3,1-1-8,-3 1-10,1-1-5,-3 0-9,3 2-2,-2 0-5,0 0-1,1 2 0,-4 0 0,0-1 2,0 1-2,0 1 2,-3 1-1,2-1 0,1 0-1,-4 2 0,3-1 0,1 1 2,0 2 1,2-1-1,-3 2 3,2-2 2,1 1 5,-2 2 7,-1 0 4,2 0 8,1 2 3,-2-3 4,0 3-2,3 0-1,-1-1 0,3 1 0,-4 1-5,6-2-4,-4 0 2,2 1-2,2 1-5,-3-1-1,4-1-2,-1 2-3,1-1 2,0-1-4,1 1 1,-1-1 1,4 1 1,-1-1 4,3-1-6,-3 0 5,2-1-3,-1 1-2,1-2-1,0-1-1,3 2-2,0-2-3,0-1 1,1 2 1,4-1-1,-2-3-2,3 0 0,0 0 0,4-3-3,-2 0 0,-1 0-2,0-2 0,0-1 0,0-1-1,-3-1 0,1-1-2,-3-1-1,0-2-4,2 0 2,-4 0-3,1-2-2,-3-2-2,1-1 0,-1 2 0,-1-3-1,0 0 0,-3 0 3,2 0 4,-3 0 0,1-1 1,-2 1-2,-2 0-2,1-2-6,-3 4-6,-2-2-1,3 1 1,-2 1 2,1-1 3,-1 2 5,-2-1 7,1 2 3,-2-1 1,2 2 1,-2-1 1,-1 2-2,-1 1 2,2 3-2,-3-1-2,3 1 0,0 3-1,-1 1-1,-1 1 1,2 1-1,-1 3 1,0 0 0,1 1 1,0 2 2,-2 1 2,-1 1 2,5 1 4,-2 2 0,1 2 3,3-1 1,1 1 1,1 0 0,4 2-2,4 0 0,-2 1 2,3-1-2,-1-1-3,6 0-8,-2 0-11,2-1-17,0-1-28,-1 1-33,2-1-39,3-1-56,-3-2-110,2 1-64,0-2-14,-2-3 11,4 0 26</inkml:trace>
  <inkml:trace contextRef="#ctx0" brushRef="#br0" timeOffset="1007">592 444 131,'12'0'274,"1"0"15,0 0 8,0 0-113,-1 0-83,2 0-47,-1 0-25,1 0-22,-1 2-26,1-2-41,-3 1-79,-1-1-77,-4-1-41,0-2-13,-1 0 7</inkml:trace>
  <inkml:trace contextRef="#ctx0" brushRef="#br0" timeOffset="1171">601 365 12,'-12'-8'279,"1"4"20,4-1 10,1 1-39,3 2-124,3 1-73,6-1-42,0 2-27,2 0-28,5 0-39,1 3-71,4-3-85,1 0-42,-1-1-14,3-1 4</inkml:trace>
  <inkml:trace contextRef="#ctx0" brushRef="#br0" timeOffset="1365">959 106 122,'11'-16'269,"0"1"19,0 0 15,5 2-100,-3 1-65,0 1-30,0 2-5,1 3 1,-1 2 7,2 1 3,-1 1 7,0 2 4,2 2-1,-2 2-3,3 2-1,-4 2-3,3 2-1,-2 2-2,0 2 2,-3 0-6,2 4-7,-5 4-14,0-1-17,-2 4-16,2 0-19,-4 3-12,0 0-10,-1 2-3,-1-1-8,-2 1-10,-2-3-24,-1 1-42,-1-3-68,0 0-74,-1-1-69,-3 0-112,2-4-93,-4 3-21,-2-2 35,4-3 54,1-1 66</inkml:trace>
  <inkml:trace contextRef="#ctx0" brushRef="#br0" timeOffset="1693">1322 744 236,'8'6'351,"0"-1"42,-3-2 26,0 0-117,-4-3-135,1 0-138,-2 0-201,-7 0-127,-7-5-70,-6-4-37,-9 0 13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6:13.4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302 81 76,'-19'-11'269,"5"-1"29,-2 3 24,3 0-70,0 3-63,1 0-22,-1 3-7,1 0-1,-3 5 4,-2 1-1,-1 4-8,-2 1-10,0 2-13,0 2-16,2 2-16,1-1-18,2-1-15,4 2-20,0 1-12,6-2-14,2 3-12,6 1-7,2 0-7,7 1-1,1 0 0,6 0-1,6 0 1,-2 0 3,2 0 0,2 0 0,-4 0 4,-5-2 0,1 1 2,-8-1 0,-2 1 3,-6-2-3,-4 0 2,-7-2 0,-5 0-3,-3 0 1,-6-3-4,0 1 2,-3-6-8,3 2-13,0-1-29,3-5-40,4 1-42,7-4-51,7-2-43,5-2-43,9-5-48,6-2-52,2-6-16,6-4 18,3-4 33,3-6 45</inkml:trace>
  <inkml:trace contextRef="#ctx0" brushRef="#br0" timeOffset="343">342 192 185,'21'-35'301,"-3"5"43,-9 2 43,-1 2-79,-6 5-46,1 3-10,-3 5-11,0 1-18,0 6-27,0 1-17,-3 7-26,1 4-29,1 6-17,-1 7-11,-1 5-4,3 6-24,3 4-18,0 6-15,2 2-17,3 0-19,-2 0-33,2 0-39,0-3-44,1-3-53,1-3-54,1-6-49,0-3-41,2-5-79,0-7-57,1-4-1,-3-7 30,6-5 43,-4-4 57</inkml:trace>
  <inkml:trace contextRef="#ctx0" brushRef="#br0" timeOffset="569">629 370 154,'3'-18'320,"0"5"34,-1-1 27,-2 7-78,0 0-89,-2 5-45,-1 3-21,0 5-5,-3 2-6,4 2-4,-1 4-7,3 2-19,0 2-21,3 2-26,2 1-27,-1-1-26,1 0-42,0 1-54,3-3-66,1 0-86,-1-3-145,-3-3-69,0-1-11,0-7 28,-2-1 49</inkml:trace>
  <inkml:trace contextRef="#ctx0" brushRef="#br0" timeOffset="785">578 256 279,'-9'-25'315,"0"2"12,4 4-15,2-1-141,3 4-87,3 2-65,6 0-59,-1 4-114,5 1-86,7 2-45,2-1-14,4 1 3</inkml:trace>
  <inkml:trace contextRef="#ctx0" brushRef="#br0" timeOffset="919">993 24 283,'9'-5'375,"-1"1"26,-5 0 17,2 2-132,-3 2-112,-1 1-62,1 5-25,-2 2-1,4 5 10,-1 7 11,2 4 7,2 4-7,2 6-16,2 3-27,2 1-23,1 1-21,-1 1-14,-2-3-13,1-3-18,0-2-14,-3-3-15,0-5-16,-4-3-10,0-6 0,-3-5-5,-1-5 1,-1-5-3,-1-5 5,-3-4 2,-2-4 2,-5-5 14,0-5 17,0-2 16,-5-2 16,0 0 13,-1 0 15,-1 3 15,1 3 19,-2 6 15,0 2 15,2 8 7,-1 3 4,1 7 1,1 4-4,0 2-6,2 6-6,3 1-3,3 3-7,5 0-8,1 0-9,4 0-12,4 2-5,4-4-10,6 1-7,1-2-5,7-3-5,4-2-1,4-2-1,4-4-1,-1-2-2,4-4-3,-2-4 5,-1-4-4,-1-4-11,-2-4-11,-1-3-10,-2-4-6,-5-5-6,-1-2-3,-4-2 10,-5-1 11,-4-1 13,-2 0 9,-4 3 11,-2 6 12,-4 2 14,-3 5 7,-4 4 6,-2 7 9,-5 3 6,-2 7 6,-1 7 7,-4 4 9,2 3 5,1 4-4,1 2-10,4 2-6,3 1-13,5 0-17,4-1-10,5 2-9,5-3-5,3 1-6,2-2-4,3-3-1,1-3-4,4-2-16,-2-4-44,1-1-74,4-7-83,-2-1-128,0-3-133,2-3-59,0-1 6,2-7 55,4 1 72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6:15.3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7 222 146,'-6'-33'298,"6"-1"23,0 1 16,0 3-97,4 4-75,0 4-30,-1 4-24,0 6-17,-1 1-10,1 8-13,-2 4-5,3 9-8,-1 5-4,0 9-4,0 4 0,2 5-3,-2 3-13,0 3-12,0 1-10,2 1-5,-2-3-7,1-1-1,-1-5-7,1-5 2,-1-6 0,0-3 4,-3-5 2,0-5 5,0-5 2,2-5 0,0-4 1,1-6 2,2-3 0,3-4-1,2-2 2,0-3 4,3 3 2,4 0 4,0 4 0,-1 4 0,3 2-4,2 7-1,-1 2-5,1 5 3,-2 6-1,0 2 4,-3 4 2,-2 1 4,-1 2 0,-4 2-1,-4-1-1,-4 1-7,-2-2 0,-4 0-8,-3-3-4,-4-2-10,-4 1-20,0-5-34,-3 0-39,1-3-42,0-3-44,3-2-83,1-4-101,3-2-31,5-2 4,4-4 27,5 3 36</inkml:trace>
  <inkml:trace contextRef="#ctx0" brushRef="#br0" timeOffset="469">598 398 242,'0'6'268,"0"0"9,0-4-46,-1 3-85,1-3-43,1-1-22,1-1-12,4 0-6,1-3-10,2-2-14,2 1-16,2-3-14,1-2-6,-3-3-6,2-3-2,-2-3-3,-1-3-3,-4-2-2,1-1 0,-3 2 7,-3-2 12,-4 1 9,0 2 15,-5 5 17,-1 4 16,-3 2 20,-5 6 8,-2 6 7,-3 2 0,-2 7-8,1 2-16,0 4-18,1 2-16,4 2-13,3 2-12,3 0-7,5 0-4,4 0-6,3-2-4,5-2-4,6-1 3,2-4-2,1-1 4,3-5 3,3-5 2,0-2 3,0-4 3,-1-3 4,0-1 6,-2-4 18,-4 1 31,0 1 38,-5 1 31,-2 1 20,-1 2 7,-2 1-14,0 1-29,-1 3-39,-2 1-31,0 3-21,-2 4-19,2 4-8,2 2-5,2 2-11,-1 1-22,4 1-39,1 0-45,4-2-49,0-1-46,2-1-33,3-2-18,-1-3 7,0-5 27,1-4 27,-1-3 37,-3-4 38,2-6 41,-3-3 40,-2-5 32,-1-3 33,-3-1 27,-3-2 23,0 3 14,-1 1 13,2 5 10,-4 5-1,3 2-1,-3 5-8,-1 3-15,-1 6-18,-2 3-15,2 6-12,2 2-11,-3 1-8,3 3-7,0 0-3,0 0-2,0-2-4,2-2 1,-1-2-1,-1-3 4,0-3 4,0-3 3,2-3 2,-2-3 9,4-5 8,1-4 8,0-4 10,0-2 9,3-3 8,1-4-1,1 2 2,1-1 5,1 3 0,-2 3-1,0 4-5,-3 5-7,1 6-10,-2 6-10,-2 6-14,-3 8-6,-1 4-3,-1 5-1,-3 3 4,1 1 6,3-1 17,-1-1 16,2-1 18,-1-3 14,3-3 8,2-3-4,3-4-12,3-2-21,4-5-34,5-4-90,5-4-127,4-5-186,2-5-135,4-5-68,6-4-22,10-5 55,4-4 102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6:16.9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401 378 210,'-3'-21'339,"-1"3"48,0 3 42,1 3-102,0 3-73,1 4-47,2 2-29,-1 3-21,-2 8-14,1 2-7,0 4 5,1 4 1,-1 4-11,2 2-23,2 5-22,-1-1-26,3 4-22,0-1-17,1 1-15,0 0-20,3 0-35,-4 0-45,1-5-50,-2-2-47,-1-5-47,1-4-26,0-5-9,-3-7-7,2-5-8,-2-8-22,-2-5-11,-1-8 10,0-4 54,-2-5 103,-3-2 125,3-3 116,-4 0 95,3 0 59,-2 0 12,1-1-29,1 3-35,3 3-18,2-1-12,2 4-11,2 2-16,5 2-21,2 3-25,4 0-26,6 5-20,2 1-15,4 2-13,-1 5-6,2 0-6,0 5-6,1 3-2,-1 3-15,-2 2-29,-4 2-38,1 4-47,-3 0-103,-4 3-106,-3 1-42,-4 0 1,-3 2 21,-4-1 42</inkml:trace>
  <inkml:trace contextRef="#ctx0" brushRef="#br0" timeOffset="438">439 484 203,'-14'9'305,"6"-3"12,5-1 12,6-2-133,2 1-91,7-2-48,1 1-28,6-1-11,6 2-12,4-1-23,2 1-59,3 1-121,0-2-66,-2-1-34,-2 0-15,0-2 7</inkml:trace>
  <inkml:trace contextRef="#ctx0" brushRef="#br0" timeOffset="587">894 610 280,'-3'12'322,"-1"-2"14,2 3-10,-2-1-135,-1 1-78,1 2-41,1-1-25,0 1-16,3-2-7,0 3-7,0-2-4,3 1-8,0-3-5,1 0-2,-1-3 1,-1-4 1,-1-1 3,1-4 2,-1-4 6,1-6 8,-2-1 1,4-7 3,-4-3 10,3-2 10,1 1 12,1 1 16,-1 1 21,3 4 20,2 2 8,-3 4-2,4 2-14,-2 4-13,4 4-20,1 4-22,0 5-18,-2 5-8,0 2-5,0 4-10,-3 1-18,-2 4-35,-1-1-43,-3 2-50,-1-1-54,-4-1-84,-2-1-118,-6-2-39,-5-3 7,-3-5 26,-3-1 46</inkml:trace>
  <inkml:trace contextRef="#ctx0" brushRef="#br0" timeOffset="998">186 52 224,'-14'-21'301,"1"3"13,4 8 7,-2 7-143,0 6-73,-2 8-29,0 9-3,-1 9 10,0 5 19,-2 8 16,2 8 11,0 5 2,1 7-9,2 2-12,6 5-22,4 5-22,2-2-17,7 0-18,5-5-14,7-1-11,4-6-9,8-4-19,4-7-35,5-8-47,5-7-47,3-11-69,3-8-107,4-11-68,-3-10-11,1-10 21,-2-13 36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6:20.99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197 185 48,'-9'-16'306,"4"1"42,0 1 37,-1 2-15,3 3-94,-2 3-40,3 2-10,-2 2 2,4 5-4,-2 6-7,2 6-7,0 5-18,0 7-27,2 3-35,-2 4-34,0 4-27,3 2-27,0 2-17,0 2-10,2 1-12,-2-2-13,2-1-17,-2-1-32,0-4-48,-1-4-67,1-6-65,-2-6-52,1-6-58,-2-6-91,-2-6-47,1-6 9,-4-4 42,2-7 46,-2-3 69</inkml:trace>
  <inkml:trace contextRef="#ctx0" brushRef="#br0" timeOffset="245">117 316 32,'-5'-35'290,"0"4"31,2 2 20,1 2-29,2 2-107,2 1-53,3 0-31,4 3-20,4 0-15,3 1-17,4 4-15,5 2-19,3 2-13,2 3-12,4 5-6,-2 1-10,1 3-11,-3 3-24,0 2-27,-4 3-36,-3 4-60,-6 0-121,-7 3-56,-3 2-12,-7 1 11,-4 3 26</inkml:trace>
  <inkml:trace contextRef="#ctx0" brushRef="#br0" timeOffset="492">9 416 192,'-6'3'293,"3"0"15,10-3 6,1 0-129,7-2-89,2 0-44,5 0-22,2 1-15,3-1-11,3 1-26,0 2-69,2-2-110,-4 1-57,-1 1-31,-2 1-11,2 2 13</inkml:trace>
  <inkml:trace contextRef="#ctx0" brushRef="#br0" timeOffset="665">422 544 288,'-7'7'344,"1"2"15,0 1 8,1 3-147,2 0-100,3 0-47,0 3-21,2-1-8,1 1-5,4 1-4,-2-1-6,3 2-8,-1-3-11,-3-1-7,2-4-5,-2-1 1,-3-3 0,-1-3 2,0-3 2,0-5 1,0-2 6,-1-5 6,1-3 3,1-3 13,1-1 19,1-1 22,2 2 19,3 0 20,1 2 16,2 2 11,4 1 0,0 4-2,6-1-4,0 6-7,2 1-10,2 5-8,2 2-14,-3 5-12,0 2-16,-2 4-16,-3 3-16,-5 3-16,-1 2-15,-4 5-34,-2-2-43,-4 2-60,-3 0-64,-3 1-66,-1 0-55,-2-1-63,-2-1-96,2-3-14,-2-5 27,1-2 47,3-5 54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6:22.09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0 120 209,'17'-6'322,"1"2"18,2 1 6,4-2-117,3 2-104,5 0-54,-1 1-28,2 1-17,2-2-17,-1 2-35,-3-2-73,-7 1-126,-7-1-67,-6-3-35,-11 2-8,-6-2 21</inkml:trace>
  <inkml:trace contextRef="#ctx0" brushRef="#br0" timeOffset="142">104 11 199,'-20'-3'303,"6"0"16,8 1 8,6 0-131,10 2-88,5-1-50,8 1-37,6 1-62,2 1-139,4-2-73,3 0-38,0 0-20,8-2-2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6:24.03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0 294 174,'0'-28'331,"0"2"39,0 5 31,0 3-93,2 6-88,-2 3-47,0 5-23,1 4-5,1 4 8,-2 7 12,3 4 5,-3 3 0,2 6-13,1 3-29,2 1-28,-1 4-33,1 2-19,0 0-15,0 1-14,0 3-18,-1-2-17,2 0-28,-3-2-37,-1-1-49,-2-3-54,-2-3-47,1-3-39,-1-4-51,-2-5-92,-1-3-26,2-6 12,-2-6 34,4-2 43</inkml:trace>
  <inkml:trace contextRef="#ctx0" brushRef="#br0" timeOffset="289">16 279 257,'0'-19'304,"2"-1"16,4 1-10,0 1-131,4 0-71,2 3-32,0 0-16,2 1-9,3 2-9,2 2-7,0-1-11,3 2-8,0 2-11,1 0-11,0 3-16,-1 1-22,0 3-22,-2 2-44,-2 2-77,-3 4-79,0-1-29,-5 5-7,-3 5 12</inkml:trace>
  <inkml:trace contextRef="#ctx0" brushRef="#br0" timeOffset="529">2 512 168,'-3'1'265,"4"-1"12,6-1-22,4-1-96,3 1-70,6 0-37,1-1-21,6 0-12,1 1-8,2 1-6,5-2-5,2 2-22,-2 0-94,2-1-84,-2-1-45,-3-1-22,-1 0-11</inkml:trace>
  <inkml:trace contextRef="#ctx0" brushRef="#br0" timeOffset="711">740 532 28,'0'0'344,"0"0"28,0-2 13,0 0 7,-1-1-176,-1 2-103,2-1-58,0 1-42,2-1-47,-1 1-88,4-1-131,0-1-70,1 2-35,2-3-6,0-1 25</inkml:trace>
  <inkml:trace contextRef="#ctx0" brushRef="#br0" timeOffset="930">1202 121 44,'6'-20'278,"-2"-1"32,0 3 31,-2 0-36,2 4-64,-2 2-17,-2 3-1,1 2-6,1 2-17,-2 2-26,0 5-31,-2 4-30,1 6-27,-2 6-15,-2 4-5,1 7-3,0 4-11,-2 4-12,4 4-11,-1 1-12,1 0-4,2 0-6,2-2 1,1 1-4,1-5-3,2 0 1,0-5-5,5-3-4,-3-2-10,3-5-29,2-4-38,0-6-53,2-1-53,0-7-46,2-2-53,-3-2-87,0-7-52,-3 1 3,-2-5 28,-3-3 39</inkml:trace>
  <inkml:trace contextRef="#ctx0" brushRef="#br0" timeOffset="1244">1118 408 229,'-9'-6'321,"4"0"16,5 0 7,3 0-132,5 0-98,3-1-51,3 0-31,4 2-14,2-1-9,4-1-22,4 2-26,2-1-51,2 1-108,-2 1-72,3-2-38,-1 0-6,1-2 13</inkml:trace>
  <inkml:trace contextRef="#ctx0" brushRef="#br0" timeOffset="1466">1798 534 23,'0'0'222,"0"0"18,0-2-4,3 0-71,1-3-61,0-1-41,2-1-24,2-2-17,-1 0-11,0-5-9,1 2-6,-1-4-1,-1-1 0,-3-2 2,-1-2 6,-2 0 11,-2 0 8,-1 0 13,-3 3 12,-1 1 6,-1 4 11,-2 2 7,-2 4 11,-2 4 12,0 4 12,-5 5 14,0 2 7,-3 3 2,0 3-11,3 3-18,-2-2-22,4 3-23,4 0-18,2 0-14,2 0-14,4 0-7,3 0-10,2-2-2,5 1-6,2-4-1,3-1-2,3-1 5,1-4 0,2-1 6,1-4 5,-2-2 6,4-5 2,-3-1 3,1-4 5,-3-1 6,0-1 22,-2 2 28,-4-1 34,-1 4 26,-2 2 15,-2 1 4,0 1-17,-3-1-26,2 4-33,-2 0-28,0 4-17,0 0-11,2 4-7,-1 2-6,2 2-5,3 2-16,1-1-25,1 2-42,1-2-61,5 3-66,1-4-61,4 1-89,-2-2-104,5-6-26,-3 0 24,-1-5 49,1-1 57</inkml:trace>
  <inkml:trace contextRef="#ctx0" brushRef="#br0" timeOffset="1954">2154 421 7,'6'-14'339,"-1"5"33,0 0 16,-2 4 7,1 4-161,-2 2-108,-2 4-59,0 2-32,0 2-14,-2 5-10,2 1-4,-4 0-4,4 1-3,-2 2-8,1-1-3,-1-1-2,-1-2-3,1-4 0,1-2 3,-2-3 6,-1-3 4,-1-5 8,1-1 9,-4-7 13,3-2 15,0-3 19,2-4 17,0 0 15,3-2 8,3-1 2,0 1-6,4 1-6,1 3-6,4 2-8,1 5-9,3 2-9,-2 3-3,5 3-1,0 6-9,0 3-1,1 3-3,-3 4 2,0 5-6,-3 3-11,0 3-13,-3 2-22,-3-1-27,0 4-40,-3-2-51,-2 0-49,-3-1-45,0 0-29,-2-2-32,-3-1-59,2-7-52,-1-2 3,2-4 21,1-4 27</inkml:trace>
  <inkml:trace contextRef="#ctx0" brushRef="#br0" timeOffset="2356">2552 398 63,'16'-34'305,"0"5"37,-5 2 36,-1 4-31,-3 5-106,0 4-59,-3 6-32,-2 5 2,1 7 10,-3 8 15,0 6 16,0 8 15,0 5 5,0 5-25,0 6-25,0 5-32,0 3-27,3 2-24,-1 0-15,0 4-14,-1-1-15,2 2-12,0 2-10,-1-4-7,-2-1-8,0-3-15,-2-6-22,2-4-29,-3-7-48,0-5-66,0-7-66,1-5-50,-1-5-48,0-8-79,1-5-68,-2-7 6,0-5 39,1-7 45,0-4 57</inkml:trace>
  <inkml:trace contextRef="#ctx0" brushRef="#br0" timeOffset="2662">2702 459 279,'-4'-31'331,"4"-1"12,-2 2 12,2 2-153,2-1-74,2 2-23,1 0-1,3 2 6,0-1 1,4 4-6,1 2-13,3 2-24,0 5-26,4 2-16,-2 5-11,4 5-4,-2 7-5,0 6 2,-2 6-3,0 6-2,-7 4-3,-5 4-1,-2-1-3,-8 2-5,-2-3-5,-5-1-1,-2-4-2,-3-3 1,-1-2 1,3-5 3,-2-1 11,3-5 13,2-3 12,5-2 16,1-1 4,4-1 4,2-4-3,7-2-10,3 1-11,5-2-14,3 1-6,3 2-4,0 2-4,2 5 2,-1 1 2,-2 4 1,-3 2 3,-6 5-1,-1-1 3,-6 4-4,-5-2-4,-5 0-7,-6 1-10,-1-4-11,-7 1-17,-4-2-14,-2-3-24,-2-2-28,0-2-35,2-2-42,0-1-94,7-2-67,4-2-21,6-5 9,8 1 29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6:27.19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0 127 151,'14'2'311,"5"-2"18,3 0 8,2 0-89,6 0-118,2 0-58,1 0-32,0 0-15,2-2-14,-4 1-17,1-2-43,-6 0-91,-6-5-100,-6 2-52,-8-1-26,-9-1-4</inkml:trace>
  <inkml:trace contextRef="#ctx0" brushRef="#br0" timeOffset="134">155 40 21,'-22'-3'266,"3"-1"22,9 1 14,2 0-48,8 1-111,8-1-62,6 1-37,6 2-39,3 0-91,7 0-107,3 0-57,1-2-30,-1-4-15,0-6 9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6:29.15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28 224 178,'2'0'260,"-2"0"16,0 0-38,0-2-75,-2 1-52,-1-1-28,1-1-10,-1 0 0,0 0 5,-3-1 7,3-4 11,1 2 9,-1-3 12,1 0 7,1-3 3,1 2-3,1-4-7,1 0-11,1 1-12,2 0-10,4-1-1,-1 2 4,2-1 6,4 2 5,0 1-2,5 1-6,2 0-13,3 4-9,1 2-14,-2 2-7,1 3-11,-1 5-7,-3 2-5,-1 1-7,-3 7-4,-1 1-5,-5 3 0,-2 3-3,-2 1-3,0 2-3,-6 0-7,-2 0-4,-2 0-2,-2-3-3,-2-3-1,-2-3 2,-2-3 2,1-3 10,-2-3 0,2-3 2,3-3 5,-3-1 1,7-5 5,-3 0 2,5-5 3,2 1 0,4-4 1,4 2-1,2 0-5,5 0-6,2 3-3,1 0-1,1 5-1,1 1-2,-1 3 2,-2 3 1,1 3 1,-2 0-3,-3 3 3,-1 1 0,-4 2-1,-2 2 1,-2-1-2,-4 2 0,-2 0-5,-3 0-4,-3-1 3,-4-2-6,-3 0-2,-4-2-3,0-2-8,-3-1-9,0-4-25,3-1-30,0-3-41,2-2-46,4-1-49,5-2-40,6-3-58,2-3-96,5 0-27,3-4 15,6-4 36,4-1 46</inkml:trace>
  <inkml:trace contextRef="#ctx0" brushRef="#br0" timeOffset="636">591 13 44,'-5'-5'266,"2"-1"22,0 3 13,1 1-63,2 4-79,2 1-43,4 1-23,1 2-12,5 2-10,1 1-11,6-2-12,0 1-14,5-1-13,1-1-8,3-1-4,-2-2-4,-1-2-2,1-1 1,-5-1 0,-2-2 9,-4-2 12,-4 1 14,-2-2 13,-4-2 19,-3 0 19,-1 1 15,-2 1 13,-1 0 10,0 2 5,1-1-4,-1 4-10,0-1-17,1 4-15,-5 1-6,3 3-5,-2 4 3,-1 4 3,-1 4 3,2 3-7,-1 1-9,0 4-18,1 2-12,0 1-13,0 2-12,1-1-14,-1 2-18,2-2-30,-2-2-51,2-2-75,1-2-82,-1-3-79,-2-2-144,-1-5-66,-3-2 1,-1-5 49,2-4 67</inkml:trace>
  <inkml:trace contextRef="#ctx0" brushRef="#br0" timeOffset="1029">686 336 174,'-3'-7'316,"3"-1"25,-2 2 21,4-1-103,1 1-93,5 0-50,1 0-32,4 0-28,4 3-20,4-2-27,6 3-37,3 0-59,2-1-149,-1-2-77,-2-1-38,-4 2-7,-3-4 15</inkml:trace>
  <inkml:trace contextRef="#ctx0" brushRef="#br0" timeOffset="1220">1195 383 243,'2'10'330,"-1"-1"35,-1 2 37,0 0-120,0 3-49,0 0-19,-1 1-16,-1 1-17,0-1-28,-1 2-29,2 1-46,-1-2-60,-2 1-68,1-1-67,-1-1-60,3-1-76,-1-2-134,0-2-50,-1-1 4,2-4 30,1-5 40</inkml:trace>
  <inkml:trace contextRef="#ctx0" brushRef="#br0" timeOffset="1431">1375 186 279,'11'-31'323,"-1"2"20,4 2 17,1 5-136,3 2-52,0 2-15,4 6-2,0 5 0,2 2-4,-2 8-18,2 5-27,-1 4-28,-5 6-23,-2 3-19,-5 4-17,-4 2-20,-5 5-24,-5 1-25,-8 0-18,0 0-13,-5-2-1,0-2 12,1-2 20,0-6 27,3-3 27,0-3 20,4-3 19,4-3 16,-1-2 8,5-1 2,6-1-3,4-1-8,7-1-18,4 0-32,6-1-54,3-4-71,3 1-95,2-5-156,-2-3-74,-3-3-24,-1 0 16,-4-3 50</inkml:trace>
  <inkml:trace contextRef="#ctx0" brushRef="#br0" timeOffset="1749">1933 162 174,'0'-15'289,"2"0"19,1 0 16,2 0-121,3 1-66,3 3-33,-2 0-17,4 5-11,1 2-6,-1 4-7,1 1-4,-1 5-6,1 3 0,-3 2-8,-3 2-2,-1 2-8,-1 0-5,-2 2-11,-4-1-8,0 1-3,0-1 1,-3-1 1,-2-1-3,1-2 0,-1-2 4,2-1 0,0-3 0,1-1 1,1-2 2,1 0 6,0 0 1,3-3 3,2 1-1,1 0-2,6 1-2,-2 1-2,1 0 3,3 2 5,-2-1 7,-3 4 4,-3-1 6,0 2 1,-2 0-1,-3 2-1,-2-1-6,-3 2-4,-2-1-5,-2 1-2,-3 1-14,0-2-18,0 1-29,0-2-38,1-1-43,0 0-43,5-1-36,3-2-42,5-3-74,5-2-54,3-1-8,4-4 16,3-1 29</inkml:trace>
  <inkml:trace contextRef="#ctx0" brushRef="#br0" timeOffset="2166">2371 150 270,'5'-19'303,"-1"2"23,-3 2-24,-1 4-103,2 4-58,-1 1-33,-1 3-18,0 3-6,0 3 1,0 3 7,2 3 9,2 2 10,-1 2-3,2 2-5,3 0-8,0 4-8,3 3-9,2 0-7,3 1-6,-2 2-8,3 2-9,1-1-7,-1 1-10,-2 0-11,-2-3-9,-1-2-16,-4-1-19,-2-3-20,-5-3-21,-5-1-32,-2-4-46,-6-1-53,-6-3-109,-8-1-101,1-4-40,-5-2-1,1-6 33,6 0 54</inkml:trace>
  <inkml:trace contextRef="#ctx0" brushRef="#br0" timeOffset="2447">2405 251 279,'20'-23'316,"-2"2"19,2 2-12,2 2-124,-3 1-69,3 2-42,2 4-28,0 1-22,0 3-35,4 1-57,-6 2-134,3 0-88,-5 2-49,-3-4-22,2 2 10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6:31.97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119 427 47,'-3'-4'199,"-2"-2"-92,-1 0-49,-1 0-126,-2 1-90</inkml:trace>
  <inkml:trace contextRef="#ctx0" brushRef="#br0" timeOffset="239">326 23 218,'0'-8'306,"-1"0"12,1 4 9,-4 1-131,3 6-70,-4 1-21,0 5-7,-4 3 3,-1 4 1,-1 4-4,-3 3-16,0 1-21,-3 2-21,1 5-20,-5-1-25,1 1-19,2 1-28,-2-1-26,2-2-27,1-2-27,1-3-40,3-3-87,1-5-48,2-4-15,2-4 8,4-7 19</inkml:trace>
  <inkml:trace contextRef="#ctx0" brushRef="#br0" timeOffset="467">0 118 174,'0'-12'308,"0"4"17,2 4 19,1 3-101,4 5-74,-1 4-35,6 2-13,0 7-7,0 4-5,7 1-15,2 8-19,-2 2-19,6 4-25,2 0-33,1 1-47,2 1-52,2-2-83,0-2-132,-1-2-65,-2-4-18,-4-5 18,-4-4 36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6:32.93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124 469 276,'-4'-27'309,"4"-2"23,-1-1-14,-1 2-91,0 1-32,2 2 1,-1 6 11,-1 3 8,0 4-2,0 2-20,2 5-31,0 0-36,-2 5-31,1 5-24,-1 4-10,2 4-7,-1 4 1,1 4 0,0 4-9,1 2-5,-1 3-9,3 3-3,-1 3-10,2 1-6,-1 4-7,1 0-2,-1 1-1,0 0-2,2-2-4,1-1-2,0-3-1,2-4-6,0-2-3,2-5-1,2-2-2,1-5-10,3-5-21,2-4-38,-1-1-58,2-8-61,1-2-64,4-4-70,-6-3-113,-1-4-31,-3-5 21,0-2 48,-2-2 50</inkml:trace>
  <inkml:trace contextRef="#ctx0" brushRef="#br0" timeOffset="362">46 643 28,'-19'-5'315,"4"4"37,6-4 23,6 1-22,5-3-108,4 2-59,8-1-43,2-2-27,10 2-17,4 0-15,3 0-23,6 2-30,2 1-38,4-2-47,2 1-61,-1-2-93,0 0-126,-4 0-63,-3-2-16,-5 2 21,-4 3 44</inkml:trace>
  <inkml:trace contextRef="#ctx0" brushRef="#br0" timeOffset="586">735 742 105,'2'0'255,"0"0"15,1-3 1,0-2-91,0-1-72,2-1-33,3-2-19,-4-2-11,3-1-11,-1 0-7,2-3-8,0 0-8,-2 0-4,-1-1 0,2-1 0,-4 0 1,-2 1 9,1 0 12,-4-1 11,2 4 13,-3-1 15,-2 4 12,0 2 9,-1 1 7,0 2 2,-7 2 4,0 3 1,-7 3-2,2 3-1,-4 1-5,2 4-5,1 1-7,2 0-12,1 3-9,5 0-11,4 2-12,2 1-10,5 0-13,2 0-9,4 0-7,3-2-2,3 1-5,2-4 0,0-1-1,2-1 1,0-7 5,-2 1 4,0-5 1,2-2 1,-3-1 3,0-1 10,-4-1 17,-1 2 17,0 0 23,-5 0 10,0 0 14,0 2-5,-3 1-18,0-2-18,0 4-19,0-1-14,0 4-19,2-1-13,0 4-12,1 1-19,0 0-30,5 1-50,0 1-64,3-1-65,3-1-64,0 0-110,2-3-74,-2-3-2,0 0 37,1-6 56,-2-1 68</inkml:trace>
  <inkml:trace contextRef="#ctx0" brushRef="#br0" timeOffset="1074">987 643 264,'0'-4'286,"0"3"17,-2 1-46,1 5-89,-1-1-56,2 4-32,-2-1-18,1 4-13,1 1-9,1-1-12,1 3-11,-2 0-12,3-1-10,-1-2-9,-1-1-1,3-2 0,-3-4 3,3-3 5,-1-3 8,3-4 11,-5-3 9,4-3 8,-2-5 6,0-2 8,2-1 9,0-2 5,4-1 2,-2 1 5,1 1 5,1 3 3,0 1-6,0 5-6,0 3-11,0 5-10,-1 4-11,2 4-14,-2 7-6,1 2-1,-2 5-7,-1 3-12,1 3-23,0 3-31,-1 2-40,4 0-46,0 0-85,2-2-97,1-1-37,1-5 0,-3-5 23,2-1 36</inkml:trace>
  <inkml:trace contextRef="#ctx0" brushRef="#br0" timeOffset="1480">1608 137 186,'4'-36'300,"-4"3"25,-4 6 19,0 6-125,-5 6-55,-4 9-13,-4 8 4,-6 8 12,-4 8 20,0 8 13,-3 7-2,0 6-23,2 7-23,5 7-28,1 3-28,8 6-24,6 3-18,8 2-12,5 2-12,11 2-11,4-2-12,4-5-20,6-2-37,3-7-56,3-5-70,1-10-67,-1-7-87,-2-8-124,-3-7-43,-2-5 12,-3-10 47,0-5 59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7:21.86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213 284 198,'4'-1'242,"0"0"15,1-2-58,-2 0-64,3 0-39,-3 0-23,1 0-15,-1-2-12,0 1-10,2-1-6,-2 1-3,0-1 0,1 1 1,-2-2 3,2-2-2,-1 2-1,-2-3 0,3 0-7,-4-1-3,1-2-1,-1-2-3,-1 0 4,1-2 1,-4 1 3,1 0 1,0 0 1,-3 1 3,1 1-2,0 3-4,1-1-5,-3 2-3,1 2-4,-2 0-4,0 2-4,2 0-1,-2 2 0,-1 0 0,-1 1 0,-1 1 0,-2 1 0,4 1 0,-5 1 3,2 1 0,1 0 1,-3 2 0,5 0-1,-5 3 0,2 0 0,3 1 1,-4 1-1,5 2 0,0-2-1,0 3 3,1 0 0,2 1 2,0 1 4,4 0 2,-1 1 3,4 1-2,-2-1 0,3 1 0,2-1-5,-2 0-3,3 1 0,-2 0-2,3-2-1,-1 0 2,2-2-2,2-1 1,-2 0 0,1-1-1,4-1 1,-1-2 0,1-1 1,1-1 0,1-3-2,0 0 0,0-2-1,0-1 0,1-1 1,-2-2 0,1 0 0,-1-3 2,-5-1-1,1-1 2,-1-1 0,-2 0 0,-3-3 1,0 0-1,-3-1 1,2-2-1,-3 1 1,2-1 2,0 0-1,-2 2 3,0-1 1,1 1 0,-1-1 4,0 3 0,3 0 0,-1 0-1,-2 2-2,0 2-3,0 1 0,0 0 1,-2 1-2,-1 2 2,3 0-2,0 0 1,-1 3-3,1-3-5,0 3 0,-2 0-4,0 0-2,2 0-3,0 0-1,-1 3 1,-1-1 0,1 2 1,-3 2 2,1 2 4,2 0 0,-4 2 4,2 2 0,-1 0 2,0 0 0,2 1 2,1 1 0,-1-1 3,4 1 3,-1-3 0,3 3 0,2-2 0,2-1 1,1-1 0,4 0-2,1 0-3,3-2 2,1 0-2,1 0-5,-2-4-6,1-1-14,0 0-20,-2-3-33,2-3-38,-1 0-47,0-1-105,0-2-94,-4-2-37,0 1 1,1-1 24,-3 2 39</inkml:trace>
  <inkml:trace contextRef="#ctx0" brushRef="#br0" timeOffset="1141">667 402 237,'0'-7'274,"0"2"20,-3-1-41,3-2-81,-1 2-44,1-1-9,0-1 0,0 1 11,0 1 13,0 0 18,-2 1 10,2 1 7,-2 1-3,2-1-14,-1 4-17,1-1-33,-2 1-28,2 1-33,0 1-25,0 1-13,2 5-9,-2 1-2,1 3 2,1 3 8,0 1 2,-1 2 5,2 2-4,-1 1 6,1 0 0,-2 2-1,3 2-4,-3 2-4,1 0-2,-1 0-2,1-1-16,0 3-22,-1-3-34,2-1-47,1-2-57,0-2-56,-1-3-47,2-3-76,-3-6-79,-2-3-16,0-6 26,0 0 37,0-5 50</inkml:trace>
  <inkml:trace contextRef="#ctx0" brushRef="#br0" timeOffset="1500">691 415 100,'3'-13'266,"2"-1"19,3 1 18,0 2-93,1 1-65,5 1-33,-1 2-19,1 2-11,-3 2-12,3 0-15,-4 1-14,-2 4-14,-2 1-10,2 1-10,-3 4-3,-5 1-2,0 1 0,-3 4 0,-1 1-2,-5 0-4,3 0-7,-6 0-6,0 0-11,-2-2-9,-3-1-16,2 0-24,0-1-60,2-4-101,0-1-48,5 0-19,3-3-1,5-3 20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6:34.95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4 476 116,'-1'-24'282,"-1"0"33,1 1 31,1 2-69,0 2-31,0 3 13,0 3 17,0 4 8,0 2-12,0 2-30,0 2-41,0 4-44,0 6-39,0 3-26,1 5-12,1 5-6,-1 3-8,1 5-18,0 0-14,2 5-12,-2 0-13,6 2-12,-5 1-17,2-2-30,-1 0-64,0-2-89,2-5-84,2-1-95,-5-5-135,0-6-50,2-4 18,0-6 67,7-5 73</inkml:trace>
  <inkml:trace contextRef="#ctx0" brushRef="#br0" timeOffset="269">224 404 196,'0'-14'339,"2"2"29,-1 3 21,-1 5-101,2 2-75,0 4-29,-1 2-5,2 5 3,-1 5 8,-1 4 2,-1 3-21,3 3-32,-1 4-35,0 2-35,-1 2-25,2-1-24,-1 2-36,1-1-56,1-2-74,0-2-74,2-1-108,-3-4-133,-1-4-49,0-4 12,-2-6 47,4-3 64</inkml:trace>
  <inkml:trace contextRef="#ctx0" brushRef="#br0" timeOffset="505">483 609 102,'3'-10'315,"-1"-1"22,0 2 11,-1 2-58,-1 1-134,0 1-82,3 2-63,-1-1-75,-2 4-135,3-3-78,2-2-38,4 1-8,6-1 9</inkml:trace>
  <inkml:trace contextRef="#ctx0" brushRef="#br0" timeOffset="688">903 317 42,'-7'-12'266,"4"-2"28,-2 5 26,0-1-58,1 2-77,1 2-44,-2 2-26,0 2-13,-1 5-5,-2 3-4,-5 5-5,0 4 0,1 3-7,1 1-14,1 4-14,3-1-18,3 4-11,4-2-9,2-2-5,4 2-3,0-3-3,4-1 0,0-4-2,2-4 4,-1-3-5,3-3-2,-1-4 1,3-4-1,-3-2-1,-1-5-3,-1-2-3,0-4-2,-1 0-7,-1-3-14,-2-3-16,-3 2-14,0-4-17,-3 2-18,2 0-13,-1 2-28,2 1-63,-4 1-89,5 2-37,2 3-8,2 3 8,8 3 33</inkml:trace>
  <inkml:trace contextRef="#ctx0" brushRef="#br0" timeOffset="1039">1277 248 229,'-8'-10'255,"-1"3"22,-4 0-65,2 1-56,0 1-28,-1 1-20,-1 4-14,-3 0-9,2 6-8,-4 1-2,4 4 0,-2 2-4,4 2-5,0 2-5,3-1-10,1 2-11,3 0-10,4-1-10,1-1-7,0-2-4,4-1 0,3 1-4,4-5 0,-2 0 3,4-5-1,-1 1 1,0-5 1,1-2 4,1-1 4,0-1 9,0-4 12,-1 0 24,-1 1 25,-1 0 22,-2 1 13,-5 1 0,2 1-13,-1 4-22,-2 0-27,0 3-27,-1 1-14,1 5-9,-1 2-3,0 2-3,1 4-4,-2-1-14,5 4-36,-3-1-54,6 1-70,-1-1-79,1-1-151,-1-3-75,1-3-9,3-6 30,2-3 53</inkml:trace>
  <inkml:trace contextRef="#ctx0" brushRef="#br0" timeOffset="1459">1609 2 178,'25'-5'260,"2"7"20,0 7-33,3 9-70,0 6-32,0 7-18,0 7-2,-4 5 2,-1 7 7,-4 2-2,-4 7-4,-9 2-16,-7 5-20,-9-1-22,-9-1-32,-8-2-46,-10-2-54,-8-6-63,-9-5-146,-8-4-101,-8-7-39,-8-7-2,3-8 27</inkml:trace>
  <inkml:trace contextRef="#ctx0" brushRef="#br0" timeOffset="2688">1391 390 174,'0'-6'266,"0"0"19,-2 0-24,1 0-80,-1 0-52,1 0-28,-3 0-14,3 2-10,-1-1-1,1 1-1,-1 0 4,-1 2 4,3 0 7,0 1 6,3-1 1,-1 2-8,-2 0-8,0 2-15,0-1-16,-2 2-14,-1 3-8,0 5 0,0 1 3,0 3 8,-4 4 12,2 2 5,-1 5 7,2 2 1,-1 3-2,3 4-7,1 4-7,2 1-10,2 1-8,3 0-10,2-1-4,0-2-2,0-2-4,0-2-1,-2-5-3,-1-4-2,-2-2-2,1-5 0,-3-5-5,1-2-6,-2-4-20,0-1-41,0-3-61,1 0-88,-1-3-175,0 0-87,-4-6-31,-4-3 12,-5-1 47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6:38.91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10 163 127,'-4'-1'293,"1"1"24,0-2 17,3 2-88,0 0-73,2-1-45,2 1-22,4-2-17,5-1-12,3 2-14,4-1-16,4 1-15,3 1-11,0 0-14,3-3-27,0 3-39,-3-3-49,-2 0-105,-5-3-97,-3-3-44,-4 1-5,-3-2 16</inkml:trace>
  <inkml:trace contextRef="#ctx0" brushRef="#br0" timeOffset="192">133 30 55,'-13'-3'270,"5"-1"20,4 3 7,4-2-69,4 0-104,7 0-65,5 0-69,6 2-140,5-3-73,5 3-40,1-2-20,4 2-2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6:58.62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124 401 63,'-10'-11'243,"2"1"18,-1-2 5,-4 1-74,2-2-55,1-1-23,-2 1 0,1-3 12,1 0 28,0 0 34,2 1 29,1 0 17,2 0-2,5 3-18,0 0-35,3 3-42,6 3-45,0-2-33,5 5-22,4 2-15,4 1-8,1 4-6,4 2 0,0 5 5,0 2 2,2 4 6,-2 3 1,-1 3 0,-2 4-2,-2 2-3,-6 1-2,-2 3-6,-6-2-1,-2 2-2,-4 0-3,-2 0-6,-3-3-12,-4 0-18,-2-3-24,0 0-36,-3-3-46,0-2-49,2 0-44,1-3-39,0-4-59,-1 0-86,2-4-22,1-4 18,3-4 35,4-3 45</inkml:trace>
  <inkml:trace contextRef="#ctx0" brushRef="#br0" timeOffset="363">173 606 212,'-10'-7'346,"1"-1"32,1 1 20,7-1-114,1 1-93,1 0-54,5 0-38,4 1-23,3 0-16,5-1-6,7 1-9,5 1-16,5-1-15,5 2-14,4-1-40,2-1-55,1 0-91,-1 0-129,0-1-67,-5-1-29,-4-1 14,-4 2 41</inkml:trace>
  <inkml:trace contextRef="#ctx0" brushRef="#br0" timeOffset="985">813 303 46,'-1'-3'255,"-4"2"17,1-4 16,1 2-73,2 0-72,-2 0-34,1 0-14,2-1-5,0-1 0,0-1-6,2 1-5,2-2-10,1 1-12,3-1-11,0-1-5,1-1-3,3 0 7,0-1 1,2 1 4,2 1 7,3 1-1,2 1-4,0 1-11,2 2-7,-1 3-9,-1 3-7,-1 0-7,-1 5 1,-3 1 2,0 3 7,-5 4 0,-5 4 2,-4 3 0,-5 5-6,-4 0-4,-4 4-4,-6 1-2,-1 0-3,-4 0-1,-1-2 0,-1-1 0,3-1 1,-1-6-2,7-3 5,2-2 0,5-4 5,3-2 12,7-3 6,4-3 8,7-2 4,9 1 0,6-5-6,7 0-8,3-3-12,0 0-5,5-2-7,-4 1-4,-1-1-3,-4 2-3,-6-1-23,-3-1-42,-6 1-58,-4 1-75,-3-2-165,-4 0-84,-5 3-27,-6-3 17,-5 2 46</inkml:trace>
  <inkml:trace contextRef="#ctx0" brushRef="#br0" timeOffset="1550">1664 372 120,'1'-7'267,"-1"-2"15,3-2-2,-3-2-100,2-1-70,-2-3-41,2-1-22,-2-3-7,0-2-3,-2-3 5,-1 2 5,-5-1 6,2 2 14,-4 2 9,-3 0 9,-1 6 9,0 3 7,-5 3 7,-3 6 4,-3 5 0,-1 4 0,-4 2-7,0 6-10,3 0-14,1 2-18,4 2-14,5 0-15,4 2-9,3-2-8,5 1-5,5-2-6,3 1-3,9-4-1,1 0-2,4-2 0,5-1-2,-1-5 4,0-2 3,1-4 1,0 0 4,-4-6 5,2 0 15,-1-3 18,-1-1 21,-3-1 24,-2 4 16,-5-1 6,1 2-8,-4 3-13,0 2-19,-2 2-14,1 7-18,-1 3-8,0 5-1,1 3-4,-2 3-7,1 4-4,0 4-9,2 2-4,0 1-7,0 1-13,1 2-21,0-2-45,2 1-79,-1-3-89,2-4-86,0-1-125,-2-4-102,1-5-20,-3-5 44,2-4 72,0-6 79</inkml:trace>
  <inkml:trace contextRef="#ctx0" brushRef="#br0" timeOffset="2070">2124 329 135,'14'-17'285,"-1"-2"22,1-1 15,-3-1-101,-2-3-64,-1-1-30,-3-1-10,-2 2 5,-6-1 10,0 2 3,-5 2 0,-4 3-4,-3 2-4,-7 1-8,0 3-8,-2 3-9,-3 3-7,0 1-14,2 2-15,3 4-17,3 3-15,3 0-12,3 4-11,4 1-5,5 1-5,2 2-4,5 3-1,6 0-2,4 3 1,4 0-2,3 3 3,2-1 1,0 2 3,0 1 4,0-1-2,0 2 2,-3 0 3,0 0 4,-3 1 0,-3 1 1,-4 1 3,-4-1 0,-2-2-2,-6-2-3,-2-1-3,-3-1-2,-5-2-2,-5 0 0,-4-5-2,-4 1-1,1-5 0,-1-2 0,0-4 6,0-3 9,6-3 10,4-1 6,0-5 8,7-3 6,2-2-3,4-4-7,5-3-6,4-3-9,5-1-7,3-1-5,4-1-8,4 0-10,2 5-24,-2-1-45,-2 4-68,4 2-79,4 3-83,-1 4-158,0 2-67,1 6 0,-1 2 45,-3 1 63</inkml:trace>
  <inkml:trace contextRef="#ctx0" brushRef="#br0" timeOffset="2579">2481 319 245,'-3'-2'322,"0"-4"21,-2 0 9,0 0-144,-1-2-89,3 4-62,1-1-55,1 1-77,2-1-135,1-1-72,1 1-37,3 0-9,2 0 14</inkml:trace>
  <inkml:trace contextRef="#ctx0" brushRef="#br0" timeOffset="2725">2660 133 127,'1'-7'296,"1"-2"23,-4 3 19,-1-1-82,0 2-73,-2-1-27,-2 3-12,0 0-6,2 2-6,-3 1-15,4 3-23,-4 1-27,3 2-21,4 2-16,1 2-9,3 2-6,4 2-3,3 1 0,4 1 0,5 2-2,3-2-2,2 2-1,3-1 0,0 0-2,0-1-1,0-1 0,-5 0-1,-1 0 4,-3 0 5,-3 2 5,-3-2 3,-2 1 7,-4-1 4,-4 2-4,-2-2 0,-3-2-7,-4 1-5,-6-3-28,-4 2-46,-5 0-61,0-2-75,-7-1-161,-1-2-82,-3-2-26,1-5 19,1-1 47</inkml:trace>
  <inkml:trace contextRef="#ctx0" brushRef="#br0" timeOffset="3061">2650 236 131,'13'-29'295,"1"1"16,0 2 11,1 2-93,5 2-105,2 4-56,2 0-31,4 4-26,4 2-41,0 3-105,2 3-94,5 3-48,-3 0-26,10 2-5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7:01.85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65 24 46,'0'8'348,"-2"-4"28,2 0 16,-1 3 6,1-1-183,-2 3-95,-1 3-41,1 0-21,-1 3-7,1 4-5,-2 2-3,2 3-12,-1 1-15,0 3-23,-2-1-22,0-2-18,2-2-16,0-4-13,0-4-4,-2-3 2,2-6 8,2-3 13,-1-4 11,0-7 10,-1-1 13,1-6 8,2-1 14,0-5 12,2-2 11,1-4 10,2 0 10,4-3 10,-1 2 9,4-1 6,-2 2 7,0 6 5,-2 3 11,0 3 1,1 6-4,2 2-2,1 4 0,3 4 0,6 5-4,1 5-6,3 2 0,5 5-6,2 3-10,1 5-14,2-1-15,-2 2-8,2 0-8,-4 0-8,1 0-7,-4-5-4,-2 0-4,-2-6-2,-2-2 0,-6-5-2,-1-3-7,-2-5-6,-2-4-1,-1-4-4,-2-5-3,-5-2-1,-2-5 7,-1-2 6,-1-5 6,-2-2 4,-4-1 5,1-2 5,-2 1 8,0 3 9,0 3 9,2 2 5,-1 6 3,1 4-2,2 5-3,-1 2-5,0 6-7,0 7-5,2 3-2,1 7 1,2 4-9,3 5-36,1 5-58,2 0-69,5 5-80,3-1-153,1-3-72,4-2-12,2-2 34,2-7 59</inkml:trace>
  <inkml:trace contextRef="#ctx0" brushRef="#br0" timeOffset="564">844 441 363,'11'2'425,"-4"-4"40,-3-1 19,0 2-134,-1-3-135,-2 2-124,-1 0-160,0 2-205,-1-4-110,-6-4-57,-1-4-30,-1-7 25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7:34.5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 77 199,'11'-32'371,"4"7"28,0 10 16,6 10-78,6 10-140,4 13-72,1 8-22,1 10 1,3 10 13,-3 5 15,-2 9 8,-1 4-9,-8 5-24,-5 2-30,-9 2-44,-8-2-69,-13-2-85,-12-5-102,-11-5-170,-16-4-88,-15-5-29,-16-5 19,-19-8 58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7:17.7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609 896 339,'0'-15'456,"0"0"77,-4 1 70,3 4-85,-2 2-92,-1 1-80,1 2-56,0 2-55,1 3-54,1 0-36,-2 2-13,0 2 4,1 4 14,-3 2 0,2 4 0,0 2-12,0 1-19,-1 2-32,3 1-51,-1 1-57,2 1-59,0-2-55,0 2-43,-1-1-55,1-3-75,1-4-74,2-2-53,2-5-58,-5-2-105,0-5-26,0 0 46,0-6 89,4-5 82</inkml:trace>
  <inkml:trace contextRef="#ctx0" brushRef="#br0" timeOffset="251">463 723 35,'-11'-18'356,"5"5"41,-1-2 24,2 1 12,-2 1-154,5 1-100,-1 1-62,1 2-40,4 0-45,1 4-56,6 0-64,1 3-85,4 1-143,2 1-75,-2 1-17,4 2 15,-2 1 38</inkml:trace>
  <inkml:trace contextRef="#ctx0" brushRef="#br0" timeOffset="426">727 713 216,'3'5'314,"1"0"17,-3 3 21,1-1-117,1 4-71,0 1-34,0 3-12,0 1-11,0 2-12,2 0-19,0 1-18,1 2-19,2-1-17,-2 0-24,1-2-40,-1 0-46,2-1-56,-5-1-129,-3-3-83,-2-1-31,-5-3 11,2-4 29</inkml:trace>
  <inkml:trace contextRef="#ctx0" brushRef="#br0" timeOffset="617">697 681 199,'-2'-21'308,"1"2"13,1 0 3,0 5-136,3 0-102,0 2-75,4 3-67,2 0-94,0 3-85,3 2-39,3 4-10,3 1 9</inkml:trace>
  <inkml:trace contextRef="#ctx0" brushRef="#br0" timeOffset="738">979 679 21,'6'11'275,"1"0"28,-3 1 19,-1-3-34,-3 1-93,0 2-54,0-2-22,0 1-15,2 0-8,-1 1-16,1-2-16,1 2-14,0 2-17,0-2-24,1-1-32,0 2-34,-1-3-39,-1 2-71,-4-3-121,-1-1-56,-1-3-11,-1-3 8,5-2 29</inkml:trace>
  <inkml:trace contextRef="#ctx0" brushRef="#br0" timeOffset="916">985 683 146,'-3'-17'304,"-2"2"20,0 2 9,0 1-96,-1 1-107,4 2-66,-2 0-50,4 2-45,0 1-93,0-2-106,0-1-50,0 2-22,0-1 0</inkml:trace>
  <inkml:trace contextRef="#ctx0" brushRef="#br0" timeOffset="1139">384 392 215,'-22'6'320,"-2"0"20,-3 3 16,-1 6-115,-2 4-75,-2 7-27,0 5-4,1 5 13,-1 8 9,2 5-1,0 4-8,5 5-17,4 2-26,8 3-26,6 2-18,10-1-18,6 1-15,9-4-23,12-1-30,11-4-46,8-7-58,6-5-64,4-10-91,1-9-122,-2-9-48,-4-11 1,0-10 32,-2-11 53</inkml:trace>
  <inkml:trace contextRef="#ctx0" brushRef="#br0" timeOffset="1371">1105 429 255,'22'-15'341,"-2"6"19,0 11 10,2 9-127,3 11-105,0 9-58,-2 8-29,2 6-14,-2 8-9,1 0-6,-5 6-10,0 0-18,-2 1-22,-7 0-31,-2-3-53,-13 1-136,-3-2-67,-11-4-28,-6-5 2,-2-4 17</inkml:trace>
  <inkml:trace contextRef="#ctx0" brushRef="#br0" timeOffset="1917">1764 354 82,'-12'-1'277,"4"1"19,1 0 10,4 1-74,0-1-86,6 2-40,4-1-12,4 1 0,6-2-2,7 1-6,4-1-9,5 0-17,4-1-16,4 1-13,1-3-11,3 1-3,-4-1-8,-2 2-20,-4-1-29,-5-1-32,-3 3-41,-6 0-74,-6 0-104,-5 2-46,-5 1-4,-5 1 14,-5 2 29</inkml:trace>
  <inkml:trace contextRef="#ctx0" brushRef="#br0" timeOffset="2133">2016 479 242,'-10'6'316,"2"-2"17,2 0 7,3 3-102,-2 2-53,3 1-4,-1 4 8,3 2 10,0 5-3,0 3-19,3 2-36,2 1-44,0 4-36,3 1-25,1 2-20,1 1-43,-1-1-62,2 4-65,2-3-80,-5 0-159,1-2-76,-6-1-12,-1-4 34,-2-2 51</inkml:trace>
  <inkml:trace contextRef="#ctx0" brushRef="#br0" timeOffset="2413">2357 1049 105,'2'4'275,"1"-1"21,0-1 19,2-1-94,1-1-74,0-1-40,1-3-23,-1-1-16,1-1-15,0-2-12,0-2-13,-1-2-6,1-2-10,-3-2-2,2-4-2,-4-1-5,1-1-2,0-2 1,-3-2-1,-1 1 2,-1-1 10,-3 2 18,2 3 22,-3 1 22,1 7 11,0 1 8,1 3-8,-3 3-13,-2 5-22,1 1-22,-2 4-8,-2 4-8,2 2 1,-1 4 0,0 1 2,3 1 2,-1 1-4,2-1-1,-2 0-2,4 0-4,2 0 0,3-1-1,0-3-5,2 0-8,1-1-13,5-2-6,1-3-11,2-2-6,3-2 1,-1-2 7,0-5 6,1 0 11,-3-2 7,0-2 6,-3-1 2,0-1 6,-1 1 14,-3 1 20,2 3 22,-4 1 18,-2 1 8,1 2 1,-1 2-8,0 0-21,-1 2-14,1 2-10,-2 2-2,1 1 2,-1 1-2,2 2 0,2 3-4,-1-3-8,2 3-5,2-2-8,0 1-18,0-1-28,4-1-45,-1-2-52,5-4-54,2 1-50,2-4-68,-2-2-91,0-5-23,0-3 15,-2-5 36,1-2 46</inkml:trace>
  <inkml:trace contextRef="#ctx0" brushRef="#br0" timeOffset="2910">2632 837 127,'5'-15'307,"-3"3"42,-1 2 37,-1 2-71,0 2-97,-1 3-64,-1 2-46,2 1-35,-2 4-25,2 2-10,0 3-5,0 3-3,2 0-3,1 3-5,-1-1-5,1 0-7,3 2-3,-3-3-2,0 1-8,2-3-3,-3-1-5,1-3 2,-1-1 1,-1-3 1,-1-3 6,0-3 5,0-3 8,0-3 4,-1-1 10,1-6 18,1 3 20,1-2 21,1 0 18,-1 1 24,4 3 13,-2 2 5,1 0-6,3 2-9,-1 5-16,2-1-21,1 1-24,-1 4-21,4 2-17,-4 2-10,2 2-12,2 2-13,-4 2-29,1 2-39,-1-1-49,1 4-53,-2-3-49,1 2-34,1-3-6,-1-1 15,4-3 28,0-3 32,1-3 29,3-3 12,2-3 11,0-3 13,3-4 24,0-2 35,-2-3 38,1-3 47,-2 0 36,-1-2 28,-4-1 21,-1 3 23,-5 2 32,1 1 42,-6 3 28,-1 3 13,-4 1-3,-3 4-26,-4 2-45,0 4-52,-7 2-44,2 4-30,-2-1-15,1 4-12,4-1-5,-1 1-7,4-1-2,3 0-10,2 1-9,1-4-19,2 1-12,3-2-9,2-3-5,3 0 5,5-2 8,-1-2 17,3-3 15,2 1 18,-4-2 17,3 1 23,-5 0 11,1 3 16,-2 2 20,1 3 22,1 5 15,3 3 1,0 4-2,3 5 1,-1 6-14,-1 2-27,3 2-16,-3 5-19,-2 3-6,-3 3-15,0 0-10,-4 2-5,-4-1-10,-5-1-10,-3-3-7,-3-3-3,-2-5 1,-5-3-4,-2-7 2,-1-5 6,-2-6 3,-2-5 7,1-6-3,1-5 3,-1-6 1,5-5-3,2-4-6,6-4-8,7-4-8,5-2-9,4-4-4,8-1-11,4-1-5,4-2-7,5-2-8,1 1-8,3-1-5,2 1 3,-1 0 1,0 3 10,-3-1 15,-1 4 14,-4 0 12,-1 2 13,-4 2 14,-7 3 17,-2 3 20,-5 5 18,-1 2 8,-6 7 2,-1 1-5,-6 4-6,-1 7-20,-4 2-11,-1 6-3,-1 3-1,1 5-2,2 0 2,3 3 1,2 1-4,4 0-4,4 1-3,3 1-1,4-1-2,5 0 1,3 0-1,3-3-8,2-4-21,3-1-31,0-3-52,-1-5-76,0-3-75,1-6-60,-1-2-56,-1-7-60,-2-1-50,-2-6 18,-3-4 50,0-4 52,-5-1 64</inkml:trace>
  <inkml:trace contextRef="#ctx0" brushRef="#br0" timeOffset="3902">3807 788 135,'5'-18'287,"0"2"53,-4 6 29,1 1-48,-2 5-94,-2 4-58,-1 3-22,0 4-11,-2 4 3,2 2 1,1 4-9,-1-1-17,3 4-28,0-1-27,0-1-21,3 3-14,-1-3-8,1-3-3,0 0-5,-1-3-2,1-3 0,2-3 1,-1-3-2,1-4-3,1-4 2,3-2-2,1-5 0,0-2-2,3-2-2,-1-2 2,-1 0 4,-1 1 12,-1 4 12,-1 2 9,-3 4 5,-2 3-1,-1 4 3,-2 4-8,0 3-10,0 4-3,3 1-2,-1 3-1,4 1-3,0-2 0,2 0-2,3-1-2,3-1-2,2-2-2,1-2-2,2-2 2,2-5-2,0-1-4,1-6 2,-3-1 1,1-5 1,-1-2-6,-3-4-3,0-3-5,-5-4-5,0-4-2,0-4-2,-3-2 2,-2-3 0,-1-4 3,0-3 5,-2 0 3,-3 0 3,-3-1 7,-2 5 9,0-1 7,-3 6 9,2 1 6,-2 5 7,2 7 4,1 4-4,0 4-12,2 8-6,0 4-9,1 7-2,1 8-1,1 9 5,1 8 8,1 6 10,1 8 2,2 2-5,3 4-5,0 0-5,1 1-7,-1 0-7,2-2-4,2-3-2,-1 0-5,-3-6-16,1 0-35,0-8-59,-3-3-91,0-5-92,2-3-103,-5-7-141,0-2-47,-6-5 18,-2-6 66,-4-2 80</inkml:trace>
  <inkml:trace contextRef="#ctx0" brushRef="#br0" timeOffset="4538">4169 858 164,'-3'-7'312,"4"-2"15,3 1 7,5 2-97,5 0-113,2-1-63,3 1-29,0-2-12,3 2-6,2-1 4,-2 1 13,0-2 23,-1 2 37,-1 0 43,-5 0 54,-4 2 49,0 1 24,-3 0 1,-3 1-21,-2 1-38,0 2-43,1 4-46,-2 0-39,1 6-26,0 3-13,2 0-8,-2 4-8,2 0-9,0 4-3,1-3-18,-1 2-40,-2-3-83,0-1-96,0-2-101,-4-2-175,-2-4-82,-4-1-16,-5-7 51,5-2 84</inkml:trace>
  <inkml:trace contextRef="#ctx0" brushRef="#br0" timeOffset="4817">4314 734 161,'-9'-29'344,"4"2"37,1 3 26,2-1-73,4 4-118,2-1-76,3 6-53,8 1-50,3 2-59,7 4-50,5 3-74,0 3-136,2 1-72,3 2-18,-2 0 10,6 3 26</inkml:trace>
  <inkml:trace contextRef="#ctx0" brushRef="#br0" timeOffset="4974">4811 651 89,'-3'8'272,"-3"-4"20,-1-2 14,1-1-90,1-1-82,-1-1-48,-2-1-25,3-2-15,2 1-9,-2-3-9,2 1-6,0-1-8,1 0-5,-4-1-1,3 1 2,-2 0 11,-3 0 4,0 2 14,-4 3 17,-1 2 16,-6 7 13,0 1 11,-3 3 7,-2 2 2,2 2-11,1 0-12,3 1-16,3 0-16,3-1-14,5-1-11,4-1-5,0-1-6,6-2-1,2-2-2,1-3-5,5-2-8,2-1-12,3-3-10,1-3-9,0 2-8,1-4-3,-2 2 2,-3 0 9,-1 0 8,-2 3 7,-2 0 14,-2 2 13,0 1 9,0 3 12,1 3 7,-2 0 7,1 1 1,5 2-1,-2 0 1,4 0-4,1-1-3,1-2-5,2-4-2,3 0-7,0-2-5,0-4-2,2-4-4,-3-4-2,3-3-2,-3-4-2,-1-2 0,-1-6-3,-3-5-1,-4-2 0,1-8-1,-5-5-1,-3-4-1,-1-4 1,-2-4 3,0-2 3,-2-2 10,2-2 25,-3 2 30,0 0 30,1 4 22,-1 7 19,0 10 0,1 8-21,-2 8-29,2 11-26,-2 12-22,0 12-11,-1 14 0,4 11 3,1 11 3,3 9-2,4 6-1,2 5-10,2 4-11,2-1-25,2-1-38,0-3-110,5-2-134,4-8-224,1-6-116,-1-6-49,0-9 1,-6-11 91,0-9 125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7:23.6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148 292 285,'2'-8'373,"-1"2"28,-1 2 12,0 0-135,0 4-97,-1 5-52,-1 1-20,1 5-7,-1 4 3,2 3 5,0 4-6,0 2-19,3 3-22,-1 2-20,1-1-16,1-1-10,-2 0-7,1-1-5,0-5-1,-1-2-1,1-4 1,-3-3 2,0-4 5,0-4 1,0-2 0,-3-7 0,0-4-3,-4-5-3,0-4-2,-1-5-3,-4-7-1,2-5 4,2-5 3,1-5 12,4-2 7,1-1 10,6 0 19,2 3 11,4 3 6,2 5 1,4 4-1,3 4-9,0 5-13,5 6-17,1 5-11,2 4-14,-2 6-25,0 3-39,-2 6-63,0 3-73,-1 4-72,-4 2-97,-2 4-122,-5 1-37,-8 1 18,-3 3 56,-5 0 61</inkml:trace>
  <inkml:trace contextRef="#ctx0" brushRef="#br0" timeOffset="396">23 472 279,'-13'7'319,"7"-2"6,2-1-11,8-2-145,6-2-90,4 0-46,8 0-26,5-2-13,3-1-8,6-1-3,6-2-4,2-2-4,0-3 0,2-2 5,-5-2 7,-3-3 8,-2 3 11,-10 0 20,-4 3 12,-7 3 15,-5 3 13,-7 5 14,-3 2 14,-8 5 11,-3 5 11,-3 2 6,0 2-3,-2 3-6,0 0-22,3 2-20,2 1-22,2-3-15,1 1-11,5-2-9,3-1-1,0-4-3,5 1-1,1-3 0,3-4 0,1-2 1,1-2-2,3-6 0,1 0-1,0-5 0,0-4 0,0-4 1,-2-2 0,4-4 11,-1-1 15,1 0 18,-2 3 21,2 3 18,-2 4 8,0 4 4,-2 6-11,1 4-15,-1 4-19,-2 5-17,1 5-7,-4 2-11,-1 4-4,-2-1-9,-1 1-1,-1 1-4,0-1-4,-1 1 1,-2-3-6,-2 0-5,2-2-5,-3-3-2,0-3 2,1-2 2,-2-3 10,2-2 4,-4-6 11,3-2 7,-2-4 6,2-4 0,1-4 4,0-2 0,4-4 1,1-1-5,5 0-10,0-1-8,1 0-8,1 5-18,0 0-42,2 4-63,1 1-76,3 1-74,1 4-62,0 1-82,1 1-82,1 2 0,3-3 44,0 2 56,4-1 59</inkml:trace>
  <inkml:trace contextRef="#ctx0" brushRef="#br0" timeOffset="967">1012 274 24,'10'-6'298,"-5"1"52,-2 1 36,-4 1-9,-3 3-94,-5 1-53,0 5-27,-4 1-19,-1 6-13,1 2-16,1 3-16,2 3-31,2 3-33,5 0-25,3 1-36,3 1-40,3-2-55,4 0-58,7-2-46,2-4-44,4 0-20,3-4-11,1-4 4,-2-2 8,2-4 22,-3-4 34,-2-3 55,0-2 72,-3 0 73,-3-3 70,-3 2 49,-1 0 30,-4 0 0,-1 0-17,0 2-22,0-2-16,-2 0-18,1 1-17,0-1-13,2-1-12,-2-2-5,2 0-2,-1-2 0,2-1 7,-1 0 10,-2-4 17,-1-1 20,0-1 18,-2-1 24,-3-1 25,0-1 18,-3 3 10,1 3-7,-2 5-11,-1 2-23,-3 5-29,-5 5-24,-1 7-27,0 1-12,0 7-10,1 4-6,2 1-8,5 2-10,2 2-7,6 0-2,6 0-8,3 0-20,2-3-51,3-1-90,4-3-97,5-3-98,2 0-172,3-4-77,3-4 3,-1-3 63,6-5 83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7:25.3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210 75 70,'0'-17'280,"-2"2"25,-2 2 17,0 1-71,-2 4-90,-1 0-52,-3 6-25,-2 2-5,-2 4 2,-5 4 15,0 4 16,2 4 7,-4 2 3,4 5-11,0-1-18,1 2-23,6 0-20,2 0-18,3-1-10,2-2-9,6-2-5,2-1-3,3-4-3,5-2 0,0-3-2,1-3 0,0-6 0,0 0 0,0-5 0,-2-4 0,0-3 0,-1-1 0,-1-5 0,1-2 2,0-1 3,-1-1 5,3 1 10,0-1 18,1 6 11,-2 1 19,-1 3 10,1 3 13,-1 3-4,3 3-6,-4 5-6,3 2-13,-2 4-16,0 2-14,-2 4-8,2-1-9,-1 5-6,-2 0-5,1 0 0,-3-1-3,2-1-3,-3 0-5,0 0-4,-2-6-2,-1-1 4,2-3 2,-4-1 1,0-4 8,0-4 6,-4-3 4,2-4 1,-1-4 9,0-2 4,1-4 6,-1-2 6,3-4 2,2 3 3,1 0 2,0 2 2,2 3-3,2 3-4,0 3-4,1 4-7,3 4-10,2 4-6,1 4-5,3 5-5,2 3-3,-3 5-13,1 2-33,-4 3-61,3 4-84,-2 0-84,0 1-90,-3-2-151,-1 1-55,-4-2 13,-6-5 56,-3 2 75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7:27.1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262 211 80,'-9'-25'296,"-2"-2"30,3-3 30,0 0-42,0 2-70,2 6-21,4 4-5,-1 5-8,1 2-13,1 5-22,1 5-22,1 2-19,4 8-16,-1 5-8,3 2-7,-1 7-9,1 1-17,1 1-22,-2 4-20,3-1-14,-2 5-11,1 0-18,-2 2-26,3-1-45,-4 1-62,-1-3-68,-3 0-62,1-2-67,-7-4-123,0-5-35,-4-3 18,-1-6 44,2-5 52</inkml:trace>
  <inkml:trace contextRef="#ctx0" brushRef="#br0" timeOffset="266">24 433 179,'-10'-3'326,"2"0"19,2 0 7,6-1-98,6 1-119,0-2-60,7 0-33,3 0-14,5 0-4,6-1-4,4-1-5,7-1-10,3 1-7,2-2-19,1-2-17,-3-1-22,-3-3-15,0-3-11,-6-3-6,-2-1 12,-5-4 17,-3 2 30,-5-1 29,-7 2 32,-2 4 26,-2 1 25,-4 3 23,-2 3 9,0 1 1,-2 5-7,-1 2-7,0 2-5,-2 5-6,2 5-1,0 2 9,0 4 7,1 4 6,0 1-9,2 5-11,0 3-16,0 3-18,4 2-19,0 2-12,1 2-11,0 0-4,3-1-4,0-1-4,-2-4-6,2-1-3,-3-7-2,0-2-2,-4-7 4,4-4 4,-4-4 4,-1-5 2,0-5 7,0-5-2,0-5-1,3 0 1,-1-5 4,4-1 6,1 2 9,-1 1 17,3 0 10,0 6 5,-3 1 2,2 4-4,-1 3-3,2 6-18,-3 3-8,2 4-5,3 3-4,-3 1-5,3 3-5,0 1 1,0 1-3,5-1-2,-2-1-1,5-1-1,-1-3-1,3 2 0,-2-5 0,2-3-1,0-2-1,-1-4-2,1-1 1,-1-7-4,2-1-6,-4-4-3,1-4-7,-2-4-10,-1-4-5,-3-4-4,-3 1 4,0-4 3,-5 4 12,0 2 11,-4 3 12,-1 4 10,-3 6 8,0 2 4,-2 5 11,-3 6 8,-3 3 2,0 5 4,0 4 4,-1 4-1,3 4-8,1 1-9,2 3-10,3 1-7,2-1-5,2 0-8,5 0-8,2 0-20,2-4-36,4-1-58,2-4-71,6-2-63,5 0-50,3-6-47,0-1-82,1-6-21,4-3 26,3-4 46,2-7 42</inkml:trace>
  <inkml:trace contextRef="#ctx0" brushRef="#br0" timeOffset="1040">1679 216 203,'6'-15'343,"-4"4"37,-4 5 38,-6 3-70,-4 6-56,-2 5-6,-4 4 1,-3 4-6,-1 3-22,2 6-32,2 0-56,1 4-57,4 1-46,4 1-33,4 1-29,4-1-46,2 1-72,4-2-87,6-2-71,4-3-52,5 0-48,2-6-66,0-2-32,2-8 30,-2-5 41,-2-8 39,-2-5 55</inkml:trace>
  <inkml:trace contextRef="#ctx0" brushRef="#br0" timeOffset="1228">1750 405 148,'8'-36'338,"1"3"37,1 3 26,0 4-64,2 5-115,1 5-51,4 5-24,1 4-5,2 5-3,2 5-2,1 3-6,0 6-16,2 5-27,-1 2-28,-5 4-23,3 2-17,-3 2-14,-4 2-12,-1-1-20,-5 1-26,-1-2-21,-3-3-13,-3-2-4,-2-4 6,-4-6 21,0-1 31,-3-7 29,-1-4 21,-1-4 12,-1-4 6,4-5 0,-1-2-5,4-5-11,-1-2-16,8-4-26,1 1-35,5-4-41,3 1-41,5-4-47,6 4-63,-2-1-105,-1 4-33,2 2 2,-1 4 22,1 7 40</inkml:trace>
  <inkml:trace contextRef="#ctx0" brushRef="#br0" timeOffset="1555">2400 409 84,'-3'21'258,"-2"-3"16,0-2 13,2-3-92,0-3-71,1-2-34,2-4-15,0-1-10,5-1-7,0-4-12,3-2-10,0-2-12,4-4-8,-2 0-8,2-5-4,-2-1-3,-2-2 0,0-5 1,0 1 1,-5-1 4,-2 2 14,-2 1 8,-2 7 12,-7 3 14,1 5 15,-2 5 16,-5 5 9,-2 5 6,1 3-2,0 4-8,4 1-9,0 2-15,4 0-21,3 2-15,4-1-12,2-2-7,3-1-10,5-1-6,3-5-2,0 0 1,5-3 0,-2-3 3,5-2 1,-3-4 2,3-1 6,-5-4 0,0 1 12,-1-2 20,-5 0 35,1 1 35,-4 2 29,-2 0 17,-1 2 3,0-1-14,-1 1-33,-1 1-29,2 1-29,-2 1-20,0 2-14,0 2-7,0 3-8,2 0-12,1 2-19,1 1-45,2-2-59,-1 2-67,3-1-62,0-2-45,3-2-31,0-1-31,-1-3-60,2-3 0,-2-3 31,2-6 33,0-4 41</inkml:trace>
  <inkml:trace contextRef="#ctx0" brushRef="#br0" timeOffset="2012">2694 459 77,'3'-9'292,"-1"3"28,-1 0 13,-1 1-62,0 4-104,0 1-63,-3 1-41,3 2-24,-3 0-11,3 2-10,0 1-5,0 0-6,0 0-5,0 0-2,0-2-1,-2-1 1,2-1 7,-1-2 6,-1-3 2,-1-3 6,-3-5 9,4-2 6,-2-2 10,0-3 12,4-2 13,0 0 14,0 1 15,4 3 16,0-1 14,4 5 8,0 0 12,0 3-2,3 2-10,0 4-16,2 1-18,2 4-13,0 4-17,0 3-13,0 1-8,0 3-9,-3 5-9,-1 1-14,-2 1-14,-1 3-17,0 1-33,-3 0-44,1-2-46,-1 1-55,-2-3-51,2-2-43,-2-2-33,0-4-80,1-3-46,0-4 3,-4-5 29,6-5 43</inkml:trace>
  <inkml:trace contextRef="#ctx0" brushRef="#br0" timeOffset="2388">3018 283 145,'10'-28'345,"-4"1"54,-3 4 56,0 5-33,-1 5-77,0 2-39,-1 4-33,-1 2-28,0 5-31,2 6-38,-1 5-32,1 3-31,4 8-25,-3 2-26,2 3-23,1 3-19,-1 1-22,0 1-40,1-1-72,0 1-89,-1-4-90,0-1-98,-2-3-138,1-4-43,-3-5 27,1-3 66,2-6 74</inkml:trace>
  <inkml:trace contextRef="#ctx0" brushRef="#br0" timeOffset="2614">3268 257 242,'6'-20'347,"-3"2"43,-1 3 30,0 3-117,-2 2-84,-2 5-50,0 3-39,-1 4-33,-4 2-33,0 5-17,1 3-10,-2 3-12,-3 2-9,3 1-9,-2 0 0,-2 1-2,1 1 0,-2-1-1,-1-1-2,4 0 2,-2 0-3,4-4-1,1-1 3,3-2 5,2-2 11,0-2 13,4 1 18,1-1 9,4-1 0,2 1 1,5 1-8,4-2-13,6 3-17,2-1-14,3 1-20,1 0-37,3-2-54,2 1-54,3-4-51,1 1-89,2-5-111,2-3-32,1-5 15,-2-4 32,2-4 45</inkml:trace>
  <inkml:trace contextRef="#ctx0" brushRef="#br0" timeOffset="2918">3915 234 272,'16'-30'361,"-7"1"43,0 5 49,-4 3-111,2 6-53,-6 3-29,1 5-20,-2 2-10,-2 8-17,1 5-30,-1 5-17,0 8-25,-1 3-27,3 5-33,3 3-27,1 3-19,-3 3-17,4 0-20,-2 0-31,2-1-59,-1-3-78,-2-3-78,0-3-67,-1-5-50,-1-5-51,-1-4-68,-1-10 10,0-6 42,-4-5 52,0-9 49</inkml:trace>
  <inkml:trace contextRef="#ctx0" brushRef="#br0" timeOffset="3101">3935 456 3,'-13'-36'215,"0"-3"52,1-5 35,4 2 3,1-1-82,4 1-61,3 3-26,1 1-18,5 7-12,2 0-12,3 8-11,3 3-16,2 5-16,3 6-12,0 6-7,2 6-1,-2 5 7,-2 5 8,-1 5 5,-5 5 7,-4 2-1,-4 2-7,-3 0-10,-5 2-11,-3-2-5,-3 0-10,-5-2-7,2 1-14,-5-4-17,2-1-23,2-1-24,2-4-27,3-3-26,5 0-15,5-4-15,5 0-11,7-4-11,4 0-8,6-2 1,3-3 14,4-3 36,1-2 57,1-2 55,2-2 54,-1-1 48,-2-4 33,-6 2 16,-2-1 14,-3 2 21,-6 1 33,-2 2 26,-5 1 11,0 2-3,-2 2-11,-3 3-15,-1 3-28,-1 5-25,-1 2-20,0 3-13,-1 4-17,3 3-31,0 2-20,3 1-20,-1 1-14,1-2-20,1-1-38,-3-2-62,-1-2-86,3-3-80,-3-4-82,-3-1-144,0-4-57,-4-5 14,-1-5 58,1-4 65</inkml:trace>
  <inkml:trace contextRef="#ctx0" brushRef="#br0" timeOffset="3581">4194 264 114,'-4'-27'297,"1"0"21,3 3 16,3 1-88,1 4-107,4 2-57,2 4-47,4 4-40,2 1-41,4 5-83,1 3-101,5 3-50,-3 2-20,1 0 1</inkml:trace>
  <inkml:trace contextRef="#ctx0" brushRef="#br0" timeOffset="3676">4444 156 48,'15'15'222,"-1"0"42,-5 0 27,-2 1-36,-1 1-84,-3-1-46,3-1-34,-3 2-20,-1-3-19,0 2-12,-1-1-9,3 0-13,-3-2-8,-1 1-5,0-4-5,0-2-5,0-1 6,-1-4 3,-3 0 7,3-6 5,-3-1 5,1-5 9,-3-2 13,3-4 15,2-3 15,1-1 12,1-4 16,8 1 13,1-1 16,3 2 18,2 3 16,3 3 7,1 3-3,0 6-10,-2 3-18,2 6-24,-1 5-32,-1 4-20,-3 4-15,0 4-11,-4 4-18,-2 1-26,-2 3-57,-3 1-101,0 1-115,-4-1-196,-4-2-98,-3-2-42,-3-2 24,0-4 84,3-1 104</inkml:trace>
  <inkml:trace contextRef="#ctx0" brushRef="#br0" timeOffset="4034">4937 570 335,'15'-2'365,"1"-4"12,-2 0-25,-3-1-303,0-1-211,-6-4-112,-8-1-60,-10-5-26,-3-3 16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7:32.6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376 440 66,'3'-27'291,"-1"1"27,-1 2 23,1 3-45,0 5-91,-1 3-41,1 3-22,-1 2-12,1 4-6,-2 3 2,3 2 0,-1 5 10,-1 3 8,3 6 4,2 5 0,-5 2-10,4 3-19,1 4-28,1 1-22,-1 2-23,2-1-12,-2 2-15,2 2-12,-1-4-12,-1 2-20,-2-3-28,-4 0-43,0-3-49,0-1-52,-3-5-44,-1-3-32,4-5-44,-3-2-89,1-7-18,2-4 20,-1-3 30,-1-6 39</inkml:trace>
  <inkml:trace contextRef="#ctx0" brushRef="#br0" timeOffset="290">395 536 36,'-8'-14'266,"0"-1"23,-1 0 16,1-1-59,2-2-81,-2-2-48,0-1-21,2-3-9,2 1-5,3 0-5,2 0-2,1-1-4,4-2-2,0 1-4,2 0 5,2 0 5,1 2 8,3 0 4,2 4 3,0 2-4,3 4-11,-2 2-13,5 4-14,2 2-19,-2 5-15,5 3-18,-2 5-28,-1 1-36,1 1-43,-5 3-38,0 4-35,-4-2-44,-4 3-99,-2-1-47,-5 1-4,-5-2 18,-2 2 24</inkml:trace>
  <inkml:trace contextRef="#ctx0" brushRef="#br0" timeOffset="596">417 549 102,'-8'6'278,"1"0"27,3-3 16,6 0-88,4-1-70,2-2-39,2 0-20,5 0-13,3-3-11,4 1-12,1-1-16,4 2-21,1-3-31,3 2-44,4-1-82,-4-5-130,-1 1-71,-1-2-33,-4 1-2,1 4 22</inkml:trace>
  <inkml:trace contextRef="#ctx0" brushRef="#br0" timeOffset="884">1026 572 148,'0'-9'289,"1"0"20,-1-2 23,2 1-97,0 1-52,-1 1-13,-1 2 7,2-1 0,-2 3-10,0 2-19,0 2-22,0 1-27,0 4-20,0 4-9,-2 3 0,-1 4 7,0 4 0,0 2-1,-3 1-6,1 3-7,0 3-12,0 1-9,2 0-8,0 2-10,1-3-6,4 2-7,1-5-2,0 0-2,5-5 0,3-1-10,0-5-24,2-5-53,4-1-70,4-6-68,0-3-72,-1-3-109,-2-3-82,-3-3-5,-4-3 37,0-1 56,-6-2 59</inkml:trace>
  <inkml:trace contextRef="#ctx0" brushRef="#br0" timeOffset="1182">1044 759 261,'-13'-3'320,"5"0"29,0 0 1,7-1-99,1 1-54,1-2-29,8 2-21,4-1-23,6 1-26,3-2-31,4 2-35,4 0-44,1 0-51,4 0-54,0 0-90,-1-3-125,-2 0-55,-8-2-14,0-2 20,-9 1 37</inkml:trace>
  <inkml:trace contextRef="#ctx0" brushRef="#br0" timeOffset="1566">231 110 3,'-7'-22'241,"1"2"17,0 2 15,1-1-64,0 6-80,0 3-44,1 2-24,-6 8-4,4 5-5,-4 7 1,0 7 6,-2 10 8,-1 4 2,0 7 4,-5 5 1,-1 6 7,-3 5 3,4 2-4,0 2-7,3 3-10,6 0-11,7 0-16,7 2-14,6-3-9,8 0-9,8-3-4,8-4-10,7-1-17,9-6-26,5-3-27,5-7-34,2-7-74,2-9-113,4-8-51,1-10-11,-2-9 14,0-9 22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7:23.69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0 154 173,'22'-3'286,"-2"0"21,4 1 13,0 1-124,-1-1-76,0 0-42,-1 2-26,0 0-21,-5-1-21,2 1-23,0-1-34,-5 1-81,-1-2-97,0-1-54,-5 2-21,-7-2-1,-1 3 24</inkml:trace>
  <inkml:trace contextRef="#ctx0" brushRef="#br0" timeOffset="186">47 29 249,'0'-7'280,"5"-1"10,1 4-32,2-1-116,3 2-67,3 2-33,2 1-23,3 0-24,1 1-44,1 1-120,1-1-64,4-1-32,-3 2-15,6-4 4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8:11.27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404 53 151,'-11'-23'320,"-5"5"27,-8 7 19,-2 11-74,-8 11-92,-2 10-35,-2 7-4,-1 10 8,-1 7 12,4 7-3,1 8-11,8 6-24,5 2-29,9 2-36,7 1-29,6-2-20,6-2-29,5-4-35,8-3-57,0-6-66,3-6-64,4-7-106,-3-10-112,2-7-38,1-9 18,3-8 45,1-3 53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7:39.03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185 657 127,'-7'-34'286,"0"1"27,2 2 25,0 4-81,0 4-57,2 5-18,-2 5-7,4 1-10,-1 6-7,1 4 0,1 7 1,1 7-6,-1 7-3,2 7-3,-1 4-2,3 4-17,-1 2-22,0 1-23,0 1-20,-1 1-15,3 2-16,-2-1-13,1 1-10,-2-1-13,1-2-23,0-1-32,-1-5-42,-2-4-56,0-4-55,0-4-44,0-5-29,0-5-43,0-7-91,0-6-18,-2-6 20,-1-7 29,3-5 39</inkml:trace>
  <inkml:trace contextRef="#ctx0" brushRef="#br0" timeOffset="269">126 703 52,'-8'-28'288,"-2"0"23,2 1 17,1 0-52,2 0-110,4-1-50,1 1-24,1 0-9,4 1-4,3 4-5,3 1-5,0 3-14,5 3-14,3 1-21,3 3-13,2 1-18,0 4-12,1 0-15,2 3-16,-2 3-16,0 0-22,-4 3-40,-2 3-111,-3 0-59,-4 3-21,-7 0-2,-2 5 17</inkml:trace>
  <inkml:trace contextRef="#ctx0" brushRef="#br0" timeOffset="521">16 746 85,'-10'8'305,"4"-4"22,6-1 17,5-1-61,4-1-103,7-2-61,6-1-35,2 1-19,6-1-13,6-1-15,4 2-27,1-1-32,3-1-37,-1 2-66,1-2-129,0 0-63,-9-2-22,-2-1 2,-7 2 21</inkml:trace>
  <inkml:trace contextRef="#ctx0" brushRef="#br0" timeOffset="705">612 673 216,'-2'-6'315,"0"1"25,1 0 24,1 3-121,0-1-70,-2 3-32,2 1-2,-1 3 9,-2 4 6,1 6 9,-1 4 15,0 4 5,1 5-9,-2 2-17,0 4-16,3 0-18,-1 1-25,2 1-23,3-1-18,-1-1-16,3-1-15,0-2-12,1-2-4,3-2-8,2-4-9,-1-1-21,4-6-28,2-3-49,0-3-70,-2-4-76,5-5-87,-2-6-142,-3-4-54,-2-1 6,-5-6 43,-4-2 67</inkml:trace>
  <inkml:trace contextRef="#ctx0" brushRef="#br0" timeOffset="988">553 958 221,'-11'-8'335,"5"1"19,3-1 12,6 2-116,5-1-103,3 1-57,5 1-27,6-2-16,3 2-12,4 1-13,2 1-27,4 0-34,2 1-52,-3 2-132,4-1-85,-3-1-38,-4 1-5,4-1 15</inkml:trace>
  <inkml:trace contextRef="#ctx0" brushRef="#br0" timeOffset="1253">1423 955 127,'2'0'349,"1"0"29,3 0 14,5-2-57,2 1-127,4-1-87,2-1-51,5 2-30,3-1-29,1-1-36,2 0-47,-1 0-94,-3 0-119,-2 0-64,-8-3-19,-5-1 7,-6-2 34</inkml:trace>
  <inkml:trace contextRef="#ctx0" brushRef="#br0" timeOffset="1413">1464 830 302,'-13'-1'351,"2"-4"14,5 4 9,6-1-153,6-1-106,5 2-66,7-1-54,1 2-101,3 0-130,3 2-67,0-2-37,1-2-9,1-2 16</inkml:trace>
  <inkml:trace contextRef="#ctx0" brushRef="#br0" timeOffset="5493">2225 523 75,'-4'-20'304,"1"1"38,0-1 25,1 2-36,1 2-71,-1 1-22,2 3 7,-3 2 13,3 3 4,0 1-13,-2 1-31,2 4-47,0 1-44,0 5-33,0 5-20,0 4-12,0 5-7,2 5-4,-2 3-9,0 5-13,3 1-8,-3 0-9,2 0-1,1-1-4,-1 0-5,2-2-7,0 0-12,-1-3-24,0-1-38,0-4-56,0-1-61,-1-4-59,-1-1-52,-1-4-45,0 0-86,0 0-44,0-5 14,0-2 36,0-5 49</inkml:trace>
  <inkml:trace contextRef="#ctx0" brushRef="#br0" timeOffset="5845">2234 432 161,'0'-19'313,"3"3"28,2-2 21,1 1-96,2 2-74,5 0-42,-1 1-22,6 1-14,-1 3-15,5-1-13,0 2-18,1 3-17,4-1-15,-1 2-19,1 2-28,-3 2-36,-2-1-41,0 2-43,-1 2-59,-5 1-117,-1 0-57,-5 0-10,-4 3 16,2 0 29</inkml:trace>
  <inkml:trace contextRef="#ctx0" brushRef="#br0" timeOffset="6088">2280 543 159,'-10'10'263,"3"-2"16,2-1-6,2-1-93,3 0-53,3-2-24,3-1-15,5 0-6,0 0-14,6-3-15,1 0-14,3-1-20,0-2-26,4 1-32,0 1-52,0-1-111,0 0-78,-3 2-34,-2 0-5,0 2 11</inkml:trace>
  <inkml:trace contextRef="#ctx0" brushRef="#br0" timeOffset="6547">2703 742 245,'-3'-8'286,"-4"2"13,0 2-31,1 1-109,-4 1-58,0 5-28,-2 2-6,1 2 8,-3 2 16,1 5 16,-1 1 18,-2 3 22,2 0 22,1 3 10,-1 1-2,3-1-9,3 2-15,2-1-24,3 1-26,6-1-29,3 2-16,5-3-16,6 0-19,3-3-21,5-1-29,2-4-40,1-1-59,2-3-65,2-4-67,-2-4-101,0-2-101,-2-4-25,-4-4 19,-1-3 47,-3-1 60</inkml:trace>
  <inkml:trace contextRef="#ctx0" brushRef="#br0" timeOffset="6916">3040 703 28,'0'0'308,"3"-2"30,-3 2 22,0 0-29,0-1-122,0-1-82,2 2-71,-2 0-87,0 0-165,0 0-90,-5 2-48,-5-2-23,-2-2 8</inkml:trace>
  <inkml:trace contextRef="#ctx0" brushRef="#br0" timeOffset="10201">3622 329 181,'-3'-12'281,"0"0"17,0-1-1,-2 1-110,0 1-63,0 2-29,-1 0-8,-3 1 1,4 4 2,-1-2-3,-2 3-6,-2 3-5,-1 2-9,-2 2-5,-1 3-3,-2 6-6,1 0-3,0 2-6,1 1-7,5 1-12,2 1-5,1 0-7,6 0-4,6 0-4,2 0-1,2 0-3,7-3-1,1 0 0,2-4 2,5-1-2,1-2 2,-1-1 0,4-2-2,-1-2 0,-1 0 0,0 0 1,-4-1 4,-1 2 1,-6 0 2,-3 1 0,0 0 2,-5 2 6,-5 0 2,-1 2 8,-4 0 7,-3 0 11,-3 2 5,-3-2 1,-2 0 4,-1 0-4,-5-2 1,-1-2-7,0 1-4,-1-2-7,0-1-13,3-3-25,3 2-39,5-2-39,2 0-49,2 0-50,6 0-44,8-2-58,0-1-99,3-3-31,6-3 9,1-2 30,7 0 41</inkml:trace>
  <inkml:trace contextRef="#ctx0" brushRef="#br0" timeOffset="10634">3894 448 291,'8'-8'365,"-3"2"25,-2 2 18,-1-1-136,-1 5-79,-1 0-39,0 5-21,0 2-10,0 4-8,0 2-8,3 2-25,-1 3-27,4 2-28,0-1-33,1 1-38,-2-2-48,-1-2-53,0-1-53,-3 0-106,-1-3-84,-5-1-29,-3-5 13,-4-2 33,-1-2 49</inkml:trace>
  <inkml:trace contextRef="#ctx0" brushRef="#br0" timeOffset="10839">3773 383 118,'-2'-27'295,"4"2"20,2 4 14,1 1-90,3 5-103,3 3-58,6 3-45,4 2-44,1 3-69,2 3-122,1 2-65,2 4-32,-2 1-7,5 3 11</inkml:trace>
  <inkml:trace contextRef="#ctx0" brushRef="#br0" timeOffset="10956">4149 388 174,'12'19'292,"-5"1"24,-1-1 15,-3-2-117,-1-1-69,-2 1-39,0-2-27,-2-3-21,-1 0-10,2 0-15,1-3-10,-2 0-10,2-3-6,-1-2-1,1 1-1,-2-5 1,0 0 5,1-5 10,-3-4 15,1-3 19,0-3 26,-2-3 31,2-3 31,0 0 27,2 2 20,1-1 7,1 4-10,5 1-20,-1 3-25,1 1-31,3 4-31,3 1-27,1 4-16,2 4-15,0 2-9,2 5-7,-3 3-9,2 3-11,-5 3-30,0 1-51,-1 4-74,-4 1-77,-3 2-73,-1-1-112,-2 1-85,-2-2-11,1-4 43,-1-2 62,2-2 67</inkml:trace>
  <inkml:trace contextRef="#ctx0" brushRef="#br0" timeOffset="11347">4786 155 91,'6'-34'329,"-6"2"39,-6 7 24,-2 4-41,-3 7-116,-5 10-46,-3 8-12,-5 10 8,-1 10 15,-2 9 12,-1 9-3,3 4-20,2 8-38,4 2-42,7 3-38,4 0-25,8 0-20,6-2-17,4-3-18,3-5-19,2-2-30,4-4-55,3-5-63,2-5-68,4-5-62,-1-5-101,0-7-79,-1-5-7,1-8 40,-1-6 53,-2-5 66</inkml:trace>
  <inkml:trace contextRef="#ctx0" brushRef="#br0" timeOffset="11584">5017 468 224,'3'-31'357,"-1"6"48,-1 2 39,-1 7-97,0 4-84,0 1-51,0 7-39,0 4-22,2 6-19,-2 4-19,3 10-15,-1 4-12,1 4-16,0 4-25,1 2-25,-4-1-33,2 0-49,-2-1-58,-2-4-58,2-2-52,-1-1-60,-4-4-82,4-3-54,-2-4 4,-1-4 28,4-5 40</inkml:trace>
  <inkml:trace contextRef="#ctx0" brushRef="#br0" timeOffset="11815">5010 421 58,'-4'-28'270,"2"2"26,1 0 16,2 1-66,1 2-88,2-1-41,1 3-20,3-2-5,0 4-5,4 0-1,-2-1-2,3 2-6,1 1-10,-1 4-10,1 1-12,-1 2-9,1 2-10,-2 4-9,1 4-4,1 4-4,-1 7-3,-1 4-1,-2 6 1,-2 3-3,-3 4 2,-1 2 0,-5 2-5,-5-1-1,-1-1-3,-2 0 0,-4-4 0,2-4 2,1-2 9,-2-5 11,4-3 14,3-3 19,0-4 17,1 0 21,2 0 12,2-4-2,3-1-8,5-1-18,2-4-20,5 0-22,3 1-19,3-2-10,-3 3-6,2 2-3,-2 2-1,-3 2-2,-1 3 2,-5 3-6,-2 2 0,-6 1-1,-2 3-3,-7-1-8,-2 3-8,-7-2-20,-1 0-20,-4-1-26,0-2-23,0-2-27,3-2-23,5-1-24,3-1-63,4-4-81,7-2-26,5-2 5,3-4 19,8 0 34</inkml:trace>
  <inkml:trace contextRef="#ctx0" brushRef="#br0" timeOffset="12286">5586 422 97,'11'-6'314,"-1"2"23,-1-1 15,5 1-57,1-1-119,3 4-64,6-4-32,0 2-17,6 2-12,3-1-5,3 2-12,-1 0-15,2 2-19,-3-1-32,-2-1-39,-3 0-60,-6 0-126,-4 0-67,-5-3-27,-6-3 5,-3 1 26</inkml:trace>
  <inkml:trace contextRef="#ctx0" brushRef="#br0" timeOffset="12465">5908 243 154,'-12'-10'303,"1"2"23,1 4 18,3 1-86,0 5-57,1 2-13,-1 5 1,1 5 11,-2 4 10,2 4-5,1 5-28,0 3-29,0 3-33,2 2-29,-3-1-23,3 4-28,3-2-46,0-2-59,0 1-75,5-4-66,2-1-64,0-1-98,3-10-82,2-1-9,-1-6 36,6-3 46,-1-3 52</inkml:trace>
  <inkml:trace contextRef="#ctx0" brushRef="#br0" timeOffset="12736">6453 287 90,'7'-25'292,"-2"4"28,-2 1 21,0 2-61,-3 5-93,0 1-39,0 2-22,-3 6-19,0 1-1,-5 3 6,-4 5 3,-3 5 7,-4 4 10,-3 2 11,3 3-1,-3 3-13,0 0-16,6 4-18,1-1-19,3 2-19,4-1-17,5 1-9,0-2-11,8 0-5,1 0-3,4-4-5,2-2 1,4-4-4,1-3-3,3-3-4,2-3-1,-2-6-11,-1 0-6,2-6-8,-3-2-9,-2-2-11,0-2-9,-5-4-2,-1-1 1,-5-3 5,-4-2 6,-1 0 14,-3-1 14,-3 1 13,-1-1 12,-1 2 9,-3 4 4,3 3 2,0 3-2,-2 5 3,0 6 0,2 3 5,0 5 5,0 4 2,2 4 4,4 2-6,2 3-15,5 2-21,0-1-34,6 0-56,0 0-69,5-3-78,-2-2-149,2-5-83,-2-7-24,2-5 23,-2-5 51</inkml:trace>
  <inkml:trace contextRef="#ctx0" brushRef="#br0" timeOffset="13196">6735 34 133,'21'-18'304,"1"6"33,3 8 37,-1 9-63,0 10-69,1 8-12,0 8 2,-1 8 0,-5 8-10,0 4-26,-6 7-31,-2 4-39,-10 2-45,-4 2-65,-8-3-82,-6-1-77,-9-4-69,-5-4-69,-10-4-128,-7-5-68,-4-5 6,-5-8 39,-1-8 44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7:53.03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0 167 311,'7'-1'381,"0"-1"22,3 1 21,4-3-130,0 2-80,5-1-50,2 0-32,2 1-16,4-1-14,2 0-32,1 0-73,-5 0-83,2-1-77,-10-2-130,0-2-112,-9-1-44,-4-1 11,-6-2 42,-6 1 58</inkml:trace>
  <inkml:trace contextRef="#ctx0" brushRef="#br0" timeOffset="165">76 11 314,'-16'-3'365,"8"0"17,3 2 11,5-1-149,8 1-115,6-1-61,4 2-46,5 2-49,6 1-67,4-3-143,2 1-78,1-1-38,-1 0-12,4 2 21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7:53.58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344 570 161,'1'-24'315,"2"-1"39,-1 2 47,0 1-64,-1 4-44,2 3-8,-1 4-16,-2 2-23,3 5-34,1 2-39,-1 5-34,3 6-32,0 8-19,0 3-8,1 6-6,-1 5-16,2 3-16,0 2-15,2 1-18,-4 1-19,5-1-31,-3-2-39,-2-2-61,1-4-64,-1 0-59,-3-5-46,0-4-48,-5-2-95,1-8-13,-2-1 27,-1-6 45,4-3 46</inkml:trace>
  <inkml:trace contextRef="#ctx0" brushRef="#br0" timeOffset="261">417 596 37,'-2'-26'267,"2"2"24,2-1 17,2-1-62,4-1-90,3 0-53,4 0-26,2 2-19,2 1-15,5 1-8,2 4-11,4 2-11,1 4-11,3 4-16,0 3-16,-1 4-26,-1 4-48,-4 4-113,-5 1-57,-4 5-24,-6 3-1,-3 3 12</inkml:trace>
  <inkml:trace contextRef="#ctx0" brushRef="#br0" timeOffset="467">508 627 151,'-15'5'289,"5"-3"15,4 0 7,6-2-113,1-2-87,9 2-49,5-1-28,3 0-14,7-1-12,5 1-14,4-1-20,0 1-41,4-1-89,-2-1-77,-1-2-39,-3 4-12,-4-2 4</inkml:trace>
  <inkml:trace contextRef="#ctx0" brushRef="#br0" timeOffset="713">68 1059 21,'-23'6'273,"7"0"24,7-1 13,7-1-47,9-2-101,6-2-53,10 0-27,11-2-17,6 1-4,12-2-4,7 0-2,13 0-4,8-2-2,10 2-3,8-1-3,8-1-6,3 4-8,3-3-4,3 2-7,2 0-9,-1 1-2,3 1-5,-6 0-4,-5 0-9,-9 1-25,-13 2-33,-7 2-58,-13-4-134,-14 5-71,-17-1-30,-11-3 1,-18 5 20</inkml:trace>
  <inkml:trace contextRef="#ctx0" brushRef="#br0" timeOffset="1104">246 1382 167,'-2'-20'289,"-2"2"21,-1 1 12,0 3-117,-2 2-74,0 2-34,1 3-14,-3 3 5,-2 4 15,-1 3 20,-3 3 22,0 4 19,-1 7 18,-3 1 2,1 4-12,0 2-20,-3 2-29,5 1-29,1-1-30,3 3-31,4-1-21,2 0-24,8-2-17,5 2-29,3-3-42,10-4-51,6 0-57,5-4-56,3-2-119,2-3-70,4-5-9,-1-1 29,5-4 47</inkml:trace>
  <inkml:trace contextRef="#ctx0" brushRef="#br0" timeOffset="1372">619 1491 169,'-13'-7'315,"0"2"20,-2 5 15,-3 2-93,1 5-84,1 2-40,-3 3-15,4 2-5,2 1-8,2-1-12,1 3-20,4-2-20,4 2-19,4-2-14,3 0-7,4-1-6,2-1-2,2-1-3,4-5 2,-2-1-3,0-3 5,0-3 0,0-3 7,-3-4 17,-2-4 9,-2-4 14,-3-3 7,-2-3 6,-3-1-5,0-2-13,-1 1-15,1 1-22,0 1-35,1 3-44,3 3-49,6 1-48,3 2-50,4 5-76,6-1-89,0 2-25,4 2 15,2 1 29,-1 1 41</inkml:trace>
  <inkml:trace contextRef="#ctx0" brushRef="#br0" timeOffset="1664">927 1400 234,'-3'-2'324,"0"-1"21,-5 2 19,0 1-121,-3 1-71,0 2-33,1 1-12,0 3-9,3 2-11,2 0-16,2 3-21,3 3-23,3-2-18,2 4-11,4 1-4,1-2-7,1 2 0,6 0 1,-4 3-1,3 0 1,-3 0-1,-1 2-2,-6-1 1,-1-1-1,-6 0-4,-4 0-1,-6-1-7,-2-2-15,-2-2-21,0-2-24,-2-4-30,7-1-21,1-3-29,6-3-28,3-1-54,3-5-79,5-5-26,5-1-2,5-4 16,4-5 34</inkml:trace>
  <inkml:trace contextRef="#ctx0" brushRef="#br0" timeOffset="1930">1139 1552 237,'19'-23'362,"-6"0"50,1 7 36,-6 3-111,0 5-82,-2 5-26,-5 4-10,1 7-4,0 7 2,-2 6 9,0 6-3,0 4-26,0 5-42,0 3-43,1 1-36,3 3-28,-3-3-22,1-1-22,-1-3-24,-1-1-37,0-4-63,0-1-90,-1-6-83,-1-2-65,-3-4-62,0-2-95,1-6-16,-4-4 43,3-6 66,1-4 61</inkml:trace>
  <inkml:trace contextRef="#ctx0" brushRef="#br0" timeOffset="2166">1187 1655 210,'4'-38'335,"1"2"30,4 3 30,-1 0-98,5 3-80,1 0-35,2 3-21,3 1-14,0 4-11,3 6-19,0 4-24,0 4-25,-2 8-18,-3 8-22,-3 4-14,-5 7-8,-4 5-6,-7 5-7,-5 1-6,-3 0-3,-3-2-2,0-1 0,-2-3 0,1-4 5,3-2 3,1-6 6,4-2 6,2-1 4,2-3 2,4-1 3,5-1 2,4-1 0,5 0 1,5 2-2,1-1 0,1 2 0,1 0-1,0 3-2,-4 0-2,-3 0-3,-4 3-6,-6-1-7,-4-1-8,-8 1-19,-3-2-30,-9-3-39,-2-1-34,-2 0-40,-1-3-57,0-2-119,5-3-42,4-5 1,5-2 16,8-4 33</inkml:trace>
  <inkml:trace contextRef="#ctx0" brushRef="#br0" timeOffset="2589">2148 1005 187,'8'-18'333,"-1"2"10,2 4-15,-3 3-125,0 3-215,3 0-172,-2 2-89,-4 0-36,-3-2-3,-1-2 23</inkml:trace>
  <inkml:trace contextRef="#ctx0" brushRef="#br0" timeOffset="3109">2883 306 175,'0'-28'310,"-2"1"24,1 1 14,-4 4-110,0 5-91,-2 4-47,-5 4-24,0 4-9,-9 5 1,-1 5 6,0 5 5,-2 4-4,2 1-5,5 3-12,2 2-16,7 2-14,4 0-10,5-1-7,6 2-6,2-2-1,8 0-5,0-2-2,1-2 0,0-1 0,2-4 0,1-1 0,-4-4 3,2-1 2,-3-1-1,-2-3-1,-2 2 0,-2 0-1,-3 2-3,-3 2 4,1 2 2,-3 2 3,0 1-2,-4 3 1,0-1 2,-1 0-2,0-2 1,-2 1-1,-1-2 6,-7-2 7,2-1 2,-6-2 3,-1-2-3,-4 0 1,0-2-16,3-3-22,0 0-30,5-2-32,3 1-31,5-4-30,6-1-27,8-3-32,4-1-49,4-4-57,4-2-16,6-4 6,-2 1 23</inkml:trace>
  <inkml:trace contextRef="#ctx0" brushRef="#br0" timeOffset="3484">2995 441 217,'16'-7'303,"-2"1"31,-3 1 1,-2 1-98,-5 4-56,2 1-26,-3 4-11,-1 4 0,-2 3 2,2 1-11,-1 5-22,1 2-24,1 2-26,2 0-32,0 3-39,1-1-41,0 0-50,-1-4-49,-2 2-65,0-5-123,-6-3-59,1-5-12,-6-3 16,2-6 36</inkml:trace>
  <inkml:trace contextRef="#ctx0" brushRef="#br0" timeOffset="3681">2973 466 192,'-3'-28'293,"1"3"13,6 1 1,0 4-131,3 4-89,4 2-44,0 4-26,3 2-11,5 3-4,1 4-2,4 2-2,-1 6 2,0 0 3,1 5 4,-1 3 4,-2 1 7,0 4 1,-5 0 1,-1 1 1,-2 0-3,-2 0-3,-3-2-6,-2 1-3,-2-4 0,-1-1-5,-3-4-2,-2-1-4,-1-2 3,0-4 2,-2-2 4,0-4 5,0-4 13,-1-3 16,2-3 16,-3-4 9,5-2 15,2-3 6,0-2 1,5 1-5,0 1-7,6-1-9,0 4-2,5 2-8,-2 4-4,8 4 6,-1 6 2,4 4 8,2 3-4,-2 6-3,-1 4-3,-3 4-14,-2 4-13,-2 1-24,-6 3-31,-1 0-38,-4 1-45,1-1-42,-2 0-36,0-1-35,-2-2-61,-1-6-72,0-3-19,-2-3 12,4-6 21,6-4 37</inkml:trace>
  <inkml:trace contextRef="#ctx0" brushRef="#br0" timeOffset="4136">3908 188 10,'7'-40'294,"-4"3"44,-4 3 36,-2 5-10,-2 7-109,-1 5-58,0 8-27,-4 7-16,-1 12-15,-2 9-6,-4 13 3,4 7 3,-2 9-11,2 4-18,2 5-16,3 3-19,5 3-15,4-1-18,9 1-13,1-2-13,8-1-14,2-4-22,2-2-34,6-4-50,1-4-57,1-7-62,2-6-64,-3-6-128,2-8-54,-3-8 2,-3-8 35,4-8 50</inkml:trace>
  <inkml:trace contextRef="#ctx0" brushRef="#br0" timeOffset="4389">4345 466 253,'0'-26'362,"0"3"32,0 5 24,0 5-118,2 7-83,0 6-31,1 9-11,2 7 1,3 7 3,1 7 3,4 4-20,-4 7-31,5-1-40,-3 2-31,-1-1-42,-1-1-50,-2-1-58,-3-3-68,-2 0-65,-2-4-62,0-5-88,-2-5-81,-2-4-12,0-4 33,0-10 46,-1-2 54</inkml:trace>
  <inkml:trace contextRef="#ctx0" brushRef="#br0" timeOffset="4627">4347 393 241,'2'-31'311,"2"2"18,8 2 9,6 0-142,3 3-73,5 2-34,4 1-16,-2 3-8,2 4-7,-2 2-8,-1 5-13,-3 4-11,-6 4-12,-5 4-7,-3 4-7,-2 2 0,-5 6 0,-3 0 0,-3 1-2,2 1 4,-3-2-2,-1-1 0,2-2 0,2-1 2,-3-2 0,1-3 3,3 2 3,2-1 2,1-2 7,3 1 0,4 2 5,4 1 1,1 1-1,0 3 0,0 1-3,-1 0-4,-5 1-5,-1 0-1,-6-1-4,-4-1-7,-6 0-8,-3-2-18,-5-2-24,-4 0-21,-1-4-26,-1 1-33,2-4-92,4-2-77,3-4-27,5-2-4,11-1 11</inkml:trace>
  <inkml:trace contextRef="#ctx0" brushRef="#br0" timeOffset="5018">5120 373 248,'8'-2'341,"0"-3"22,3 2 15,2 0-126,4 2-88,2-3-50,6 4-33,6-1-17,0 1-18,6 1-18,-1-1-43,3 0-52,-2-1-80,-2-2-131,-5-3-71,-7-1-27,-4-1 6,-3-2 32</inkml:trace>
  <inkml:trace contextRef="#ctx0" brushRef="#br0" timeOffset="5193">5385 188 56,'-18'-6'294,"2"1"30,3 2 27,1 3-28,2 5-87,2 4-40,0 6-9,-1 3 5,4 6-1,2 4-11,0 4-16,1 2-22,2 4-30,0 1-29,0 1-27,4 2-37,-1-1-50,2-1-56,-1-1-59,4-1-57,0-5-61,0-5-81,0-5-78,4-7-14,-4-4 26,2-6 36,2-4 49</inkml:trace>
  <inkml:trace contextRef="#ctx0" brushRef="#br0" timeOffset="5463">5973 215 229,'9'-26'302,"-3"2"21,-3 2 10,-3 2-135,0 4-67,-1 0-29,-2 5-11,-4 0-5,0 4-4,-3 2-2,-3 5 0,-2 3 4,-1 8 5,-6 2 4,1 5 2,2 3-4,0 2-13,2 2-17,4 2-16,3 2-12,3-1-10,5 1-6,2-1-3,6-1-3,2-1-3,2-4-2,4-4-6,0-3-3,2-3-11,2-4-11,0-4-17,2-2-18,2-5-16,0-3-14,-2-2-10,-1-2 0,0-4 2,-3-2 11,-2-2 13,-4-3 15,-4-2 14,-3-1 17,-6-1 19,-2 2 18,-3 2 17,-1 2 13,-5 4 11,2 6 2,0 2 8,-1 7 2,4 5-2,0 4-2,2 5-4,5 2-6,4 2-8,5 3-10,3 0-20,3 2-30,4-2-46,1 0-54,2-5-90,2-2-133,-1-6-61,1-3-12,-1-6 21,-4-5 39</inkml:trace>
  <inkml:trace contextRef="#ctx0" brushRef="#br0" timeOffset="5926">6423 2 248,'20'4'304,"0"6"33,-1 12-5,-2 6-91,0 11-37,1 8-9,-6 5-3,-2 8-11,-2 6-10,-8 5-21,-8 2-28,-6 2-28,-8 2-43,-10-2-66,-8-5-83,-4-2-95,-8-10-172,-8-7-92,-5-8-35,-7-11 17,-1-8 52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8:00.62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1010 161,'8'-2'294,"0"2"17,8-3 9,2 2-108,5-3-89,2 2-46,4-1-24,-1 0-13,1 1-9,-4-1-16,1 0-22,-4 0-32,-5-1-72,0-2-112,-7-2-60,-7-1-24,-7 2-3,-9-1 15</inkml:trace>
  <inkml:trace contextRef="#ctx0" brushRef="#br0" timeOffset="158">64 884 176,'-13'-5'371,"7"1"27,4 1 7,5-2-68,9 2-144,3 2-107,6-2-86,1 1-99,3-2-150,-1-2-79,-4 0-41,-5-4-12,-7 2 23</inkml:trace>
  <inkml:trace contextRef="#ctx0" brushRef="#br0" timeOffset="1298">908 285 142,'-3'-1'263,"1"1"20,1-3-9,-3 0-78,4 0-57,-3 0-25,3-3-12,0 0-11,0-2-6,3-1-6,1 0-6,0-1-8,5-2-2,0 0 3,0-2 10,4 3 5,4 0 6,-2 0-5,4 4-2,-2 2-15,4 3-13,-3 2-13,2 5-14,-2 4-6,1 2-4,-6 4-4,0 3-4,-2 1-6,-3 2-1,-2 3 0,-3-1-4,-1 0 0,-2-1-3,0-1-1,-2-3 2,-1-2 0,0-2 4,1-4 5,-1-2 9,2-2 6,1-2 12,0-1 13,0 0 10,1-3 9,6 2-2,-1-1-8,6-1-5,1 2-11,8-1-13,-4 0-9,2 4-6,-2 0-3,-1 1-5,-2 3 0,-4 0-1,-4 1-2,-1 2 0,-3 2-2,-4-1-2,-3 2-4,-3 0-7,-4 0-6,-3-1-4,1-1-10,-3-1-17,-2-1-17,1-3-26,1-1-32,1-3-38,1-1-40,3-3-77,3-3-90,0-3-30,4 0 6,5-3 27,1-1 43</inkml:trace>
  <inkml:trace contextRef="#ctx0" brushRef="#br0" timeOffset="3049">1637 87 150,'-2'-16'305,"2"-1"24,0 2 21,3 1-99,-1 4-86,3 2-49,1 4-33,5 1-14,0 5-7,4 2 2,2 4 8,2 5 12,-2 7 14,5 2 4,-4 7-1,-1 2-9,-1 2-14,-2 3-19,-4 2-18,-4 1-15,0-2-12,-4 2-10,-4-1-15,-1-4-14,-3 0-23,-2-3-20,-2-5-24,1-1-27,0-4-26,-1-5-22,2-1-54,-4-4-100,0-6-41,-2-1-4,3-6 19,5-2 26</inkml:trace>
  <inkml:trace contextRef="#ctx0" brushRef="#br0" timeOffset="3317">1673 426 185,'-1'-13'312,"2"0"20,2 0 12,2 1-113,3 1-81,6 1-51,1 0-29,5 1-21,2 1-10,2 2-18,3 3-21,2 0-34,-1 2-59,-1 1-135,-2 0-72,-1 3-37,-4-2-7,1 4 13</inkml:trace>
  <inkml:trace contextRef="#ctx0" brushRef="#br0" timeOffset="3507">2098 536 248,'-7'9'324,"1"1"20,1 1 14,-3 1-138,1-1-81,0 3-46,0 1-27,2 2-19,1 1-14,-1-2-18,2 2-29,-2 0-27,5-1-34,-1-4-64,-2 1-116,1-6-59,0-1-17,2-7 7,5 0 21</inkml:trace>
  <inkml:trace contextRef="#ctx0" brushRef="#br0" timeOffset="3747">2292 230 206,'4'-21'301,"3"1"15,2 2 10,1 2-127,2 0-70,6 3-33,-1 3-11,5-2 0,0 3-2,3 3-6,1 1-10,-4 3-13,0 6-11,-3 2-13,-5 4-6,-2 5-9,-6 6-2,-5 3-6,-7 3 0,0 3-4,-5 1 0,-5 1-1,-2 0-2,0-2 0,0-3 0,1-3 3,5-2 4,0-4 5,6-3 14,-1-3 12,7-1 12,3-1 10,6-2 1,4-1 0,7 1-9,7-2-16,1-2-18,4-1-44,1-3-57,2-3-70,-4-4-118,4-4-112,-8-1-52,-2-1 0,-4-4 32,-5 2 59</inkml:trace>
  <inkml:trace contextRef="#ctx0" brushRef="#br0" timeOffset="4097">2823 185 173,'2'-20'295,"1"2"17,3 2 6,0 1-114,4 3-89,-1 1-44,4 5-22,0 3-9,2 3-3,0 3-2,-1 5-5,-2 4-1,-4 3-6,2 1-4,-7 3-4,-3 1-5,-3 1-1,-3-1-1,-1 1-4,2-3 1,1-3 2,-3 0 2,2-3 1,1-4 4,1 2 1,1-4 6,2-2 1,0-1 3,3 2-3,3-4-1,4 2-2,1-3-5,6 2-6,0 1-2,0-2-5,-1 4 0,-2 1 5,-1 1 3,-7 2 6,0 1 8,-6 3 4,-2 0 3,-7 2-2,1 0-4,-5-1-4,1 1-8,-1-3-2,-1 0-4,1-3-6,4 0-14,-2-4-29,4 0-27,3-2-46,2-3-85,2 0-111,3-4-45,5-5-10,5 0 12,3-2 37</inkml:trace>
  <inkml:trace contextRef="#ctx0" brushRef="#br0" timeOffset="4505">3238 180 144,'5'-16'315,"0"2"23,-2 2 16,-1 5-84,-2 2-95,0 4-51,-2 2-31,1 5-14,1 3-6,0 5-9,1 1-10,4 1-10,3 2-4,0 2-7,1-1-3,3 2-4,3 0-2,0 1 1,3 1 1,3 1 0,0 2 2,2 1 3,1 0 2,-2 0 1,-3-2-4,-2 1-2,-5-4-5,-4-1-4,-6-3-6,-2-2-1,-6-2-9,-5-2-21,0-2-36,-6-2-52,-2-3-58,-4-4-118,0-1-102,-1-6-41,-3-4 8,7-2 32,-1-6 49</inkml:trace>
  <inkml:trace contextRef="#ctx0" brushRef="#br0" timeOffset="4808">3403 249 209,'29'-22'277,"1"2"11,1 2-25,4 4-111,2 3-69,2 3-45,0 2-60,-1 2-131,2 1-70,-7-1-33,0 3-24,-9 1-5</inkml:trace>
  <inkml:trace contextRef="#ctx0" brushRef="#br0" timeOffset="5246">807 1088 57,'-17'-2'271,"2"2"24,1-1 20,5-1-62,2 1-72,2-1-39,5 2-27,3-1-18,6-1-10,3 0-10,7 0-1,10 0-2,2 1 7,7-1 13,11-1 13,8 2 10,11-1 9,11-1 0,11 1-6,11 2-12,5 0-16,6 0-18,9-1-20,5 0-21,7 1-7,8-3-12,0 1-8,1 1-4,-3-1-2,2 1 0,-5 2-2,-2 1-2,-6-1 2,-8 4-19,-10-1-24,-12 1-37,-11-1-49,-13 1-51,-13-3-52,-11 2-75,-10-3-106,-16-1-32,-11 0 10,-15-3 33,-13 1 49</inkml:trace>
  <inkml:trace contextRef="#ctx0" brushRef="#br0" timeOffset="5831">1147 1350 97,'0'-16'290,"0"2"21,-2 2 16,-3 3-71,-1 3-82,0 3-40,-4 5-15,-4 2 2,1 4 11,-5 2 13,2 5 6,-5 2 9,4 2 6,-4 2 6,2 0-4,3 2-12,-1-1-15,3 1-23,1 1-26,4-2-27,5 2-20,3 0-19,6 0-11,1 1-11,6 0-19,3-3-35,4-1-56,2-1-63,2-4-66,6-2-60,-3-5-52,4-4-55,-3-5-50,0-2 9,0-6 39,-1-5 48,-1-5 59</inkml:trace>
  <inkml:trace contextRef="#ctx0" brushRef="#br0" timeOffset="6074">1355 1556 73,'7'-14'303,"-4"5"29,0 1 19,-4 3-52,-3 3-97,-1 2-57,-2 2-33,-1 2-16,-2 4-7,2 1-8,-2 0-13,2 2-16,1 2-14,1-1-9,1 0-10,2 1-6,2-1-6,2 0 1,2-1-4,3-2-2,2 0-1,0-2 4,2-1 4,1-3 12,0-1 21,1-4 22,-2-3 18,0-2 17,-2-5 0,-1-1-8,0-7-16,-3 1-25,0-2-23,0-3-27,0 1-34,2 2-47,-2 0-50,4 3-51,2 2-46,4 2-63,1 4-88,2 1-32,0 4 10,2 2 30,3 2 38</inkml:trace>
  <inkml:trace contextRef="#ctx0" brushRef="#br0" timeOffset="6377">1665 1415 256,'3'-2'330,"-1"0"22,-4 2 7,-1 0-109,-3 2-76,-2 0-41,0 2-24,0 2-15,1 1-15,0 1-14,4 1-20,1 2-14,2-1-10,2 2-6,1 0-5,5-1-6,1 2 1,3 1 0,3 1-2,0-1-1,3 3 1,-1 1 0,0-1 1,-3 1-2,0 0-1,-4-2 1,-5-1-4,-4-2-3,-2 0-3,-6-1-11,1-5-14,-7 1-23,2-4-30,1-1-35,-2 0-59,-1-1-119,1-2-53,1-3-16,3-2 13,4-2 27</inkml:trace>
  <inkml:trace contextRef="#ctx0" brushRef="#br0" timeOffset="6733">2375 1200 192,'-1'-24'312,"-4"3"21,-3 3 15,-3 6-106,-5 3-73,-1 6-32,-5 8-6,-7 4 13,-1 10 21,-1 8 21,-6 9 17,1 8 15,-7 3 2,4 9-9,-1 3-22,4 2-33,2 1-33,11 0-34,2 0-28,12-2-21,4 0-12,6-3-7,6-1-6,4-4-7,6-2-3,3-5-10,3-5-29,4-7-70,5-6-111,1-6-111,2-7-159,4-7-109,1-7-33,-4-7 38,4-7 90,-3-8 105</inkml:trace>
  <inkml:trace contextRef="#ctx0" brushRef="#br0" timeOffset="7023">2605 1557 223,'0'-28'342,"-4"2"23,3 5 20,-2 5-101,-1 5-96,1 5-44,0 3-12,-1 7 9,-1 4 16,2 6 14,-1 4 1,1 3 0,3 3-13,2 2-23,1 5-28,0 0-32,2 2-22,3 0-23,-4 0-17,3-1-24,-1-4-39,1-1-50,-1-4-63,-2-4-64,4-1-63,-3-4-81,3-7-87,1-2-19,0-5 25,0-5 45,3-4 59</inkml:trace>
  <inkml:trace contextRef="#ctx0" brushRef="#br0" timeOffset="7269">2812 1535 253,'1'-18'356,"-1"1"38,2 7 35,-1 1-115,1 3-77,0 3-46,1 3-12,0 3 0,0 4-7,2 5-3,-4 3-9,2 5-7,1 2-31,-1 4-36,0 1-30,0 3-17,1 0-15,0 1-12,1 1-9,-2-1-22,-2-3-37,3-2-63,-4-2-72,1-1-72,3-5-90,-1-5-125,-2 1-37,3-7 17,0-2 51,2-3 60</inkml:trace>
  <inkml:trace contextRef="#ctx0" brushRef="#br0" timeOffset="7512">3114 1841 20,'4'-11'378,"0"2"52,-3 0 35,1 2 33,-2 1-136,0 1-109,0 1-76,0-1-44,0 2-46,0 0-83,0-1-99,3-1-100,-1-1-160,-1 0-99,2-3-41,2-1 24,8-2 55</inkml:trace>
  <inkml:trace contextRef="#ctx0" brushRef="#br0" timeOffset="7717">3411 1547 82,'0'-9'287,"0"1"29,0 1 28,0 1-63,0 1-77,-1 0-45,1 4-26,-4 1-20,3 3-18,-4 2-18,-2 4-17,3 0-10,-4 2-11,3 2-7,2 0-5,1 1-7,2 1-2,2 0-5,1 0-4,4-2-2,2 1-4,-1-2-1,2-4 0,0 0 0,0-3 2,0-4 4,0-1 16,-2-3 20,0-4 14,-1-2 11,-1-5 3,-2-1 1,-4-4-16,2-3-23,-2 0-17,0-2-21,0 2-19,0 2-24,0 2-39,2 3-39,-2 3-44,5 3-37,-1 5-69,4-1-91,6 4-28,1 2 11,4 0 25,3 4 41</inkml:trace>
  <inkml:trace contextRef="#ctx0" brushRef="#br0" timeOffset="8077">3835 1436 133,'-5'-9'285,"0"0"23,-1 0 16,-3 3-94,0 0-72,-2 4-37,1 2-22,-2 2-11,-2 2-15,5 4-8,-3 1-12,0 0-11,4 1-11,0 2-9,2 0-5,2 0-6,0-1-5,2 1-3,2-3-3,4 1 0,-2-2-1,2-2 1,0-3 2,1 0 4,3-2 6,-1-2 11,2-2 17,-1 0 18,-2-2 22,2 1 26,1-1 24,-4 1 15,0 0-1,-2 3-14,1 0-16,-1 2-29,1 2-25,-2 3-23,-1 3-15,1 2-9,-1 2 0,1 2-6,-2 2-5,2 1-17,-2 0-33,1-2-51,4 2-63,2-3-61,2-1-64,-1-2-108,0-2-66,-2-2-2,3-6 33,-1-3 46,4-3 59</inkml:trace>
  <inkml:trace contextRef="#ctx0" brushRef="#br0" timeOffset="8442">3986 1413 169,'18'-31'294,"-1"6"14,2 6 14,-3 9-110,3 8-58,-1 8-24,-1 8 2,-3 8 18,2 8 24,-2 8 15,-1 4 5,-2 7-11,-3 5-15,-1 5-27,-3 1-30,-8 1-35,-5 1-39,-4-2-35,-8-5-57,-8-2-63,-6-4-67,-4-7-63,-9-6-100,-3-6-98,-9-6-20,-1-6 18,-6-8 48,2-5 55</inkml:trace>
  <inkml:trace contextRef="#ctx0" brushRef="#br0" timeOffset="9190">4202 845 333,'0'0'388,"1"0"37,-1 0 15,0 0-127,0 0-103,0 0-73,0 0-45,0 0-41,0 0-51,2 0-57,-1 0-65,-1-2-125,4-1-109,-3 0-54,7-2-7,0-2 27,1-2 46</inkml:trace>
  <inkml:trace contextRef="#ctx0" brushRef="#br0" timeOffset="9486">4748 486 82,'-6'-18'261,"-3"5"19,-2 1 14,-3 4-86,-2 5-69,-3 5-32,-2 3-15,-3 5-4,2 0-4,0 4-7,1-1-11,3 1-11,5 0-13,2 2-11,5-3-11,2 2-8,8-1-4,1-1-6,5-1-1,5 0 2,0-3-2,3 0-1,1-1 6,3-4 4,-1 0 8,2 0 18,1-3 24,-3 2 22,1 0 16,0 0 7,-3 3 0,-2 0-8,-1 3-16,-3 2-20,-5 2-14,0 1-11,-3 1-6,0 0-7,-5 1-5,0-3-4,-3 3-3,-4-3-4,-1-1 0,-4-1-3,-3-2-2,-5-2-2,-2-1 0,-1-1-7,-1-2-19,2-3-29,0 0-39,1-2-46,9 1-48,3-4-45,6 1-62,6-4-76,6-2-22,2-2 12,8-2 32,3-1 43</inkml:trace>
  <inkml:trace contextRef="#ctx0" brushRef="#br0" timeOffset="9883">4968 602 103,'13'-8'321,"-4"3"28,-2 3 15,-2 0-49,-1 2-91,-2 4-47,0 1-13,-2 3 3,1 2 10,2 3-8,2 3-26,-1 0-31,1 4-32,2-2-32,-1 1-30,1 1-44,-1-1-52,-2-1-58,1-3-58,-3 0-65,-2-4-108,-5-2-61,-1-3-2,-5-3 32,3-3 40</inkml:trace>
  <inkml:trace contextRef="#ctx0" brushRef="#br0" timeOffset="10111">4946 480 44,'4'-23'313,"-1"4"23,0 3 14,4 2-32,2 4-140,0 2-80,3 2-53,1 3-40,3 2-47,2 1-82,-3 2-110,1 2-62,1 3-26,0-1-1,1 5 25</inkml:trace>
  <inkml:trace contextRef="#ctx0" brushRef="#br0" timeOffset="10237">5235 550 42,'12'25'259,"-4"-3"19,0-1 10,-2-1-68,-2-1-92,0-4-50,-3 2-31,1-4-16,-1-2-10,1-1-5,0-2-3,-2-2-5,0 0-3,0-2-3,0-1 0,0-3 2,0-1 2,1-4 9,-1-2 5,0-4 4,2-1 8,0-4 3,-2-4 9,3 1 6,-2-1 10,5-1 11,1 5 11,-1 1 6,2 4 1,1 2-4,2 3-8,1 5-10,-2 5-15,2 2-12,-1 5-11,0 2-9,-3 5-12,-2 0-21,1 3-37,0 0-43,0 2-60,-4-1-114,2-2-99,-4 0-36,4-2 7,6-2 26,0-3 48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8:11.80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36 610 231,'-4'-26'314,"0"2"24,0 3 16,0 3-101,1 3-49,0 2-12,1 4-8,0 1-10,2 4-17,-2 4-13,2 1-18,-2 7-19,1 5-12,-1 5-6,2 5-5,-1 3-17,-1 3-18,2 1-15,2 2-12,-1 1-11,1 0-9,1-2-7,1 1-30,0-2-40,2-2-48,-1-1-54,0-4-56,3-4-63,-7-4-113,4-4-40,-1-5 6,0-6 35,2-4 44</inkml:trace>
  <inkml:trace contextRef="#ctx0" brushRef="#br0" timeOffset="278">215 535 257,'3'-12'323,"0"1"14,1 7 3,-4 0-123,1 8-77,-2 2-36,1 7-16,0 5-4,0 6-2,1 3-3,4 3-4,-1 3-12,3-1-12,-2 1-11,3 0-11,-1-2-15,1-1-21,-1-3-43,1 0-47,1-4-75,-4-4-138,1-2-68,-3-7-26,2-2 17,3-3 34</inkml:trace>
  <inkml:trace contextRef="#ctx0" brushRef="#br0" timeOffset="494">493 794 236,'7'-10'373,"-6"1"23,1 0 14,1 1-99,-3 2-134,0 3-91,1-1-69,1 2-59,-1 2-64,-1 0-117,0 0-93,5 0-42,3 0-1,2-3 20</inkml:trace>
  <inkml:trace contextRef="#ctx0" brushRef="#br0" timeOffset="716">949 472 215,'-5'-9'259,"-2"4"13,-2 1-34,0 1-85,-1 3-46,-2 1-21,0 2-4,1 3-3,-1 0-10,0 3-7,2 3-11,0 2-13,2 1-9,2 1-9,1 2-6,2 0-8,5 0-2,-1 0-3,5-1 1,1-3 0,-1 0-2,4-2 2,-1-4-1,0-2 3,0-2 0,1-4 7,-3-1-2,1-2 4,0-3 4,1-2 0,-3-1 4,1-3-3,-4-1 1,0-2-5,-1-3-6,-1 1-9,-1-1-20,2 1-20,1 0-24,-2 2-33,1 1-71,3 1-99,0 2-43,-1 2-14,4 2 7,3 2 26</inkml:trace>
  <inkml:trace contextRef="#ctx0" brushRef="#br0" timeOffset="1125">1333 475 221,'0'-11'278,"-2"1"18,-1 1-30,0-2-90,0 4-59,-4-1-29,-1 4-11,-2 0-3,-3 2-1,-3 4 1,2 2-1,-3 2-8,0 2-8,2 2-11,4 0-12,-1 2-12,2 0-8,5 1-3,0 3-6,5-1-4,2 0-1,4 0-4,4-2 2,0-1-2,3-3 1,1-1 3,1-4 0,-1-1 0,0-3 3,-1-1-1,-1-4 2,0-1 8,-2-1 15,0-1 19,-4 0 24,1 3 22,-1 0 22,-5 2 2,2 0-11,-1 1-14,-2 2-23,2 2-16,-2 3-6,-2 4-8,2 3-1,-2 3-2,2 3-4,-1 3-7,-1 1-17,2 2-29,0 2-43,0-1-55,0 0-60,3 1-57,-3-2-110,2-3-89,1-4-17,1-4 21,2-4 43,4-1 50</inkml:trace>
  <inkml:trace contextRef="#ctx0" brushRef="#br0" timeOffset="1601">1772 503 171,'19'-6'256,"7"0"19,-1 3-32,3-1-81,1 1-60,-2 0-35,-1-2-20,-2 0-26,2 1-32,-6-2-34,-1 2-74,-1-2-88,-6 1-45,2-1-15,-6 2 3</inkml:trace>
  <inkml:trace contextRef="#ctx0" brushRef="#br0" timeOffset="1796">1968 266 173,'-4'-9'306,"-1"3"24,2 2 16,1 2-106,2 2-70,-2 3-24,2 6 1,0 3 13,0 6 11,0 5-1,2 5-14,-2 7-28,2 3-34,1 5-37,-2 3-54,3 2-71,-1 0-78,-2-1-120,-2-4-133,-2-4-70,-4-6-8,-2-7 35,-2-8 58</inkml:trace>
  <inkml:trace contextRef="#ctx0" brushRef="#br0" timeOffset="3937">2587 113 114,'0'-7'324,"0"-1"24,0 3 18,0 3-58,0 2-97,-2 2-55,-1 3-18,0 4-7,-2 3-4,0 5-10,-1 2-20,1 5-21,2 0-25,0 3-19,3 2-13,0 1-15,3-2-14,0 2-27,2-1-29,1-4-32,-1 1-35,3-4-31,-2-1-34,1-3-64,2-4-71,-3-5-18,2-2 5,-1-5 19,3-2 38</inkml:trace>
  <inkml:trace contextRef="#ctx0" brushRef="#br0" timeOffset="4174">2742 253 153,'12'-20'281,"-1"-1"13,1 6 7,1 2-115,2 2-69,0 4-32,0 4-12,0 6-3,0 1 0,0 5-4,-3 5-9,-4 2-8,-1 2-9,-7 2-11,0 1-9,-7 1-5,-1 2-3,-2 0-5,-4 0-1,1 0-1,-2-1-3,2 1 1,-1-5 0,3 1 2,1-2 6,4-5 10,0-1 14,3-3 11,4-1 7,5-2 1,4-1-4,3-1-13,4-1-18,5-2-14,2 1-26,6-4-37,3 1-36,5-2-58,0-3-118,-3-3-81,1-2-25,-3-2 4,2-5 25</inkml:trace>
  <inkml:trace contextRef="#ctx0" brushRef="#br0" timeOffset="4459">3369 331 94,'-6'-9'299,"-4"3"22,-4 0 16,-3 3-62,-5 3-88,-1 4-49,0 1-26,-2 2-14,-1 4-6,4-1-16,1 4-17,4-1-17,3 2-14,1 0-9,5 2-6,7-1-7,2-1-1,7-1-2,5-1-1,3 1-2,6-2 0,1-3 2,3-2 0,-2-2 14,3-2 15,-4-3 10,1-2 6,-7-4 3,1-4-2,-5-2-27,-1-5-39,-4-1-52,-3-4-54,-2-2-86,-1-3-131,-6-2-56,-1 1-13,-3-2 20,-1-2 38</inkml:trace>
  <inkml:trace contextRef="#ctx0" brushRef="#br0" timeOffset="4729">3595 0 256,'21'2'302,"0"3"12,1 4 5,0 4-118,0 7-43,2 5-3,-2 7 31,-5 5 48,0 8 34,-4 3 19,0 6-6,-7 5-22,-3 1-42,-6 3-49,-7 0-56,-5-3-50,-9-2-56,-9-2-92,-10-4-117,-10-1-114,-16-4-164,-7-5-104,-15-3-30,-10-8 40,-2-5 90,-9-8 98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8:53.8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439 487 251,'2'-1'306,"-2"1"18,0-2-16,0 2-102,0 0-67,0 0-27,0 0 2,0 0 10,0 0 13,0 0 8,0 0 10,0 0 1,0 0-5,0 0-8,0 0-3,0 0-7,0 0-7,1 0-10,-1 0-7,0 0-11,2 0-12,-2 0-8,2 0-11,-2 0-10,1 0-11,2-1-14,1 1-6,-1 0-9,4-2-3,0 2-5,-1-1-4,1 1-2,-1-2 2,0 2-3,-1 0-1,-2 0-4,2 0 3,-4 0-2,3 0-1,-3 2 0,-1-1 2,0 1-1,0 1 4,0 1 2,-1 2-2,-1 0 4,-1 3 4,0 0 1,-2 1 3,-3 3-3,2-1 0,1-1-2,0 2-1,-1-1-1,1 0-4,-1 0-2,3 0-1,1-2-1,2-1-1,0 0 1,0 0-6,0 0-11,2-3-28,-2-1-55,0-1-79,3-1-91,1-3-74,3 0-83,-4-4-109,2-4-19,-2-1 39,-1-3 68,1-3 69</inkml:trace>
  <inkml:trace contextRef="#ctx0" brushRef="#br0" timeOffset="420">506 387 182,'-2'-25'308,"-1"4"15,1 2 12,-1 2-122,0 4-90,0 1-55,3 2-34,0 1-28,0 1-23,2 2-27,2 2-66,-1 1-108,0 1-57,4 2-21,-1 0-5,8 2 18</inkml:trace>
  <inkml:trace contextRef="#ctx0" brushRef="#br0" timeOffset="564">635 336 21,'4'10'258,"-1"-1"24,-2 3 22,3-1-56,-2 2-74,2 1-40,-1-1-22,0 2-12,2 2-14,-2-1-13,2 1-15,1-1-13,-1-1-15,-2 0-7,2 0-2,-2-3 5,0-2 7,-1 0 8,-1-3 16,1-2 24,-2-2 30,2-2 35,-2 1 34,1-2 20,-1-2 2,2-2-19,-2-2-30,1-3-40,4-3-42,-2-3-32,0-2-21,2-4-8,0 0-10,1-1-14,0-1-28,-1 2-50,1 2-78,-1 1-86,-2 3-122,-1 0-126,-4 1-49,-6 4 9,-3-1 59,-8 5 74</inkml:trace>
  <inkml:trace contextRef="#ctx0" brushRef="#br0" timeOffset="936">202 42 202,'-6'-6'274,"-2"4"14,-3 8-17,0 5-95,-3 5-53,-1 8-21,-2 8-4,-2 4 5,0 6 10,-1 4-5,2 5-5,1 0-9,4 2-13,3-2-18,6-2-17,4 1-14,9-4-6,4-1-9,7 0-14,7-4-23,5-2-33,6-6-34,3-5-36,6-7-56,-2-6-89,-3-6-68,1-7-18,-3-8 9,-1-5 20</inkml:trace>
  <inkml:trace contextRef="#ctx0" brushRef="#br0" timeOffset="1150">765 323 131,'27'-46'316,"0"4"23,-2 8 12,0 6-77,4 10-110,-1 8-56,5 6-26,-1 8-2,1 8 3,0 8 6,-1 7 0,1 6-6,-3 7-11,-1 6-17,-4 6-17,-4 3-26,-4 1-47,-7-1-56,-9-1-87,-6-6-142,-9-1-72,-11-5-22,-9-8 12,-6-2 41</inkml:trace>
  <inkml:trace contextRef="#ctx0" brushRef="#br0" timeOffset="1739">1481 51 60,'-6'-3'290,"1"1"27,2 1 25,3-1-46,0 1-76,3 1-51,4-2-28,5-1-13,3 2-12,8-1-20,7-1-16,5 0-13,6 2-14,5-3-12,3 0-13,-2 1-11,-1 0-23,-3 0-36,-3-2-42,-7 4-47,0-2-65,-11 3-133,-2-1-60,-7 1-6,-8 0 19,-2 1 34</inkml:trace>
  <inkml:trace contextRef="#ctx0" brushRef="#br0" timeOffset="1988">1734 94 260,'-6'0'352,"-2"-1"25,3 1 18,2 1-128,1 1-86,1-1-30,-1 5 1,1 2 12,1 4 8,1 2 6,1 4-8,-1 4-28,3 0-39,-3 4-35,3 1-26,-1 1-14,0 2-10,3 0-18,-3 0-31,0-2-48,-1 0-60,1-4-62,-1-3-66,-2-3-101,1-3-81,-1-5-15,-1-4 25,2-3 47,4-3 56</inkml:trace>
  <inkml:trace contextRef="#ctx0" brushRef="#br0" timeOffset="2221">1865 228 308,'2'-20'364,"1"5"33,-1 5 8,-2 0-136,3 6-87,-3 1-47,3 5-18,2 3-14,1 5-10,0 5-1,3 1-3,3 5-18,-2 3-26,1 2-14,1 1-10,-2 1-9,-2 1-5,1-1-2,-4 1-7,0-4-13,-2 1-11,-2-2-10,1-6-7,-2-3-3,0-3 8,0-6 11,-2-2 11,1-4 10,-1-3 8,1-3 4,-1-4 2,0-1 6,4-1 11,0 0 8,1 0 12,3 0 11,-1 2 12,4-1 7,1 4 6,1 2 3,3 2 4,-1 3 7,1 3 3,0 2-4,0 0-8,-3 5-14,1 0-14,-2 2-18,0 3-18,-5 0-9,1 2-13,0-1-21,-4 2-54,-1 0-74,1-1-84,0-1-89,-4 1-147,0-4-78,1-1-1,-1-4 45,7-2 70</inkml:trace>
  <inkml:trace contextRef="#ctx0" brushRef="#br0" timeOffset="2643">2284 432 191,'3'-9'388,"1"1"29,-3 4 21,2 2-62,1 5-113,-1 3-69,2 5-33,1 4-10,0 1-7,1 4-11,1 1-27,1 1-30,-1-1-27,-2 0-32,1 0-44,-4-3-52,2-3-60,-3-3-56,0-2-54,-2-3-53,-2-4-75,-2-2-36,1-4 9,0-3 31,-1-4 39</inkml:trace>
  <inkml:trace contextRef="#ctx0" brushRef="#br0" timeOffset="2811">2357 530 40,'2'-17'256,"4"-1"29,-1 0 21,3 1-60,1 2-83,1-1-49,2 2-30,1 1-18,3 2-10,0 0-10,1 3-7,2 0-1,-2 1-2,-2 2 4,-1 2 6,-3 0 8,-3 3 5,-2 0 17,-3 5 15,-1-1 20,-4 7 15,-1 1 8,-3 3 0,1 3-3,0 1-15,-1 1-26,1 1-23,3-2-14,1 2-12,2-3-14,4 1-7,3-2-6,0 0-2,5-4-17,1 1-28,3-5-46,3-2-55,2-2-57,1-2-48,-1-5-43,1-2-35,-1-4-52,-2-4-22,-2-3 14,-3-3 31,-2-1 38</inkml:trace>
  <inkml:trace contextRef="#ctx0" brushRef="#br0" timeOffset="3079">2833 463 28,'3'-21'263,"0"3"59,-1 3 53,-2 2 4,0 4-73,0 1-55,-2 2-36,-1 5-19,0 2-11,-3 4-17,3 4-8,-2 2-3,2 3-10,-1 3-17,4 1-24,0 1-22,0-1-22,5 2-13,0-4-13,0 2-12,4-1-13,1-2-3,1 0-3,1-3-5,1-4-6,0 0-6,1-2 1,0-4-1,2-4-1,-2-2 4,2-2 0,-2-5 6,2-2 2,-3-4 1,-1 1 0,-4-2-2,0 1 5,-3 2 13,-2 2 11,0 2 11,-1 2 7,-2 5 3,-2 1-5,2 1-6,-4 5-6,-1 2-7,0 0-5,2 6 2,-2 0-3,3 1-3,1 0-6,1 1-2,3 1-1,0-2 0,4 0-4,1-2-2,1 1-12,2-5-14,2 0-20,3-4-30,1-2-30,0-4-35,2-2-25,0-3-18,0-4 2,0-5 15,-5-2 30,-1-2 37,-2-4 50,-3 2 51,-5-2 53,1 3 45,-4 0 35,-2 5 26,0 3 5,2 3-12,-1 5-28,-1 1-32,0 3-27,2 4-24,0 2-17,2 4-10,1 7-4,2 0 1,0 4-3,4 1-3,-1 2 0,2-1-5,4 2 1,-3-1 0,3 2-2,-3-2 0,-1 1 0,2-1 1,-5-1-1,-1-1-19,-3-1-32,-1-1-55,-1-2-61,-1-2-71,2-4-52,0-1-41,2-7-36,-1-1-56,4-6-19,-1-3 24,5-4 33,3-5 43</inkml:trace>
  <inkml:trace contextRef="#ctx0" brushRef="#br0" timeOffset="3721">3592 414 158,'11'-32'344,"0"2"64,-6 5 66,-2 2-35,-3 6-61,0 4-45,0 4-40,0 5-41,0 4-38,0 5-42,2 8-35,1 5-22,3 7-13,2 2-19,0 4-22,2 3-19,0 0-15,3 1-10,-3-4-10,4-1-15,-3-1-42,-1-5-111,0-2-136,-2-2-211,-1-5-113,-1-5-48,-1-4 7,-4-3 92,-1-3 125</inkml:trace>
  <inkml:trace contextRef="#ctx0" brushRef="#br0" timeOffset="3944">3669 574 15,'-9'-8'368,"8"4"42,2 0 23,10-2 15,5 1-155,6 2-113,3-1-75,4-1-42,1-1-51,3 0-75,3-1-167,2-4-117,-3-3-59,0-4-35,-5-4 14,3-2 52</inkml:trace>
  <inkml:trace contextRef="#ctx0" brushRef="#br0" timeOffset="4390">4601 375 182,'-7'-17'308,"0"4"27,-1 1 20,-2 2-111,-1 6-70,-2 4-37,-3 3-14,-1 3-8,0 3-3,1 5-6,-1 1-11,1 3-15,2 0-18,1 3-19,5 0-13,3 0-13,1 0-8,5-2-15,2-1-7,3-3-4,2-3 0,2-3-1,1-3 5,-1-5 9,1-2 14,-1-5 8,2-3 16,-1-3 19,1-3 19,-2-3 22,4 0 19,0-1 19,2 2 11,2 2-4,0 3-6,0 3-12,1 5-18,1 4-25,-2 3-17,1 3-17,-3 4-17,-1 4-6,-2 1-8,-2 1-5,0 0-3,-3 4-7,-3-2-6,1 0-18,-3 0-17,0-3-12,-3 0-10,-1-5 0,-1-2 9,-4-3 15,0-4 14,-2-2 17,1-5 16,1-3 11,0-5 13,3-2 10,1-5 6,5-2 4,2-1-2,6 2-3,0-2-9,6 4-4,1 4-4,3 2-3,2 7 0,1 3-5,-2 6-4,2 4 0,-2 3-5,-6 5-3,1 2-4,-4 4-1,-1 1-6,-4 1-17,0 0-32,0 3-68,-2-1-89,-1 1-91,0-1-77,-2-1-109,0-4-73,-1-1 9,0-3 58,2-4 74,4-5 76</inkml:trace>
  <inkml:trace contextRef="#ctx0" brushRef="#br0" timeOffset="4984">5447 339 56,'6'-32'373,"-3"5"62,0 5 50,-3 4 30,2 6-162,-2 6-63,1 4-20,-1 7-29,2 7-28,3 4-18,0 8-21,1 4-47,6 4-47,-2 4-33,1 0-20,2-1-27,-4-1-40,2-1-74,0-3-104,-3-1-108,-3-5-186,0-3-86,-5-5-19,-5-4 42,0-4 88,-3-4 98</inkml:trace>
  <inkml:trace contextRef="#ctx0" brushRef="#br0" timeOffset="5206">5367 561 74,'0'-6'322,"5"1"26,5-1 14,10 2-32,4-1-137,7 0-80,4 3-40,3-1-22,2 1-20,2-1-29,1 2-46,-3-5-62,-1-2-126,-6-2-79,-6-5-34,-3-6-5,-2-5 21</inkml:trace>
  <inkml:trace contextRef="#ctx0" brushRef="#br0" timeOffset="5323">5877 310 78,'1'-30'281,"-2"2"67,-2 2 58,-2 5-3,0 5-81,2 4-53,-2 3-41,1 4-30,-1 5-22,3 6-18,-1 8-15,3 4-6,0 6-9,5 6-16,0 2-28,2 4-25,1 1-18,-1 0-15,-3-1-10,0-3-10,-3 0-24,2-4-22,-3-2-23,-3-6-16,3-3-5,-3-5 0,3-4 18,0-4 21,0-4 20,2-5 18,-1-4 7,5-4 6,-1-3 10,1-2 21,1-1 22,2 4 19,-1 0 12,0 2 7,0 5-5,1 2-14,1 4-21,1 4-15,0 3-14,-3 3-8,2 3-9,-1 1-5,-3 4-9,-1 1-26,-2 0-57,2 1-99,-2 1-108,2-2-197,-1-2-96,-1-1-33,-1 0 27,1-1 83,4-2 100</inkml:trace>
  <inkml:trace contextRef="#ctx0" brushRef="#br0" timeOffset="5726">6307 676 249,'19'-10'269,"1"-1"14,1 1-50,1-2-89,1-2-52,0-1-29,-1-3-12,-2 0-8,-2-3-3,-1-1-5,-5-2 3,-3-4 15,-3 6 15,-4 0 13,-6 4 20,-2 4 20,-8 7 25,0 4 18,-7 7 11,1 5 7,-1 6 1,2 3-11,0 4-26,5 3-26,6 0-27,2 2-27,6 0-28,7 0-55,5-3-89,5 0-98,2-3-126,8-6-153,-2-1-76,5-8-6,2-5 54,4-1 80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9:00.0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5 200 234,'-2'-39'340,"0"1"47,2 3 52,0 7-89,2 6-45,0 5-25,-1 4-30,-1 5-28,2 8-28,1 6-37,-1 8-36,-1 5-23,1 7-11,1 4-24,0 2-20,2 3-16,-1 1-12,1-1-8,-1-2 0,0-4-3,0 0-1,0-5-6,-2-3-3,2-6 1,-2-3-2,-2-4 1,3-4 4,-3-7 3,3-1 5,-1-7-4,1-2 4,0-5 4,4-3 2,0 0 9,3-1 7,1 4 9,6 4-1,1 2 2,4 6-3,0 3-9,3 7-4,-1 5-7,-2 3-7,-3 3-4,-3 2-4,-5 1 0,-3 1-2,-5-1 1,-3 2 1,-5-4-1,-7 1 2,1-2-1,-8-3-2,-2-2-5,-2-2-12,-3-4-26,1-2-59,1-2-83,5-3-95,2 0-119,7-6-137,4 0-51,8-3 16,4-2 62,8 1 84</inkml:trace>
  <inkml:trace contextRef="#ctx0" brushRef="#br0" timeOffset="470">406 342 129,'-3'8'257,"3"-2"13,3 1-9,4-1-103,4-1-71,6-2-36,3 0-21,3-2-15,2-2-6,0-2-6,1-2-1,-3-4-2,-2-3-2,-2-1 7,-3-4 2,-2-1 9,-6-4 12,-2-1 17,-6 1 22,-1-1 21,-4 2 35,-3 3 28,-3 5 28,-3 5 23,-2 5 20,-3 8 14,-1 3-7,2 6-15,-1 6-21,3 2-30,2 1-36,4 2-34,4 2-30,2-1-19,4-1-18,4-1-11,2 0-14,4 0-21,4-3-46,2 0-82,4-3-97,3-3-95,1-3-164,-1-3-79,-1-3-5,-1-5 56,3-1 84</inkml:trace>
  <inkml:trace contextRef="#ctx0" brushRef="#br0" timeOffset="806">925 458 136,'0'-2'290,"-2"1"16,1 1 16,-1-2-95,-1-1-87,3 2-44,0-3-24,0 0-15,3 0-18,0-2-16,2-3-17,1-3-15,3 0-11,1-5-7,0-1-1,0-3 1,0-1 1,0-4 3,-4-1 8,-1 0 7,-3 0 11,-4 2 17,-3 4 17,-1 3 18,-4 3 25,-4 4 21,-2 7 25,-1 4 21,-2 4 14,0 7 6,-1 2-4,2 3-10,1 5-21,2 2-27,1 1-27,6-1-21,0 0-18,4-1-13,4 0-9,4-2-5,1-2-10,5 0-11,1-5-16,3-2-12,2-2-10,1-3-3,2-5 2,-3-2 11,3-5 11,-3 0 14,-1-5 8,-2-1 10,-3-1 23,2 1 26,-5 0 30,-2 3 18,-2 1 7,0 4-2,-3 2-16,0 4-20,-3 1-29,1 3-12,-1 3-5,1 1-4,-1 2-2,3 2-4,0-3-2,3 3-3,1 0-8,0-3-21,2-1-67,2-2-108,2 0-117,2-6-186,0-2-94,-1-3-29,-2-4 36,-1-3 92</inkml:trace>
  <inkml:trace contextRef="#ctx0" brushRef="#br0" timeOffset="1298">1132 231 151,'0'-13'391,"0"4"37,0 1 21,-1 4-27,-1 2-114,2 5-65,0 3-36,3 5-14,0 2-10,0 2-23,0 1-38,2 2-45,-2 2-44,-1-2-55,0 0-59,-1-3-64,-1 0-56,0-4-46,-1-1-26,1-4 1,-2-1 21,0-5 37,1-5 44,-1-2 48,-1-4 47,3-2 50,-2-5 44,2-3 37,2-4 30,1 3 18,0-2 13,2 2 12,0 1 12,3 1 0,-2 5-4,2 2-17,0 2-19,1 4-26,-1 2-22,2 4-12,-2 2-9,1 5 7,-2 2 8,-1 5 14,-1 2 13,-2 3 10,-1 2 9,-2 2-4,-2-1-6,2 2-12,0-1-15,0-2-12,4-1-13,-2 1-14,3-2-8,1-3-4,2-2-11,0-4-14,5 0-20,-2-4-12,4-5-7,-2-2-6,1-2 3,-3-4 11,1-4 15,-2-1 13,0-2 10,-3-3 9,-1-3 6,0 1 15,-3-1 22,-1 1 25,-1 6 19,1 0 12,-2 5 8,-2 3-10,1 2-19,-1 2-20,0 5-11,1 3-10,-1 6 0,2 2-2,0 2 1,0 2-5,2 0-5,1 2-6,-1-1-22,-1-1-47,1-2-95,-2 0-114,0-3-152,-2-3-141,-1-2-62,-2-2 0,1-6 74,-1 0 102</inkml:trace>
  <inkml:trace contextRef="#ctx0" brushRef="#br0" timeOffset="1905">1296 254 14,'-12'-23'348,"2"2"51,4 2 41,1 1 25,2 3-157,3 2-100,0 3-69,5 1-67,1 3-72,5 3-70,5 3-54,2 0-58,4 5-75,1-1-79,2-1-31,2 0 7,-6 0 61,3 2 130,-4-1 143,-4 1 143,-2-1 94,-3-1 57,-2 2 7,-2-1-57,-1 4-47,-4-1-27,1 4-15,0 0-10,-1 5-19,1 0-18,1 2-19,-1 2-17,0-2-17,1 1-13,-1-2-7,2-2-6,-3-4-2,1 0-1,-1-2 3,-1-4 2,1-2 6,-2-5 19,3-2 26,-3-2 35,3-3 30,-3-3 35,2-3 29,1-4 11,-2 1-4,2-2-13,-1-3-17,3 2-15,0 2-8,3 2-1,1 4-7,1 4 2,-1 1-13,4 5-16,-1 4-22,-2 7-27,2 3-18,1 5-19,-2 4-31,-1 0-44,-2 5-46,-2-1-89,3 0-119,-1-2-101,2-1-73,2-1-89,0-2-59,2-5 31,3-2 87,4-5 88,1-2 87</inkml:trace>
  <inkml:trace contextRef="#ctx0" brushRef="#br0" timeOffset="2373">2106 347 46,'19'-17'285,"-5"0"42,-6-2 43,0 1-22,-7 0-53,-4 0-19,-3 5-14,-2-1-22,-3 3-35,0 4-42,-2 3-47,2 1-44,-1 3-31,2 3-22,4 1-9,1 1-9,2 1-10,6 1-15,3-1-11,2 2-12,4-4-4,3 1-2,1-4 4,3-1 12,1-3 14,1-3 12,1-3 18,2 0 26,-5-1 28,2 1 34,-4-2 31,-3 4 17,0 1 0,-6 4-9,0 4-16,-3 5-19,-2 7-27,-1 4-11,-2 7-7,-2 2-6,-1 5-6,-2 2-12,-1 1-8,-1 2-5,-2 2-6,0 0-3,-1 0-4,-1 2-1,0-2 1,0 0-4,-5-2-6,0-1-3,-3-3-3,-1-1-2,-3-5-5,0-4 3,-1-1 7,1-6 2,3-4 0,0-3 4,6-3 4,0-4 4,2-5-6,4-4 3,2-1 4,3-7-2,6-3-1,3-5 0,4-2 1,4-4 1,5-1-2,6-3 2,2-3-22,5 0-63,4 0-129,2 0-166,5 2-171,8-1-90,4 1-31,10-1 36,3 2 115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9:03.2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237 210 227,'-6'-12'315,"-2"6"20,2 6 13,2 8-121,1 4-63,3 7-14,0 4 7,5 5 7,0 4 6,4 4-6,1 1-28,1 2-33,1 0-30,-1 2-26,1-4-20,-2-1-12,0-3-9,-2-3-11,0-6-11,-4-4-8,1-4-5,-3-7-7,-2-4-2,-3-8 4,-4-5 7,-2-7 5,0-6 6,-3-6 9,0-4 12,2-5 12,-2-3 23,4-2 20,1 1 28,1 1 21,3 0 17,1 3 10,4 3-6,1 1-13,5 5-19,5 2-22,4 3-22,5 3-18,3 4-15,3 3-9,0 3-7,2 3-7,-1 3-25,-3 3-51,0 3-66,-6 2-83,-2 2-71,-3 2-97,-5 3-115,-4-2-22,-6 4 31,-5 0 58,-3 2 65</inkml:trace>
  <inkml:trace contextRef="#ctx0" brushRef="#br0" timeOffset="391">240 411 278,'-9'6'327,"4"-1"16,8-1-7,5-1-129,5 2-88,9-2-50,1 0-23,7 1-14,5-1-12,3 2-23,2-1-43,1 2-102,-1-3-109,-2 0-54,-5 0-29,-3-3 3,-3 2 26</inkml:trace>
  <inkml:trace contextRef="#ctx0" brushRef="#br0" timeOffset="522">725 489 169,'2'5'327,"-2"1"29,-2 0 25,-2 0-71,-1 2-85,-1 3-36,3 3-16,0-1-13,-1 5-15,4 0-20,0 3-33,4-2-63,-3 3-75,2-3-76,-1-1-84,-2-2-155,-2-2-80,1-3-14,-2-5 26,1-3 45</inkml:trace>
  <inkml:trace contextRef="#ctx0" brushRef="#br0" timeOffset="685">694 629 66,'0'-20'274,"1"4"22,4-1 13,3 0-72,2 4-86,4 1-52,0 0-28,5 2-15,3 0-7,-1 5 0,-1 0 2,2 1 7,-4 0 17,1 2 22,-6 0 22,-3 1 13,-3-1 10,-1 1 0,-4 1-12,0 1-6,-4 2-3,-1 5 0,-4 1 2,-1 4 0,-1 4 7,0 4-15,-1 1-14,1 2-22,2 2-15,1 1-16,3-2-9,3 1-11,5-2-6,-1-1-6,6-1-6,4-1-2,0-3-4,2-4 0,0-1-3,1-4-13,-2-2-39,0-4-89,0-3-109,-1-4-130,-1-4-159,-4-2-74,-3-4-3,-4-4 62,-4 0 94</inkml:trace>
  <inkml:trace contextRef="#ctx0" brushRef="#br0" timeOffset="1196">218 5 48,'-1'-5'263,"-3"2"26,-2 5 21,-5 4-59,-2 5-65,-3 6-23,-2 6 8,-3 5 16,0 7 18,-2 4 12,2 3-4,-1 4-16,6 4-32,1 2-38,8 2-35,4 3-32,8 0-21,9-1-19,5-1-28,11-1-41,5-4-61,7-2-64,4-8-61,3-4-99,3-10-113,-1-8-28,4-8 18,2-8 42,0-8 51</inkml:trace>
  <inkml:trace contextRef="#ctx0" brushRef="#br0" timeOffset="1442">1337 189 35,'24'-33'341,"-2"9"29,2 9 18,0 14 16,1 8-158,1 14-64,0 9-13,1 8 1,0 9 2,-2 9-6,-2 9-24,-3 2-33,-4 4-56,-8-1-75,-7-4-75,-9-4-74,-7-5-93,-10-10-148,-9-4-64,-9-11 5,-9-4 33,-6-9 54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8:18.07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11 167 63,'-3'-2'312,"0"1"28,0-1 21,1 2-38,2 0-98,0 0-62,3 0-26,4-1-18,3-1-4,5 0-12,5 0-5,4-1-11,6 1-12,2-1-9,2 0-9,3 2-15,-1-3-19,1 4-49,-2-2-60,-4 0-59,-1 1-66,-5-1-99,-3-1-100,-9 0-18,-5-2 23,-5-2 40,-9 1 56</inkml:trace>
  <inkml:trace contextRef="#ctx0" brushRef="#br0" timeOffset="219">165 14 16,'-13'-5'306,"5"1"25,2 1 12,7 1-27,8 2-130,6 0-86,5 0-49,7 3-30,6 0-27,5 0-60,2 2-137,2-4-71,-2 2-40,-3-3-17,-6-1 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7:24.14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136 80 91,'1'-3'269,"-1"-2"18,0 2 15,0 0-93,-1 2-77,-3-1-40,1 1-22,2 1-12,-5-2-7,-1 2 0,2 0-2,-3 2-2,4-1 0,-6 2-3,2 2-4,0-1-4,0 4-3,-1-1-3,0 4 2,0 1 2,-1 1 2,2 2 1,1 2 1,1-1-2,3 2-3,0 0-3,3 2-4,4-1-6,3-1-5,1 2-1,6-2-1,0 1-4,3-2 1,3-2-2,-2-2 0,3-2 0,0-1 4,-3-4 4,2-1 6,0-2 8,-1-2 1,-1-2 4,-1-2 6,-1-3 3,-1-4 5,-2 2 1,0-6 8,-4 0 0,-1-4-1,0-3-7,-2-1-10,-3-3-9,1-3-8,-4 0-10,-2-3-7,-1 1-7,0 3-18,-5 1-46,-2 4-70,-2 2-101,-6 5-157,-4 2-82,-6 4-30,-4 0 19,-1 4 60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8:30.19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28 260 224,'10'2'266,"0"-2"19,-2 0-32,0 1-78,0 1-39,-2-1-12,-1 1 5,2-1 4,-3 2 0,1-1-4,0-1-5,-4 1-15,1-1-12,-1-1-16,-1 0-16,-1 0-15,-1 0-9,-1 0-4,-1 0 0,-1 0 5,-2-1 8,1-2 11,0-1 12,-4-1 6,6-3 7,-3 0 3,4-2-2,1-2-3,2 0-11,4-1-12,0-1-15,4 4-12,3-2-13,2 2-8,-2 5-6,3 0-1,1 4-1,0 2 2,0 4-1,-1 4 3,-1 1 0,0 7-2,-3 2-4,1 4 1,-3 1-2,-2 1-2,-2 1 0,-4-1-4,-4 1-3,0-1-8,-6-2-11,-1-2-17,-2-2-17,-4-1-22,-2-1-23,0-4-21,-5-1-9,2-2 6,2-3 16,-2-3 31,4-1 39,4-3 43,4-3 34,3 0 26,4-3 16,3 0 1,3 0-6,4 0-10,3 2-9,1-1-9,5 2-5,-2 3-5,7 2-4,-4-1-1,4 4-7,1 1-4,0 1-10,0 0-12,0 1-33,2 0-58,-1-1-68,0-1-66,0 1-70,3 0-101,-4-3-66,0-2 4,0-4 38,0-1 53</inkml:trace>
  <inkml:trace contextRef="#ctx0" brushRef="#br0" timeOffset="582">723 143 215,'4'-21'326,"-4"3"25,-4 2 16,-2 5-108,-5 4-80,-2 2-35,-4 5-16,0 5-4,-2-1-2,-2 5-8,4 0-14,0 3-11,4 0-17,0 0-15,5 2-7,4-1-4,0 2-7,6-1-6,4 2-3,2-1-3,6 1-5,2 2-5,6 2-3,0-1 5,-1 4 3,5 0 9,-3-2 4,-3 0 5,-2 0 0,-4-2-2,-4-2-6,-5-1-11,-4-1-4,-4 0-6,-3-1-3,-6-1-6,-2-2-6,-3-1-4,-5-1-1,0-3 1,0-1 14,1-4 21,2-2 23,3-4 19,2-4 14,4-1 2,5-4-8,5-1-15,5-3-21,7-3-15,3-1-18,4-4-23,7-1-35,0-1-49,4-1-67,4 2-78,-3-1-61,3 4-87,-6 0-104,-3 1-24,-3 4 28,-1 1 58,-2 4 60</inkml:trace>
  <inkml:trace contextRef="#ctx0" brushRef="#br0" timeOffset="1102">1234 136 42,'-3'-8'301,"2"0"35,-1 4 24,2 0-32,-2 1-99,2 3-60,0 0-35,-1 3-17,-1 1-17,2 4-9,2-1-9,-1 4-2,3-1 0,-1 1 8,3 0 4,2 3 6,1 1 3,3 2 4,2-1 2,0 4-8,5-1-4,0 2-4,-2 0-12,2 0-8,-4-1-19,-1-1-6,-5-2-13,-1-1-13,-5-2-8,-1-2-12,-5-2-14,-4-1-39,-2-1-59,-8-2-85,-1-2-87,-7-1-143,-1 0-103,-2-1-29,0-4 27,6-3 68,2 0 78</inkml:trace>
  <inkml:trace contextRef="#ctx0" brushRef="#br0" timeOffset="1394">1298 249 113,'20'-25'296,"0"1"21,1 3 11,1 3-80,4 3-103,-1 2-59,2 4-35,3 1-19,0 2-19,1 3-32,3 2-72,-3-4-123,-2 3-62,-4 1-35,1 0-11,-1 2 13</inkml:trace>
  <inkml:trace contextRef="#ctx0" brushRef="#br0" timeOffset="1574">1987 155 97,'-3'-4'249,"1"-1"15,-2-3 0,-1 3-94,0-3-62,-1 1-34,1-2-6,-2-1 7,1 0 13,0 1 15,0 0 16,1 1 14,-3 3 10,-1 0 9,-3 4 6,-2 1 0,-2 4 0,-2 3-8,-2 3-13,1 2-22,1 1-23,2 1-20,3 1-21,0 0-18,4 1-10,2 0-2,3 0-3,2-1-1,7 0-2,-4-4-1,6 0-1,1-4 2,1 0 2,4-3 7,-4-2 10,3-2 11,2-2 12,-2-2 8,-1 1 5,0-2 0,-2 2-2,0 0-5,-5 2-10,0-1-3,-3 4 2,-1 2 0,0 2-3,0 3 1,-1 3-3,-1 2-3,0 1-13,-1 3-7,2 0-15,-4 1-16,4 1-23,1-1-24,0-1-33,-2-1-66,1-2-91,1-2-85,3-2-67,-2-2-104,5-3-80,1-2 3,1-4 62,3-3 80,3-1 75</inkml:trace>
  <inkml:trace contextRef="#ctx0" brushRef="#br0" timeOffset="2011">2147 172 253,'16'-34'352,"-1"3"34,0 3 27,-1 4-103,-2 4-59,2 5-25,-1 5-2,1 2 8,2 5 11,1 6-1,3 5-25,2 5-26,0 5-24,-1 4-28,1 6-33,-2 3-23,-2 2-16,-3 0-15,-3 0-14,-3-1-15,-5-1-12,0-2-23,-6-2-22,-3-4-34,-5 0-78,-2-3-111,-3-4-101,-5-1-172,-5-3-90,-2-1-25,-3-4 43,5-2 95,4-4 104</inkml:trace>
  <inkml:trace contextRef="#ctx0" brushRef="#br0" timeOffset="2249">2320 363 244,'16'-16'362,"2"0"25,-1 1 12,4 1-104,2 2-109,0 2-64,2 2-38,2 1-20,1 2-16,2 1-36,0 1-74,3 1-169,-6 0-105,-9 1-53,-7-2-27,-15 0 8,-9 2 50</inkml:trace>
  <inkml:trace contextRef="#ctx0" brushRef="#br0" timeOffset="2692">1002 655 1,'1'-3'321,"3"1"33,-3 2 29,2 2 21,1-1-104,0 5-64,2 2-39,-1 1-21,2 3-26,-1-1-34,-1 5-55,0-1-77,-4 1-82,4-1-92,-4 2-163,-2-3-86,-4 3-33,-4-3 18,1-4 49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8:34.83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98 144,'8'-8'387,"1"-2"54,-2 3 44,-2 1-4,0 1-92,-2 3-70,0 0-43,-1 2-25,0 4-26,-2 6-41,0 5-47,0 6-35,0 4-30,-2 4-21,2 0-19,0 5-15,-2-3-10,2 0-3,0 0-10,0-4-7,2-5-8,-2-2-8,0-5-11,2-3-12,-2-3-18,2-5-40,0-1-40,2-6-38,0-1-15,2-4-14,0-2 1,-1-4 33,4-1 40,-4-6 37,2-1 30,-1-4 21,2-2 22,-4-3 19,1 2 26,-2 1 30,2 3 35,0 3 40,-2 4 41,2 3 27,-1 4 13,-2 2-6,1 5-17,4 1-22,-2 3-23,5 3-22,2 4-19,2 5-15,3 3-12,2 3-12,0 2-20,5 2-10,-1 2-9,3-1-5,-2 1-10,1-2-2,2-1-5,-4-3-20,-2 0-28,1-4-41,-1-4-44,-4-2-46,0-4-34,-4-4-12,1-3 10,-2-3 33,-3-4 41,-1-5 43,0-5 41,-3-2 31,-4-5 24,2-3 22,1-2 20,-2 1 33,-2-1 36,-2 2 46,2 3 43,-4 5 24,3 2 11,-1 5-13,1 3-27,-3 3-46,3 5-43,-2 4-29,-1 3-23,-1 7-9,2 4-9,-1 4-1,1 4-7,1 4-8,1 2-12,-3 1-38,4-1-73,-1 2-110,1-3-114,-2 0-182,4 0-89,-1-3-20,4-1 46,4-4 92</inkml:trace>
  <inkml:trace contextRef="#ctx0" brushRef="#br0" timeOffset="625">709 415 133,'15'-4'388,"0"-1"47,-6 1 24,4-2-45,-4 0-158,4 1-193,-5 0-258,-7-2-134,-4 0-74,-12-7-38,-5-5 3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9:35.47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379 155 207,'0'-35'304,"-8"0"21,-4 7 18,-3 6-119,-7 4-62,-2 6-13,-3 7 15,-2 8 27,-2 9 25,1 9 21,-2 9 9,0 9-12,6 6-29,-3 8-38,7 4-41,5 3-42,3 1-28,6 2-20,8 0-13,6 0-10,6-5-6,4 1-8,6-5-34,4-3-51,-1-9-73,4-5-80,2-8-77,-4-6-139,3-8-78,0-9-12,0-8 44,4-7 63,-3-7 71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9:08.12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132 706 293,'-7'-31'371,"4"1"56,0 4 60,1 5-99,2 5-53,-2 2-37,0 7-31,2 0-39,4 5-41,-2 3-34,3 4-28,0 4-19,1 4-13,0 5-11,2 5-17,-2 1-21,1 3-11,-2 1-12,0 4-6,-1-1-4,-1 2-3,-1 0-6,-1-1-3,-1-1-8,0-4-6,0-3-6,0-3-8,0-4-8,0-5-5,-1-3-7,-1-5-28,2-2-30,-3-7-20,0-4-11,0-4-8,0-4 9,-1-4 24,0-4 33,0-5 31,0-5 22,-1-1 18,4-4 14,1-2 18,0-3 15,0 1 19,0 2 13,1 3 8,-1 3 3,5 4-2,-2 4-7,0 4-13,3 5-14,1 1-11,5 3-10,1 3-8,3 1-10,3 2-6,6 5 0,2-1-2,3 2-11,5 3-14,-2 2-35,2-1-65,0 4-82,-2 2-85,-6 1-162,-2 2-74,-5 1-11,-8-1 35,-3 2 75</inkml:trace>
  <inkml:trace contextRef="#ctx0" brushRef="#br0" timeOffset="483">23 793 100,'-13'11'332,"5"-5"24,6 0 17,6-2-57,5-1-127,8 0-81,9-1-49,4-1-24,6 1-9,4-1-10,3 1-1,4-1-15,-1 0-29,3 1-54,-8-2-144,-3-2-83,-7 1-38,-5-3-16,-1-1 15</inkml:trace>
  <inkml:trace contextRef="#ctx0" brushRef="#br0" timeOffset="632">563 829 243,'-3'7'341,"0"1"28,0 1 27,0 3-103,-2 2-71,2 1-22,0 1-2,3 2-1,0 1-12,1 3-22,3-1-37,2 3-34,-2 0-48,0-1-57,-1 2-70,0-3-67,0-1-65,-1-3-79,-2-3-129,0-6-44,0-3 14,0-6 39,2-3 50</inkml:trace>
  <inkml:trace contextRef="#ctx0" brushRef="#br0" timeOffset="799">575 1020 105,'1'-23'311,"-1"4"35,3-1 34,3 4-59,-1 2-83,5 1-48,1-1-28,3 2-17,3 3-21,-1 0-18,3 2-13,0 1-15,0 0-11,0 1-12,-5 2-3,2 2 3,-5-2 3,-1 1 3,-4 2 0,0 0-2,-1 0-7,-3 0-8,-1 2 2,-1 2 4,-1 2 3,-3 5 7,1 2 7,-6 2 7,1 5-6,0 0-3,0 3-4,-3 1-7,5 0-7,-1 2-7,4-2-9,0 0-9,3-1-7,3 0-7,2 0-3,5-2-4,2-2-1,4 1-7,3-4-15,2-1-41,2-2-80,6-3-112,1-3-108,3-4-163,-1-3-79,-1-4-8,-1-2 60,2-5 93</inkml:trace>
  <inkml:trace contextRef="#ctx0" brushRef="#br0" timeOffset="1147">1316 1147 28,'5'0'362,"-2"2"35,0-1 31,0 1 17,4-2-139,1 0-97,4 0-55,4 0-30,3 0-23,6 0-36,0 0-65,3-2-89,0 1-103,-1-4-160,-5-1-85,-3-3-31,-10-1 19,-6-1 53</inkml:trace>
  <inkml:trace contextRef="#ctx0" brushRef="#br0" timeOffset="1293">1427 1056 24,'-24'-3'367,"3"1"45,2-1 22,8 2 23,4-1-154,7 1-114,6 1-77,6 0-52,10 1-76,8 1-99,5-2-175,3-2-93,2 1-47,-1-4-14,1 4 39</inkml:trace>
  <inkml:trace contextRef="#ctx0" brushRef="#br0" timeOffset="1898">2404 589 122,'1'-24'264,"3"-3"22,0 0 5,1 2-79,0-4-43,4 2-4,-2 1 27,-1 1 38,2 1 37,-2 5 28,-1 2 7,-2 4-19,0 2-41,-1 4-53,1 4-55,0 3-44,-1 7-34,3 4-16,1 7-11,-2 4-1,0 7-3,0 1-9,1 3-3,0 1-6,1 2-3,0 0-4,-1 0-4,-2-2-10,2 0-20,-3-4-44,1-2-62,-3-2-72,2-5-72,-1-5-56,1-3-49,-2-2-83,-2-5-22,2-6 25,-3-3 53,3-1 54</inkml:trace>
  <inkml:trace contextRef="#ctx0" brushRef="#br0" timeOffset="2173">2545 543 272,'-2'-26'326,"2"2"35,-1 0-10,1 2-81,1 1-44,2-1-18,2 3-15,1 0-17,4-1-25,-1 2-26,5 1-29,2 3-34,3 0-29,0 3-21,2 1-21,2 4-31,1 0-36,3 5-42,-3 2-40,4 2-49,-4 5-81,0 2-92,-7 2-27,0 3 8,-7 2 24,-4 2 46</inkml:trace>
  <inkml:trace contextRef="#ctx0" brushRef="#br0" timeOffset="2397">2568 634 118,'-11'8'299,"6"-4"20,4-1 9,7-1-85,5-2-104,6 0-63,4 0-38,6-2-33,2 2-34,1 0-68,1-2-114,1 1-60,-4 0-30,-4-1-5,0 1 18</inkml:trace>
  <inkml:trace contextRef="#ctx0" brushRef="#br0" timeOffset="2692">2227 1022 250,'-5'4'307,"5"-3"13,8-1-22,8-1-109,9-1-84,11-1-48,10 0-26,13 2-14,9-2-10,14 0-2,10 0-5,7-2 2,10 1-1,7-2 2,7-1 3,8 0-1,5-3 0,-1 1 0,1 0-2,-5 1-3,-4 1-20,-3 2-43,-7 2-130,-8 0-72,-9 2-37,-12 1-16,-7 1 8</inkml:trace>
  <inkml:trace contextRef="#ctx0" brushRef="#br0" timeOffset="6434">2815 1257 122,'3'-10'298,"-1"-1"24,-2-1 19,-2-1-82,2 0-81,-1 1-32,-1 0-3,0 2 13,-1-1 14,2 4 12,-3-1-6,1 4-16,0 1-25,0 3-18,-5 4-18,-3 5-4,0 5-3,-5 5 8,-1 4 0,1 2-9,-1 5-17,-1 0-18,1 2-11,4 1-15,3 0-11,1 1-6,4 1-5,5-2-7,5-2-10,4-1-18,3-1-31,2-5-49,5-3-62,3-5-67,2-2-63,3-4-53,0-4-94,-1-1-40,1-5 16,-3-6 45,-2-2 52</inkml:trace>
  <inkml:trace contextRef="#ctx0" brushRef="#br0" timeOffset="6717">3019 1414 182,'3'-13'308,"-3"1"23,0 4 12,-2 4-108,-2 4-80,-4 6-39,3 1-23,-3 5-9,3 3-5,-1 2-10,3 2-16,0 0-12,3 1-11,3 0-11,0-4-6,3 1-1,-1-4 0,3-1 2,1-3 12,-1-3 24,0-1 30,-1-4 30,-1-2 32,2-4 32,-3-2 13,-1-4-6,-2-2-19,-2-5-29,-2-2-29,-1-2-33,0-1-31,1-1-26,1 2-26,-1 1-39,2 0-52,3 3-63,2 0-65,5 3-46,2 0-26,4 2-7,3 2 19,0 0 38,2 1 44,-1-1 46,-1 2 44,-3 3 39,0 0 46,-4 3 44,-4 0 43,-1 2 32,-4-1 21,0 0 16,-4 2 12,-4 2 7,0 1 5,-1 2-5,-1 1-9,-2 1-9,3 2-16,-1 2-20,4 1-22,1 1-11,2 2-9,2 2-11,3-2-9,3 3-2,1 1-5,1-1-1,1 3-4,1-3 0,-1 2-2,1-1-2,-3 1-1,-3-2-5,-3-2-1,-1 2-2,-4-3-5,-2-1-13,-3-2-18,0-2-19,0-2-23,1-1-22,1-2-25,3-4-28,1-1-26,2-3-25,4-1-41,3-4-73,3-4-26,0-3 11,4-3 25,2-4 36</inkml:trace>
  <inkml:trace contextRef="#ctx0" brushRef="#br0" timeOffset="7236">3412 1435 21,'16'-22'296,"0"4"89,-3 1 78,-5 5 30,-2 3-70,0 2-46,-4 4-25,-2 6-40,0 4-44,0 8-29,-2 6-17,2 3-14,0 6-31,2 3-25,1 2-23,0-1-25,0-1-25,1 2-25,1-4-27,-1 0-46,1-2-44,-1-2-44,-2-1-61,-2-5-116,-2-3-111,2-2-75,-3-3-122,-3-3-59,2-4 4,-1-6 85,1-5 102,1-6 101</inkml:trace>
  <inkml:trace contextRef="#ctx0" brushRef="#br0" timeOffset="7475">3471 1456 250,'8'-36'339,"1"-1"30,1 5 23,4 2-112,2 6-56,3 5-20,-3 2-5,3 7 3,-2 5-1,-1 5-22,0 6-29,-5 5-35,-3 4-34,-3 4-29,-4 2-22,-4 1-11,0 3-10,-2-1-6,-1-2-3,1-1-3,0 0-3,1-4-1,2-2 3,2-2 1,0-4 1,3 0 4,3-3 2,2 0-1,2-1 2,5-2-1,-2 3 3,3-2-1,-5 2 1,0 2 0,-3-1 0,-5 4-3,-3-1-5,-9-1-15,-1 2-46,-6-1-75,-3 1-81,-2-2-84,-5 0-150,4 0-67,0-3 0,3-3 55,9-5 66</inkml:trace>
  <inkml:trace contextRef="#ctx0" brushRef="#br0" timeOffset="7842">4280 940 70,'10'-25'415,"-2"4"54,-3 3 29,-1 6 10,-1 1-188,-1 4-175,0 2-129,1 2-114,-5 3-157,2 0-125,0 0-50,0 0-6,8-3 23,-3-3 52</inkml:trace>
  <inkml:trace contextRef="#ctx0" brushRef="#br0" timeOffset="8404">4965 286 18,'5'-18'254,"-2"0"26,0 0 15,-3 2-50,0 1-73,-1 0-25,-1 3 2,1 3 22,-3 0 19,3 3 8,-2 3-8,1-1-20,-1 6-19,-2 3-22,-4 5-19,-2 5-9,-5 8-6,2 4-2,-4 4-12,2 4-20,-1-1-18,3 4-15,4-1-11,1 1-7,4-1-4,5-1-8,5 0-11,6 0-29,3-4-36,6-2-47,6-5-53,1-2-50,7-7-37,1-4-31,3-6-52,-3-4-54,0-9 2,0-3 21,0-5 37,2-3 46</inkml:trace>
  <inkml:trace contextRef="#ctx0" brushRef="#br0" timeOffset="8670">5390 454 102,'2'-16'289,"0"0"22,-4 5 14,0 2-85,-4 4-90,-2 4-48,0 1-26,-1 4-14,-2 5-5,1 2-8,2 2-4,0 1-12,-1 2-10,4 0-7,2 1-6,2-2-3,1 0 1,1-3-1,2 0 4,2-3 7,0-1 14,4-4 15,-2-1 16,1-5 17,1 0 13,0-4 8,-1-2-2,0-4-1,2 0-8,-4-4-13,2-1-17,-3-1-15,1 0-17,0-2-14,-1 3-31,0 0-33,1 1-41,2 1-41,3 0-44,4 3-35,3 0-34,4 1-38,1-1-57,2 2-13,0-1 11,0 1 22,-5-1 77</inkml:trace>
  <inkml:trace contextRef="#ctx0" brushRef="#br0" timeOffset="8936">5658 256 58,'12'-6'191,"-4"2"62,-4-1 38,-4 2-3,-4 1-67,-2 1-63,-1 2-33,-2 1-21,1 3-13,0 2-13,3 2-14,2 2-12,5 2-11,1 2-11,5 2-7,3 1-6,3 1-5,2 2-5,3 0-1,2 2-3,-1-1-1,-1 4-2,0-2 2,-3-2-2,-5 2-1,-2-1-2,-4-4-3,-5-1-10,-3-2-12,-5-2-11,-1-3-13,-1-2-17,1-3-16,-2-3-32,1-3-82,4-5-80,1-1-35,2-3-12,9-3 7</inkml:trace>
  <inkml:trace contextRef="#ctx0" brushRef="#br0" timeOffset="9252">6435 100 256,'12'-27'325,"-9"3"19,-5 4 15,-7 6-141,-7 3-60,-5 7-19,-6 7 8,-4 4 24,-2 8 23,-2 8 24,-1 5 8,1 5-5,2 5-26,1 2-30,7 1-32,2 2-34,6 2-29,7 0-26,3 2-14,7 1-9,9 0-9,7 0-9,6 0-11,8-3-23,5-2-44,6-5-65,5-4-75,2-5-73,0-8-77,-5-8-129,-4-7-39,-4-6 20,-5-7 55,0-7 64</inkml:trace>
  <inkml:trace contextRef="#ctx0" brushRef="#br0" timeOffset="9508">6692 347 291,'-5'-31'369,"0"3"62,0 5 49,1 5-130,-1 6-75,2 6-13,-2 5-6,2 8-26,1 8-27,1 7-14,1 7-7,1 7-40,4 5-45,0 3-32,3 3-24,1 2-14,-4 0-15,1-3-12,-1-2-22,-3-2-41,-1-5-75,1-2-96,-2-5-83,0-5-93,0-4-127,-5-4-40,2-7 37,-2-5 72,0-5 75</inkml:trace>
  <inkml:trace contextRef="#ctx0" brushRef="#br0" timeOffset="9752">6712 424 245,'0'-31'330,"-1"1"28,2 3 18,2 1-135,2 2-73,2 5-39,2 2-23,2 2-22,0 5-16,3 2-14,-1 4-14,0 2-16,3 5-12,-4 3-7,-1 3-1,-1 3-3,-2 1-1,-1 3 0,-3 0 0,-1 1 0,-2-2 1,-1 0 5,-3-2 4,2 1 5,-1-4 7,0 1 3,0-2 6,0 0 7,4 0 6,0 0 7,2 1 4,-3 1-1,4 2-2,0 1-10,-2 0-11,0 3-11,0 0-7,-3-1-7,-3 1-2,0-2-2,0 0-1,-4-3 2,1-2 0,-3-1 4,1-1 6,-2-4 6,-1-1 3,3 0 5,0-3 8,0 0 2,2 0 4,2 0 2,-1-1 4,1-1-2,1 1-3,2 1-8,-1-2-5,0 1-3,2-2-3,0 3 2,0-2 4,0 0 4,0 1 1,0-2-1,0 2-1,-1-1-4,1 1-6,0 1-1,0-2-1,-2 1 0,2 1-5,0-2-6,0 2 1,0 0-4,0 0-2,2 0-2,-2 0-1,1 0 3,-1 0-4,0 0 3,2-1 1,-2 1-4,2-2 4,1 1-4,-2-1 2,3-1-2,-1 0 0,3 0 0,0 0-1,2 0 2,0 0-2,2-1 1,1 1 0,2 0-1,1 1 3,0 1-1,3 2 2,-2 2 1,2 0 1,-3 3 3,2 2-5,-5 1-3,-4 1 3,-3 0-6,-4 1-2,-3 1-1,-3 0 1,-6-1-2,-3-1-11,-3-1-12,-4 1-21,0-2-42,-1 0-59,2-2-62,0-2-60,4 1-87,-1-4-112,4-1-29,0-1 21,4-2 46,4 0 57</inkml:trace>
  <inkml:trace contextRef="#ctx0" brushRef="#br0" timeOffset="10516">7168 445 63,'12'-12'327,"-2"1"28,1 0 18,2 2-11,-1 0-130,6 1-53,4 1-8,0 1 2,7 0 1,2 1-9,4 4-21,4-2-35,-1 3-38,2 0-56,-1-2-75,-3 2-83,-1-1-88,-8-2-159,-2-1-85,-5 0-18,-5-2 34,-2-2 57</inkml:trace>
  <inkml:trace contextRef="#ctx0" brushRef="#br0" timeOffset="10701">7588 228 182,'-13'-10'336,"1"3"27,2 1 29,2 2-73,-1 5-56,1 4-14,2 2 8,-2 7 13,3 2 4,-1 5-21,4 3-41,2 2-48,2 5-51,1 1-41,2 1-30,-1 3-26,1 1-39,0 1-65,0-1-96,1-2-89,0-2-101,-1-5-150,1-4-54,-1-6 14,-1-3 70,0-5 75</inkml:trace>
  <inkml:trace contextRef="#ctx0" brushRef="#br0" timeOffset="10954">8157 360 4,'7'-27'275,"-4"1"29,-5-1 16,-1 3-20,-6 3-111,3 0-50,-6 5-19,-2 2-3,0 5 2,-3 3 9,-3 3 6,0 6 7,-2 5 4,-1 4 0,2 1-2,-1 3-12,2 4-17,3 0-18,3 1-19,5 1-19,2-1-13,5 3-14,4-2-5,3 1-5,6-2-4,1 0-4,3-1 1,5-2-4,1-5 1,-2-1-4,3-4-4,-2-2-2,0-6-4,-2-3-14,1-3-12,-3-3-16,0-4-15,-2 0-10,0-3 2,-4-4 4,-4-1 11,-1 0 18,-3-3 14,-4 2 17,-4 1 16,-1 1 22,-2 4 15,-4 3 9,2 6 15,-1 3 0,0 4-6,1 6-7,2 4-2,4 4-6,5 2-4,4 5-9,5 2-7,2 1-7,3 1-21,5-1-50,3-1-84,3-4-102,-1-1-105,3-6-162,-2-6-72,-1-3-4,-5-7 58,0-1 83</inkml:trace>
  <inkml:trace contextRef="#ctx0" brushRef="#br0" timeOffset="11406">8527 97 182,'24'-11'300,"5"11"36,1 7 30,0 8-101,2 9-36,-2 9-4,0 7 11,-4 9 12,-2 7 0,-4 6-15,-7 4-30,-5 3-41,-9 1-46,-9-2-47,-12-4-59,-8-2-86,-8-8-102,-9-5-101,-6-5-178,-7-8-90,-8-8-21,-8-7 38,-1-3 77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9:21.57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0 212 18,'13'-2'301,"3"-1"27,-4 2 15,2-2-21,1 0-113,0 1-63,3 0-24,1 1-11,1 0-1,1-1-9,1 1-13,2-1-20,-1 1-22,0 1-24,0-2-33,1-1-43,-2 0-53,-3 0-81,2-4-130,-7-2-65,-2-2-17,-8-1 16,-8-1 38</inkml:trace>
  <inkml:trace contextRef="#ctx0" brushRef="#br0" timeOffset="194">131 20 345,'-8'-6'424,"0"1"22,7-1 14,2 5-125,9-1-142,6 2-93,5 0-59,5 3-62,8 0-61,-1 1-129,2 3-125,2-4-65,0 0-23,1-6 17,-2 0 39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9:24.56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8 181 251,'0'-1'286,"0"-1"12,0 0-35,0 2-100,0-1-59,-1 0-29,1-1-12,-2 1-3,0-1 3,2 1 5,-3-2 4,3-2 12,0 2 15,0-3 18,0 2 12,0-4 5,3 1 2,-1-2-4,1-2-6,0-1-13,4 2-9,-1-4-5,3 0-4,3 1-8,2 0-7,0 1-4,3 3-8,3 1-9,-2 4-13,2 1-10,0 4-5,0 4-8,-2 4-5,1 2-8,-5 5-3,-1 2-1,-4 3-6,-1 1 0,-2 2-2,-6 0-4,0 1 0,-4 0-1,-1-3-1,-1-2 2,-1-4 0,-1-2 6,-1-4 0,1-1 5,2-3 2,1 0 4,2-3 7,1-1 7,-1-2 1,8 0 1,-2-3-3,5-2-2,3 1-6,5-1-8,1 2-4,4 0-1,-1 3-3,1 0-1,-2 5-5,-2 1 2,-4 1 4,-3 4-3,-1 0 0,-8 2 1,1 2 2,-5-2 0,-5 4-4,-2-1-3,-2-1-6,-6-1-17,-2-1-29,-1-1-42,-2-4-52,1-2-58,-2-5-57,5-2-46,2-2-74,4-5-81,3-2-10,2-4 25,7-2 49,2-1 52</inkml:trace>
  <inkml:trace contextRef="#ctx0" brushRef="#br0" timeOffset="565">437 94 248,'6'-6'336,"1"0"16,-3 3 9,2 0-132,2 3-97,2 0-54,2 0-25,1 2-16,4 1-5,-1-2-6,5 1-7,-2-1-5,5-1-7,-2-1-3,1-2 0,-3-2 3,0-2 11,-2-1 22,-3 1 32,0-3 46,-3 3 52,-4 1 36,-3 1 16,0 1-5,-4 1-21,4 2-45,-5 1-42,-2 4-27,-1 2-14,0 6-7,0 6-4,1 2 0,1 3-7,-1 5-14,4 2-10,-1 1-10,1 1-9,1-3-4,0 3-1,2 0-8,-2-3-19,-2 0-46,3-2-75,-3-6-91,1-1-79,-1-7-87,-1-2-132,-3-4-33,2-5 36,-6-5 66,1-3 72</inkml:trace>
  <inkml:trace contextRef="#ctx0" brushRef="#br0" timeOffset="927">688 294 268,'0'-8'352,"-1"2"28,2 0 17,1 0-132,3 2-96,1 1-58,6 0-37,1 0-33,6 3-29,0-2-42,7 2-56,-6 0-124,2 0-98,-3-2-53,3 0-18,2-4 15,1 0 43</inkml:trace>
  <inkml:trace contextRef="#ctx0" brushRef="#br0" timeOffset="1096">1147 285 60,'4'9'297,"-2"1"29,0-1 26,-2 3-43,0 2-105,0 1-63,-2 0-39,0 0-29,1 1-27,-1 2-30,-1 0-32,1 0-33,-2-1-41,-1-1-60,0 1-92,1-7-66,-1-1-17,2-2 5,1-3 25</inkml:trace>
  <inkml:trace contextRef="#ctx0" brushRef="#br0" timeOffset="1302">1415 174 182,'21'-27'289,"4"1"14,1 4 9,0 4-123,1 4-76,0 7-34,-3 4-13,1 4-7,-3 7-5,-4 4-6,1 4-7,-6 5-11,-4 3-11,-4 2-8,-7 2-6,-3 1-3,-4-2-2,-1-2 0,1-1 4,-2-1 13,1-4 23,2-2 28,0-4 31,1-1 32,4-3 21,-1-1 9,4-2-10,2-2-17,3 1-29,7-1-31,3-1-44,7-3-67,1-2-83,4 0-83,-1-4-139,1-2-111,-4-1-40,2-4 15,-1-4 51,-2-1 67</inkml:trace>
  <inkml:trace contextRef="#ctx0" brushRef="#br0" timeOffset="1612">1967 100 181,'3'-10'271,"4"-2"18,-1 1-14,2 4-95,4 1-61,-2 1-30,3 4-13,-1 1-9,0 3-10,-4 4-7,1 2-7,-4 3-8,-4 2-8,-1-1-6,-3 2-3,-3 0-6,-2 0-3,-2 0-2,2-3 0,0 0 1,-1-1 4,3-4 0,-1 1 6,4-2 5,1-2 5,2-1 2,2 0-3,5 0-1,1-1-3,5 1-6,4 1-10,1-1 0,0 1-3,-1 3 0,-1-1 2,-2 3 4,-2 0 3,-3 0 6,-6 3 5,-3 0 2,-3-1 0,-6 2 0,-3-1-5,-2-2-6,1 1-9,2-2-12,-3-3-19,6 1-24,0-2-29,7-3-38,1 2-55,0-4-123,4 0-56,6-4-12,4 0 8,4-3 27</inkml:trace>
  <inkml:trace contextRef="#ctx0" brushRef="#br0" timeOffset="2006">2421 119 46,'3'-14'297,"2"0"27,-5 2 17,1 5-41,-1 1-114,0 4-50,0 2-15,2 5 3,-1 2 6,1 4 11,3 2 2,0 4-3,1 1-1,3 1-13,3 3-6,0 1-11,4 0-8,0 1-17,4 1-18,1-1-14,0 0-9,-1 1-11,0 0-5,-5 0-4,-1-2-9,-4-3-4,-7 2-1,-5-6-9,-3-1-24,-9-4-48,-2-2-74,-4-5-85,-4-1-110,2-4-136,-2-4-51,2-2 6,6-4 58,2-2 67</inkml:trace>
  <inkml:trace contextRef="#ctx0" brushRef="#br0" timeOffset="2282">2585 223 184,'26'-24'327,"1"0"21,1 0 14,2 5-99,4-1-109,-1 5-61,4 0-37,5 5-24,-1 2-33,4 2-57,2 2-154,-4 1-81,-6-2-41,-9-1-20,-7 3 4</inkml:trace>
  <inkml:trace contextRef="#ctx0" brushRef="#br0" timeOffset="2660">265 757 41,'-4'0'281,"-1"-2"27,2 2 19,2-1-56,-1 1-88,0 0-58,2 0-31,0 0-13,2 0-12,1 0-4,5 0 0,5 0-1,3 0 0,4 0-1,5 1 3,4 1-3,7 0-6,2-2-5,7 1-6,8 1-10,6-2-4,7 1-6,12 1-6,4 1-6,7-2-7,7 2 0,7 0-2,4 0-4,9 2-1,5-1 0,7-1 0,5 0-5,0-2 4,-2 1 6,-3 1 0,-4 0 5,-3 2 1,-7-1 5,-4 2 0,-11 0-3,-3 1 2,-12 1-5,-6 0-2,-12-2-4,-6 0-12,-9-2-22,-9-1-38,-7 0-50,-8-3-63,-8-1-155,-9-4-73,-10-2-23,-8-1 14,-10 1 34</inkml:trace>
  <inkml:trace contextRef="#ctx0" brushRef="#br0" timeOffset="3221">1018 1033 77,'2'-18'251,"0"3"19,-4 2 1,-1 2-79,0 2-69,-5 3-37,0 2-18,0 2-4,-6 4 1,1 2 6,-4 4 7,-1 2 17,-2 4 17,-2 2 18,-1 4 10,-2 1 10,0 3-8,2 0-18,2 1-22,2 2-30,2-1-26,4 1-22,3 0-14,3-2-12,5 2-10,6-3-21,6 0-28,4-1-42,5-3-46,6 0-48,5-5-91,0-3-94,2-6-26,0-3 11,1-4 29,2-4 47</inkml:trace>
  <inkml:trace contextRef="#ctx0" brushRef="#br0" timeOffset="3490">1320 1179 32,'2'-6'299,"-4"1"27,-4 2 13,0 5-33,-4 0-117,0 5-75,-2 0-34,1 2-23,0 3-12,3 0-6,0 2-10,2-1-9,3 1-5,3 1-5,1-3 0,2 1-3,6-1 0,0-2-3,5 0 2,-1-4 4,3-2 9,-4-2 15,4-2 22,-3-5 30,-2-1 22,0-3 18,-2-4 0,-4-4-7,0-2-21,1-2-26,-3-2-25,-3 0-25,2 1-22,-2 3-34,1-1-45,-1 2-53,5 3-52,0 3-53,3 0-64,1 3-88,4 3-17,-2-1 21,7 2 36,-4 2 45</inkml:trace>
  <inkml:trace contextRef="#ctx0" brushRef="#br0" timeOffset="3769">1556 1045 201,'-1'0'298,"-3"0"24,-2-1-8,0 1-81,-4 0-70,2 0-43,0 0-21,4 0-18,-2 1-11,2 2-10,3 0-8,1 5-10,1-2-2,5 3-3,1 1-3,1 2 1,1 3 5,2 0 2,-1 3 2,0 0 0,-1 3 0,-1 0-6,-5 2-2,-2-2-7,-1 1-2,-4-1-6,-3-1-4,-3-2-5,-3-3-8,-3-2-10,2-1-18,0-3-24,2-3-28,4 0-40,3-3-54,4-3-99,4-1-92,4-5-35,2-2-1,7-1 22,3-1 50</inkml:trace>
  <inkml:trace contextRef="#ctx0" brushRef="#br0" timeOffset="4051">1880 1150 225,'19'-18'359,"-5"2"38,-1 1 43,-5 1-77,0 4-83,-3 2-37,-4 4-9,-1 4 9,0 3-11,-1 4-9,-3 7-18,1 4-19,2 5-21,-4 6-30,5 3-16,5 4-17,-4 1-12,2 4-13,2-1-18,-3-1-15,1-1-23,-3-1-25,0-2-31,-3-4-28,-2 1-41,0-5-79,-4-3-97,3-5-80,-1-5-80,1-4-133,-3-7-47,2-4 36,2-5 78,4-6 81</inkml:trace>
  <inkml:trace contextRef="#ctx0" brushRef="#br0" timeOffset="4326">1990 1189 198,'3'-18'291,"3"-1"20,-2 1 2,5 0-108,0 1-56,3-1-24,1 0-6,5 2-4,-1-2 3,2 3-2,0 1-7,3 2-3,2 3 4,-1 2-2,-2 2-5,0 4-8,-3 2-5,-1 4-9,-3 5-13,-5 4-16,-2 2-10,-7 5-10,-2 0-9,-3 3-8,-4-1-9,-4 1 1,0-5-6,-1 1 3,2-5 0,0-3 3,2-2-2,3-2 2,2-2 2,0-2 5,4 0 2,-1 0 5,4-1-2,1 0 2,2 1-2,1 2-4,2 2-2,1 1-2,-2 1 2,-1 2-1,-1 2-1,-2 1-2,-3-2-2,-4 2-5,-4-1-8,-8-1-31,-2-1-46,-4-3-65,-3-3-63,-2-1-68,0-4-133,-1-2-72,2-5-4,8-2 35,8-3 52,8 0 60</inkml:trace>
  <inkml:trace contextRef="#ctx0" brushRef="#br0" timeOffset="4818">3315 769 301,'13'-4'343,"-3"-2"28,-2 2-1,1 3-118,-2-2-71,-2 2-47,-2 1-31,0-2-26,-1 2-46,1 0-70,-6 2-160,-1 2-121,-2-4-60,-8-1-32,1-5 11,-1-5 37</inkml:trace>
  <inkml:trace contextRef="#ctx0" brushRef="#br0" timeOffset="6624">2363 993 245,'6'-6'307,"-3"-2"18,-2 1-3,3 1-115,-4 0-61,0 1-25,0 2-10,-4 2-4,1-1 4,-4 2 0,0 2-2,-2 2 3,-4 2 3,0 2 14,-4 2 11,1 4 10,-6 2 6,1 4-2,-4 4-4,-2 3-18,-1 4-21,-1 5-20,1 2-18,0 2-18,1 2-18,4 2-13,5-1-3,6 1-2,5-1-7,8-1-2,10 0-3,8 0-6,8-3-7,8-3-18,4-3-38,6-7-77,2-5-97,-1-8-93,-5-5-155,-2-5-93,-5-9-24,-8-8 48,0-7 81,-4-6 89</inkml:trace>
  <inkml:trace contextRef="#ctx0" brushRef="#br0" timeOffset="7041">2386 978 155,'-5'-17'299,"-3"0"16,-1 3 11,0 2-108,-3 1-83,-1 4-44,0 2-14,-6 7-1,1 2 7,-4 8 15,-1 6 16,-1 5 20,-2 3 22,1 6 15,-2 6 9,0-1 7,-1 4-9,1 0-16,5 0-28,-2 0-28,9-1-28,3-2-26,7-1-19,5 1-14,8-4-11,5 1-9,6-4-20,6-1-42,4-3-75,2-3-82,3-4-79,-6-5-133,-1-6-92,-3-5-19,0-5 44,-1-7 65,-1-4 71</inkml:trace>
  <inkml:trace contextRef="#ctx0" brushRef="#br0" timeOffset="7379">2280 1122 63,'-11'-12'263,"-1"3"20,-6 1 11,4 4-76,-5 2-72,1 5-35,-2 3-9,0 3 14,-1 5 19,-3 4 22,2 4 22,-3 5 9,4 5-1,2 2-20,2 5-25,4 0-31,5 2-35,7 0-26,2 2-20,11-3-12,1 1-13,7-2-25,5 0-32,3-3-46,1-3-50,1-4-54,0-1-70,2-7-124,-6-3-47,1-8 5,-4-2 29,-3-8 42</inkml:trace>
  <inkml:trace contextRef="#ctx0" brushRef="#br0" timeOffset="7767">2695 1321 24,'1'-16'295,"1"1"30,-2 1 22,1 4-20,-1 2-105,0 2-57,0 2-31,0 2 1,2 4 15,-2 5 15,0 4 10,0 3 8,0 6 1,0 3-13,0 1-33,0 1-33,0 4-28,0-2-24,0 1-22,2 2-15,-1-1-17,2-1-29,0-1-40,0 0-52,1-3-58,-1-1-54,0-2-41,4-6-37,-3-2-82,1-4-32,-1-6 10,0-4 35,4-7 35</inkml:trace>
  <inkml:trace contextRef="#ctx0" brushRef="#br0" timeOffset="8020">2908 1287 187,'7'-21'338,"-3"3"26,2 4 22,-3 3-92,1 6-91,-3 2-27,-1 4-3,3 6 6,-1 6 5,1 3 1,-3 5-12,4 3-38,-4 3-37,0 0-33,0 3-23,0 0-22,-2 0-20,2 0-39,0-1-55,0-1-64,2-1-63,-1 0-67,-1-3-140,0-1-48,0-5 11,0-6 40,5-3 47</inkml:trace>
  <inkml:trace contextRef="#ctx0" brushRef="#br0" timeOffset="8257">3191 1495 126,'0'-8'419,"0"3"51,-1-1 45,-3 1 13,3-1-150,-1 3-122,1 0-79,1 2-50,-2-2-79,2 3-104,2-3-102,-2 3-129,4-5-149,1 1-75,0-4-7,2-1 44,0 2 66</inkml:trace>
  <inkml:trace contextRef="#ctx0" brushRef="#br0" timeOffset="8472">3420 1261 207,'0'-6'318,"0"-1"18,0 2 16,0 2-122,0 2-82,-1 1-40,-5 3-16,-1 1-6,1 5 0,-2 2-1,0 2-6,-1 4-10,2-1-16,1 1-12,-1 1-10,3 1-8,2-1-6,2-1-2,2-1 1,2-1 0,3-1-1,-1-4 1,1-1 0,2-1 0,-3-4 3,2-2 3,-1-2 6,1-5 6,1-1 5,-1-3 7,0-4 1,1-4-2,-3-1-4,1-4-6,-1-1-11,-1-1-6,-2 1-5,0 1-10,-3 4-7,-3 0-10,0 5-19,-2 1-33,4 1-41,-4 4-47,3 1-48,2 3-73,-1-1-106,1 4-33,3-1 7,3 1 29,10 1 42</inkml:trace>
  <inkml:trace contextRef="#ctx0" brushRef="#br0" timeOffset="8839">3793 1243 16,'4'-6'271,"-4"-1"27,0-2 18,-4 3-40,-1-2-88,1 2-48,-5 2-23,2-1-3,-3 2 1,-3 1 6,1 2 3,-3 4 3,0-1-2,1 1-8,0 2-8,3 0-15,-2 3-14,4 0-18,2 0-15,4 2-10,1-1-12,2 1-11,2-1-5,1 1-2,4-4 0,2 1 0,4-2 1,-4-3 6,4-2 8,3-1 10,-3-1 13,4-4 13,-4 1 15,0-3 18,0 2 7,0 2 5,-5 0-13,-2 0-1,1 6-12,-1 0-17,0 3-12,-3 3-13,2 4-8,-2 1-5,-1 4-13,1 1-2,-1 1-8,1 1-8,0-2-34,0 2-74,2-3-107,-2 0-96,0-4-142,0-5-118,2-3-36,-2-5 38,2-2 88,-2-2 88</inkml:trace>
  <inkml:trace contextRef="#ctx0" brushRef="#br0" timeOffset="9212">3953 1267 144,'13'-27'310,"1"5"24,-3 4 18,3 4-81,1 7-82,2 7-29,0 4 1,2 8 14,2 6 22,-2 6 17,0 5 6,-3 5-16,-1 3-27,-3 3-31,-4 2-32,-2 1-37,-6 0-31,-4 0-23,-5-3-33,-4-1-54,-4-4-79,-4-4-92,-1-4-104,-1-4-149,-4-5-58,2-6-1,2-8 56,4-2 76</inkml:trace>
  <inkml:trace contextRef="#ctx0" brushRef="#br0" timeOffset="9478">4295 957 114,'0'-32'406,"0"4"39,0 2 22,0 7 11,1 4-216,-1 1-144,2 5-125,-4 3-152,-1 3-158,0 2-79,0-2-39,3-2 4,-4-1 42</inkml:trace>
  <inkml:trace contextRef="#ctx0" brushRef="#br0" timeOffset="10078">5106 283 91,'0'-22'271,"-2"-1"20,-1 2 16,-2 2-85,1 2-77,-1 4-33,-3 4-12,-3 1 4,0 5 8,-5 6 13,2 5 17,-7 2 11,4 8 13,-4 3 10,1 5-1,0 1-10,2 3-20,2 0-24,2 1-29,1 1-28,4 1-25,6 0-22,3-2-17,3 0-21,7 0-36,3-5-47,8 0-56,2-3-52,7-4-42,5-4-39,-2-3-81,2-4-48,2-7 6,-2-4 30,1-5 32</inkml:trace>
  <inkml:trace contextRef="#ctx0" brushRef="#br0" timeOffset="10330">5452 408 178,'6'-15'309,"-4"4"19,-4 5 15,-4 3-104,-5 8-82,-2 4-41,-1 3-21,0 3-5,-2 3-13,3 1-7,2 2-17,0-1-14,3 0-12,4 0-7,0-2-5,4-1 3,5-2 12,2-3 19,1-2 21,1-2 21,0-4 15,3-2 9,-2-2-2,2-3-10,-3-5-16,4-1-15,-5-3-15,-2-3-12,2-1-13,0-4-9,-4-1-5,1-1-12,3-1-24,0 1-42,2 1-65,2 1-63,4 1-61,2 4-64,4 0-99,0 1-38,0 2 18,0 0 40,2 3 47</inkml:trace>
  <inkml:trace contextRef="#ctx0" brushRef="#br0" timeOffset="10607">5746 280 152,'9'-1'322,"-4"-4"37,-2 2 31,-3 0-74,-3 2-86,2-1-53,-7 2-38,2 3-21,-1 2-16,1 1-17,2 4-17,3 2-16,2 5-14,4-2-12,3 4-10,4 1-7,2 2 0,0 2-2,3 2-3,-1-1-2,0 2-2,-3 0-2,-3 0-5,-3-4-4,-4-1-3,-4-2 0,-3-2-12,-4-3-16,-2-3-30,-3-3-32,-3-2-39,2-3-63,0-2-125,2-5-51,1-3-5,4-1 14,7-4 30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9:35.74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30 412 239,'-1'-31'339,"-3"4"28,1 3 18,0 8-122,-2 5-67,2 7-20,-1 6-3,1 11 7,-1 5 9,4 4 3,0 7-22,0 2-30,4 2-35,0 3-33,1 0-23,-1 2-23,0-1-18,0-1-26,0-1-37,1-4-49,-1-4-48,2 0-44,1-6-45,1-5-36,-5-2-91,3-3-43,0-7-4,1-5 22,1-5 34</inkml:trace>
  <inkml:trace contextRef="#ctx0" brushRef="#br0" timeOffset="238">236 376 251,'3'-29'348,"-2"1"39,3 6 32,-4 6-123,1 7-58,3 4-2,-3 10 8,7 5 3,-4 8-2,1 8-1,2 4-27,-2 3-52,-1 3-48,2 1-40,-4 1-34,-1-1-26,1-1-45,-2 0-69,0-3-96,0-1-91,2-4-117,-1-4-134,3-6-45,-1-4 18,3-5 69,3-3 80</inkml:trace>
  <inkml:trace contextRef="#ctx0" brushRef="#br0" timeOffset="461">590 614 229,'2'-15'401,"-2"0"33,-3 3 16,1 0-65,0 3-168,1 2-106,-1 3-81,0 0-84,2 4-104,4-3-147,-3 1-74,6 1-37,2-3 10,4 2 39</inkml:trace>
  <inkml:trace contextRef="#ctx0" brushRef="#br0" timeOffset="651">1062 354 141,'-4'-17'287,"-4"3"21,2 0 14,-2 4-105,-5 2-80,0 4-37,1 4-16,-7 3-7,0 4-4,1 4 0,0 2-2,2 3-4,0 3-4,3 1-8,2 2-7,3-1-6,7 3-7,1-3-8,1 1-2,4-4-6,3 0-3,0-4 0,-2-6 1,4 2-3,1-7-3,-2-2-2,1-4 0,1-1-3,-2-4-1,1-2-5,1-2-1,-3-2-13,0-1-23,0-1-35,1 1-37,0-2-41,0 2-86,3-2-98,1 3-32,1 2 1,2 0 21,1 3 36</inkml:trace>
  <inkml:trace contextRef="#ctx0" brushRef="#br0" timeOffset="966">1423 366 70,'6'-7'263,"-1"-4"22,-5-1 18,-3 2-76,-3-2-73,-2 1-32,-3 2-16,-3 0-6,-1 2 3,-2 2-4,-1 4-6,0 1-5,0 4-13,-1 2-10,6 2-12,-1 2-9,5 1-7,2 1-4,1 0-3,6 1-7,6 1-3,1-2-4,2 0-5,5-2-3,2-1-3,2-2-1,-1-2-2,0-3 2,1-1 0,-1-2 1,-1-2 10,-2-1 31,-1 2 36,-4-3 23,-2 4 13,-2-1 2,-2 4 11,-3 1-4,0 4-14,-3 5-9,-2 5-4,0 4-4,-1 2-19,0 5-25,1 1-19,-2 3-21,4 1-13,-2-1-30,4-1-55,1-2-93,0-4-86,3-2-94,3-7-154,1-4-62,-1-4 12,5-6 60,2-3 77</inkml:trace>
  <inkml:trace contextRef="#ctx0" brushRef="#br0" timeOffset="1386">1902 404 207,'16'-17'295,"6"4"17,2 2 14,4 2-132,4 3-68,3 2-34,1 1-16,2 1-15,5 2-15,0 0-13,1 0-24,0 2-37,-6-2-116,-3-2-107,-2-1-59,-6 0-27,-2-4-8,-4-1 21</inkml:trace>
  <inkml:trace contextRef="#ctx0" brushRef="#br0" timeOffset="1563">2351 176 167,'-12'-8'303,"0"2"18,3 5 19,1 1-100,2 6-71,-1 3-19,-2 6 10,4 6 20,1 4 20,0 7 5,1 2-14,3 4-27,0 4-43,0 1-37,0 2-48,0 2-69,-1-1-88,-3 2-103,1-1-169,-4-5-90,-5-5-37,-1-7 19,1-7 61</inkml:trace>
  <inkml:trace contextRef="#ctx0" brushRef="#br0" timeOffset="2105">2925 319 151,'4'-20'276,"-3"-3"23,1 5 15,-1 2-97,-1 4-57,5 3-29,-4 3-19,1 3-9,1 6-5,0 3 0,0 6-7,2 4-5,-1 4-2,0 4-12,1 1-18,-4 2-21,2 2-21,1 1-32,-1 1-46,-1-1-50,1 2-97,-2-3-119,3-1-62,-3-6-14,1-4 23,-2-1 40</inkml:trace>
  <inkml:trace contextRef="#ctx0" brushRef="#br0" timeOffset="2335">3169 359 87,'22'-36'274,"-1"3"23,1 1 17,0 7-78,1 4-85,-2 6-40,1 5-25,-2 8-12,0 4-12,-5 9-12,-3 6-8,-8 5-13,-4 5-7,-4 3-7,-6 3-7,-4 0-3,0 0-3,1-3 1,-1-2 12,2 0 14,2-6 18,2-1 17,0-3 14,3-3 19,2-3 8,-2-1 6,10-2-5,-1 0-13,9 0-20,4-2-43,9 0-69,1 1-83,10-3-85,0-4-160,3-2-78,1-4-18,1-4 27,0-4 47</inkml:trace>
  <inkml:trace contextRef="#ctx0" brushRef="#br0" timeOffset="2609">3871 387 71,'-5'-13'274,"-4"2"21,-4 4 17,-4 2-64,-1 8-87,-2 3-46,0 5-24,2 4-15,0 1-16,5 5-13,4 2-15,4 0-10,5 2-8,5 0-6,3-1-2,2 0-5,3-3 3,4-1 0,-2-4-1,0-4 3,0-3 5,-2-4 2,-2-5 7,2-3 5,-4-3 9,-1-3 0,1-4 2,-4-3-9,0-2-6,-2-3-23,-1-3-40,3-1-57,-5-3-150,0 2-81,1-1-40,-1-2-11,5 4 20</inkml:trace>
  <inkml:trace contextRef="#ctx0" brushRef="#br0" timeOffset="2898">3992 215 146,'-1'-11'301,"-3"-2"18,0 2 8,1 4-100,0 1-116,3 1-80,-3 2-134,3 3-108,0 0-60,0 0-28,10-1-8</inkml:trace>
  <inkml:trace contextRef="#ctx0" brushRef="#br0" timeOffset="3060">4443 0 193,'14'-6'292,"1"6"24,0 7 30,1 9-116,5 6-53,-3 11-8,0 7 14,-1 10 7,-1 6-5,-2 5-5,-2 2-16,-8 5-32,0 1-33,-11 1-26,-2 0-23,-10 1-22,-8 0-16,-8-6-21,-8-1-26,-6-7-43,-5-6-56,-3-6-57,-4-6-70,-2-9-132,-5-6-58,-2-6-3,-3-8 32,1-7 47</inkml:trace>
  <inkml:trace contextRef="#ctx0" brushRef="#br0" timeOffset="4093">5281 842 119,'6'-2'281,"2"2"17,5-1 11,0 1-99,3 0-87,6 1-52,0-1-28,1 2-20,1-1-30,0 2-64,0-3-119,-4-2-65,-4 0-32,-1-3-14,-2-1 11</inkml:trace>
  <inkml:trace contextRef="#ctx0" brushRef="#br0" timeOffset="4257">5397 734 291,'-12'-5'332,"6"1"22,3 1-1,3 0-129,5 3-84,6 0-50,8 1-37,6 2-49,2 3-90,6-3-147,2 0-76,-4-1-41,1-2-11,-4-2 15</inkml:trace>
  <inkml:trace contextRef="#ctx0" brushRef="#br0" timeOffset="10250">6255 543 167,'0'-9'275,"0"1"17,0 1 1,0 3-103,0-1-59,2 4-27,-2-2-5,1 1-1,1 2-5,1 0-11,-2 0-11,1 0-13,-2 0-14,0 0-12,-2 2-8,1-2 2,-4 1 2,1 1 0,-1-1 0,-2 2 0,-1-1 1,-2-2-8,1 0-1,0 0-1,-2 0 2,1-3 4,2 0 8,-1-2 13,1-2 12,3 1 13,1-3 12,-1 0 12,3-2 11,1 0 7,1 1 4,3 0-1,0-2-2,2 3-7,1 0-7,2 2-15,1 3-11,-1 0-18,4 1-13,-2 3-12,3 0-12,0 3-3,-2-2-3,0 5-3,0 2-6,-1 2 1,1 2 2,-4 2-4,1 4-2,0 3 1,-3 1 2,-2 4-1,-1-1-3,-2 2-2,-3 0 5,-4 0 0,-1 0-3,-1-1-2,-7-1-3,-3-3-2,0-1-8,-5-1 1,-4-4-5,-2 1-4,-2-3 1,-2-4-3,0 1 3,1-4-2,3-1 5,2-3 7,4-1 7,4-2 3,5-2 6,4-2 3,2-1 2,6-1 3,3-3 4,4 0 1,4 2 2,3-3 6,4 2-4,2 2 5,5 1-2,0 2 1,4 2-4,4 1-2,3 4-1,0 1-7,1 1-5,1 1-8,-2 2-12,-1 0-27,-4 2-38,-2-4-57,-2 1-77,-2-1-74,0-2-67,-4-1-107,-1-4-70,-4 0 3,0-4 46,0-5 64,1 0 70</inkml:trace>
  <inkml:trace contextRef="#ctx0" brushRef="#br0" timeOffset="10899">6563 451 52,'-3'-25'296,"2"1"28,-3 3 25,1 5-34,2 2-97,-3 5-57,4 3-29,-1 2-15,1 4-6,0 3-5,0 4-7,0 4-8,1 2-7,-1 4-9,2 1-18,0 0-15,1 1-14,2 1-10,-1-1-7,1 1-3,4-2-2,1 0-2,0-3 1,4-2-2,-5-1 0,7-3 1,-5-4 0,0-2 2,3-5-1,-2-1 0,2-4 4,-2-2 6,0-5 13,0 1 12,-1-3 15,2-1 22,-4-1 25,-1 1 24,-1 2 8,-1 2 1,-3 2-4,0 2-13,-1 2-24,-1 0-25,1 5-21,-2 0-17,1 2-12,-1 2-6,0 4 1,0 4-1,0 4 3,0 4 3,0 3 2,0 4-3,0 4-2,0 0-8,-1 2 1,1-1-10,-2 1-13,1-2-12,-4-1-25,0-1-38,-2-3-59,-2-3-75,0 0-78,-2-3-73,1-3-145,-1-1-54,-1-4 14,1-2 57,3-2 71</inkml:trace>
  <inkml:trace contextRef="#ctx0" brushRef="#br0" timeOffset="11444">6917 914 33,'7'-2'333,"1"2"38,-2 0 30,2 2 1,-3 2-96,-1 4-68,1 2-51,-1 4-30,-4 2-22,-2 4-35,-1 2-49,-2 2-59,-3-1-68,-5-1-74,1 1-132,-7-4-120,-1-1-52,-3-4-5,-1-4 35,1-4 56</inkml:trace>
  <inkml:trace contextRef="#ctx0" brushRef="#br0" timeOffset="12312">7433 641 78,'3'0'237,"-2"0"21,1 0-24,0 0-55,-1 0-46,-1 0-31,4-2-18,-4 2-10,3-2-5,-2 2-3,3-1-2,-1-2-2,0 2-2,-1-2-5,2 0-4,-1-2-7,-1-1-6,1-1-8,0-2-10,0-2-6,-1 1-6,0-4-4,1-1-3,-3-1 0,1 1-1,-1-3 0,0 0 1,-1 0 5,-2 1 1,-1 2-1,0 2 5,-3 2-2,-2 2 2,1 2 0,-2 1-4,-4 3 1,2 3 2,-6 3 6,2 1 6,-4 4 6,1 2 6,-2 4 4,1-1 4,1 3-1,0 1-6,6 1-1,-1 0-6,4 0-3,4 0-1,0-1-5,4-1 1,7 1-1,-1-2 0,5-2 0,2-2-1,3-1 0,2-2-2,3-2-2,-2-3-3,2-2-3,0-1 0,-1-3 2,-1-1 2,-3-4 7,2 2 12,-3-3 19,-3 1 27,-2 1 25,-3 3 20,0-1 10,-2 2-4,0 2-18,-1-1-26,0 4-24,0-1-20,-2 5-13,2 3-6,-2 5-1,0 1 4,0 3-5,0 1-7,0 1 1,0 1-11,0 0-9,0 0-18,0-2-29,0 2-38,0-3-48,0 0-54,1-3-48,3-1-42,-1-4-29,3 1-47,2-5-67,2-2-4,-1-4 27,2-3 37,2-3 49</inkml:trace>
  <inkml:trace contextRef="#ctx0" brushRef="#br0" timeOffset="12935">7751 438 171,'-2'-19'289,"0"4"17,1 1 11,-1 2-120,1 5-78,1 1-38,-2 1-17,2 2-10,0 0-7,0 3-7,0 0-4,2 3 0,-2 2-1,0 1 2,1 2 2,1 3 3,-1 3 0,-1-1-8,4 4-4,-4-1-9,3 1-8,-2 1-5,4-2-2,0 1 1,3-1-2,-2-1-2,0-1 1,3-2-2,0-3 1,-1-2-3,1-1 2,-1-3 1,5-1 3,-4-4-1,3-1 2,0-1-1,-2-2 7,-1-2 4,0 1 5,1-4 19,-2-1 12,0 2 22,0-2 23,-4 3 22,1 0 18,-1 1-1,-1 4-7,-2 1-23,4 1-25,-5 4-22,1 2-19,-1 5-5,0 2 2,-1 5 4,-4 2 4,4 5-6,-2-1-6,-1 5-3,3 0-10,-4 1-15,2 0-21,-1-2-32,1 0-46,-3 0-57,3-4-68,2 0-59,-4-2-85,0-2-103,-2-3-27,-2-3 17,3-3 45,-1-3 57</inkml:trace>
  <inkml:trace contextRef="#ctx0" brushRef="#br0" timeOffset="15017">8352 398 58,'3'-12'282,"3"0"22,-5 1 23,3 2-55,-1 2-92,-3 1-49,2 1-27,-2 2-15,0 0-17,0 3-16,-2 2-9,-5 2-5,-2 2 2,0 6 8,-4 3 15,-4 5 14,-1 1 9,1 3 1,-2 1-3,5 2-10,0 0-9,2 0-10,3 2-13,4-2-12,3 0-7,4 0-7,-1-2-5,6-1-5,1-3-1,2-1-2,2-2-1,1-3 1,1-2-2,2-1 1,-2-3 0,0-1 2,2-5 7,-3-2 4,2-1 9,-2-3 6,-2-3 5,3-3 8,-4-1-2,1-5 0,-7-2-4,1-1-6,-5-3-5,-1 0-5,-7 0-7,-5 2-8,-1 2-5,-8 4-12,-5 3-29,-3 3-41,-3 6-53,-4 1-62,2 4-65,2 5-90,-3 2-103,5 1-27,-1 1 19,6-1 44,-1 3 56</inkml:trace>
  <inkml:trace contextRef="#ctx0" brushRef="#br0" timeOffset="16113">5827 453 210,'-2'0'249,"1"0"4,-3 0-53,3 0-55,1 0-42,-4 0-26,4 0-9,0 0-5,-1 0-4,-1 0-1,2 0-2,0 0-1,0 0-6,-1 0-4,1 0-4,-4 0-7,3-2-6,-1 2-2,-1 0-1,0 0 0,2 0 3,-2 0 6,3 0 5,-2 0 8,2 0 6,0 0 4,2 0 6,-2 0-1,3 0-5,1 0-8,1-1-11,0 1-8,1 0-12,1-1-9,2 1-4,-3-2-4,0 2-1,3-1-3,-3 1 0,1 0 2,-2-2 0,3 2-1,-1 0 2,-1 0-2,-2 0 1,1 0 1,2-1-1,-4 1 1,2-2-1,-4 2 1,3-1-1,-4 1-1,2 0-6,-2 0-2,0 0-2,-2 0-4,2-2 0,-4 1-2,3 1 1,-4 0 0,0-2 1,-1 2 4,-1 0 2,-3 0 1,2 0 3,-2 0 3,-2 0 2,0 0 2,-2 2-1,1-2 1,1 0 2,-2 0-3,1 0 0,0 0 0,1 0-1,-2 0-1,2 0 1,1 0-1,-1 0 0,1 0-2,-1 0 2,-2 0 2,5 0-1,-4 0 2,0 0-1,4-2 2,-3 2 0,3-1-1,3-1 0,0 2 2,1 0 1,0-1 2,4 1 1,-1 0 7,2 0 3,0 0 8,2 0 1,1 0 0,3 0-1,2 0-4,-2 0-4,6 0-4,-2 0 1,3 0 0,1 0 0,1 0 0,-1 1-1,2-1-2,-2 0-4,-1 0-2,-2 2-3,3-2-1,-3 0 0,0 0 0,2 0 0,-4 0-1,2 0 1,-3 0-2,0 0 1,0 0 0,0 0 4,-2 1 6,0-1 6,-1 0 11,2 2 7,-4-2 6,3 0 1,-3 1-2,0-1-4,-1 2-8,0-2-9,1 0-7,-3 0-14,1 0-34,3 1-56,-1 1-67,-3 1-133,3 1-123,1 1-54,-1-1-3,6-1 32,-1-3 61</inkml:trace>
  <inkml:trace contextRef="#ctx0" brushRef="#br0" timeOffset="17529">8907 540 62,'1'-6'268,"2"2"23,-1-1 22,-2 5-65,0-4-64,0 4-31,3-3-7,-3 3 6,1-3 5,-1 3 5,0 0-3,0 0-5,0 0-8,0 0-15,0 0-18,0 0-22,0 0-21,0 0-24,0 0-18,0 0-14,0 7-8,-3 4 0,-3 2-3,3 3 0,0 3-1,-4-1 3,6 1 0,-4 2-1,3 0 1,1-1-2,-1-2 1,1-2-7,-1-1-12,-1-3-16,2-3-16,1-1-15,0-2-10,-2-3-7,2-2-5,0-1-4,0 0 4,2-4 6,2-4 4,-2-1 7,-1-3 15,1-1 21,-1-1 13,3-4 10,-1 0 8,-2-1 8,3-2 10,1 0 8,-2 3 12,1-2 10,1 4 18,-4 1 11,4 3 10,-2 1 5,-1 4 2,1 1 0,-1 1-10,1 4-11,-3 1-15,0 0-12,5 0-15,1 1-10,0 2-11,1 3-4,-2 2-5,-1-1-1,5 4-1,-2-1 0,1 2 1,3 3 2,-2-1-1,3 2-1,0 0 1,-1 1-2,0 1-2,3-3-7,-2-1 1,2-3-5,-5 0-3,-1-2-1,0-3 1,1-1 5,-2-2 0,-1-3 1,1-2 6,-1-1 5,0-3-3,1 0 3,-3-1 5,0-4 5,0 1 5,1-1 8,-4 2 9,-1 0 14,0 2 7,0 1 2,-1 1-3,1 2-8,0 3-8,0 0-17,-8 0-9,2 3-6,-2 2-2,1 1 0,0 3-5,-1 1-13,3 0-29,-3 4-47,0-2-64,4 2-73,-1-1-66,0 2-109,2 0-81,3 0-13,0-2 31,3 0 58,2-4 63</inkml:trace>
  <inkml:trace contextRef="#ctx0" brushRef="#br0" timeOffset="18191">9183 858 248,'8'2'368,"-2"-2"34,-6 0 18,0 0-119,0 0-144,0 0-166,-5 1-199,1-1-106,-4-1-61,3-5-29,-8-5 22</inkml:trace>
  <inkml:trace contextRef="#ctx0" brushRef="#br0" timeOffset="19793">9469 380 182,'-1'-5'247,"1"-1"14,-2 2-43,2-1-62,0 5-45,-3-4-27,3 4-13,-1-5-9,-1 2-8,0 0-9,1 0-2,-2 0 0,-1 0 4,0 2 2,-1-2 5,-3 0 3,3 1 2,1-1-1,-1 3-2,-2 0 4,1 2 10,-5 1 16,2 3 18,-3 1 14,-2 5 17,1 2 5,0 1-2,0 1-12,-1 2-18,2 3-19,4 3-24,2 1-50,2 6-91,5 2-125,7 1-197,-3 0-107,3 1-54,-7-5 1,1 0 56,-4-6 104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4:45.6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309 217 21,'1'-13'255,"1"-2"23,-2-3 21,-2-3-50,-3 0-77,1 0-39,-5-2-8,1 4 0,-1 0 5,0 5 1,0 2-6,-3 1-9,2 4-12,-3 4-18,-3 3-18,-1 3-12,-4 4-11,2 4-11,-3 2-4,2 2-9,0 2-3,2 1-4,-1 1-5,4 0-1,4 1-2,0 1-3,3-1-3,5 1-1,1-3-4,2 0-1,5-4-2,2 2 3,1-3 0,6-2 5,-1-2 0,5-2 1,3-2 5,0-2-3,2 0 1,2-3-2,1 1 2,-4 1-2,2-1 1,-2 2-1,0 0-3,-5 3 3,0 0 0,0 3 4,-3 0-3,-2 2 2,-2 1 3,-1 1 1,-1-1 0,-1 3 2,-6-1 3,3-1 4,-8-1 3,-1 0 2,-3-1 6,-2-2-1,-5 0-2,-2-3-3,-1-2-6,-2-1-6,2 0-14,0-3-17,0-3-17,4 0-25,3-4-23,0-1-31,4-4-28,4-3-21,5 0-16,3-4-25,4-2-54,4 1-68,0-1-20,4 2 6,-3 1 18,8 1 35</inkml:trace>
  <inkml:trace contextRef="#ctx0" brushRef="#br0" timeOffset="458">382 277 218,'9'0'287,"-1"0"23,-3 0-25,-1 2-80,0-1-62,-3 1-40,-1-1-12,0 2 0,0 2 3,0 2 4,0 2-3,0 2-7,0 0-13,0 3-20,2 3-22,1 1-15,0 0-21,3 0-29,-1 0-43,0-2-55,-4-1-123,3-1-95,-3-2-41,-1-6 1,0-4 23</inkml:trace>
  <inkml:trace contextRef="#ctx0" brushRef="#br0" timeOffset="678">367 192 135,'-1'-17'302,"-1"3"15,2 3 7,0 0-95,2 4-115,2 1-61,1 1-37,3 4-24,6 1-20,2 0-26,3 2-34,0 2-37,2 0-23,-1 1-8,-4 1 17,3 1 39,-5 2 61,0 0 63,-1 3 49,0 0 34,-5 3 11,0 0-9,0 1-10,-2 1-17,-2 0-17,1-1-15,-2 1-11,1 1-7,-1-3-9,0 0-7,0 0-6,2-2-3,-2 1-3,-2-4 0,3-1 1,-3-1 7,-1-6 9,0 0 8,0-5 8,0-3 5,-1-5 11,1-3 2,0-1 11,0-3 12,0 0 18,1 0 18,3 1 15,0 5 12,1 0 0,3 3-6,0 3-7,3 2-8,1 1-13,1 1-12,2 4-16,0 2-10,-2 4-15,-1 1-15,1 3-12,0 1-15,-4 4-18,-1 2-29,2 2-49,-3 2-55,0-1-69,-1 1-63,-4 1-117,-2-3-81,-2-2-17,2-4 27,0-1 49,4-4 62</inkml:trace>
  <inkml:trace contextRef="#ctx0" brushRef="#br0" timeOffset="1156">1118 174 208,'4'-21'306,"-3"3"17,-1 3 18,0 3-120,-1 1-70,-3 4-31,1 2-13,-2 4 0,-3 2-6,-2 7-5,-2 1-8,-2 4-7,2 5-8,-1 2-6,0 2-10,5 2-7,0 2-10,2-1-7,5 1-7,1 1-5,6-3-8,0 0-5,4-2-7,1-1-5,5-1-6,1-4-4,0-2-2,2-5-7,0-2-4,2-6-9,-1-1-6,3-4-9,-3-3-15,2-7-14,-6-1-9,1-6 1,-4-3 8,-2-3 8,-5-1 17,-2-1 22,-4-1 19,-4 2 20,0 1 10,-4 4 14,2 4 7,-4 4 4,0 4 4,0 5-1,-3 5 3,0 4-1,0 4-2,2 5-2,1 2-2,1 2-8,5 2-8,2 2-9,2 1-5,3 1-5,2 1-15,2 0-26,2 0-40,-3 0-44,-1-1-102,-2-2-112,-1-1-51,-6-2-7,0-2 20,-4 0 36</inkml:trace>
  <inkml:trace contextRef="#ctx0" brushRef="#br0" timeOffset="1651">337 807 237,'-15'1'323,"8"2"14,7-3 5,8-3-133,13 0-75,5-3-41,11 0-19,7 2-2,8-4 6,7 2 3,6 2-3,1-2 0,7 2-10,-2 0-11,-1 1-15,-2-1-16,-7-1-38,-1 0-51,-6 0-46,-7 0-73,-10 1-133,-7-1-64,-13 2-15,-9 0 21,-8 3 30</inkml:trace>
  <inkml:trace contextRef="#ctx0" brushRef="#br0" timeOffset="1903">744 945 122,'-4'10'286,"3"0"14,-1 1 13,1 1-95,1 3-88,1-1-40,1 2-18,-1 1-8,-1-1-8,0 2-4,2 0-12,0 0-11,-2-1-12,0 0-6,0-3-5,0 0-3,0-4-2,0-2 1,0-4-1,1-1 1,2-3 2,1-4 3,0-5 2,4-3 11,-2-3 6,2-2 11,1-1 19,1 1 18,1 1 24,2-2 22,3 3 19,0 0 13,3 3 5,-2 0-3,1 5-10,0 1-17,3 3-16,0 3-12,-1 3-16,-1 3-13,2 3-9,-3 1-15,-1 5-9,-2 2-15,-4 1-13,-1 3-13,-2 1-22,-4 0-38,0 3-52,-4-1-54,-4-2-59,1-1-49,-2 0-41,-2-3-57,2-3-67,2-1-3,0-7 28,-1-2 38,4-5 50</inkml:trace>
  <inkml:trace contextRef="#ctx0" brushRef="#br0" timeOffset="2419">1721 675 268,'4'0'307,"4"0"12,5 1-16,4 1-126,5-1-79,1-1-38,2 3-24,4-1-8,-3-1-11,1 2-14,-3-1-19,-3-2-25,-4 0-51,-7-2-99,-7-2-70,-6-1-33,-7-2-5,-6-1 10</inkml:trace>
  <inkml:trace contextRef="#ctx0" brushRef="#br0" timeOffset="2555">1776 600 136,'-21'-8'293,"4"1"18,4 1 7,7 1-95,3 1-105,8-1-58,4 2-31,6 0-26,7 2-31,5-1-76,4-1-103,2-1-56,4 1-27,-1-2-8,0 0 13</inkml:trace>
  <inkml:trace contextRef="#ctx0" brushRef="#br0" timeOffset="2781">2516 172 192,'-1'-12'290,"-2"0"23,-1 2 5,-2 1-107,-1 1-61,-3 5-32,-3 0-16,-2 5-9,-3 1-7,-4 3-12,1 1-6,-1 1-12,1 2-8,4 0-12,-2 1-12,3 1-7,5 0-10,1 0-6,6 2-4,0-1-3,6-1-2,4 2-2,4-1 2,6-1 4,1-1-3,4-2 3,1-2 1,0-1 1,3 0 1,1-2 0,0 3 2,0-3 0,-2 5 3,-1 0 0,-1 2 1,0 1 0,-4 1 2,-1 2 0,-4 2 3,-1-1 2,-2 2 0,-4 0 3,-1 3 0,-2-1 1,-1 1-2,-4-2-2,-1 2 0,-3-1-2,-2-2-3,-5-2-1,1-3-4,-4 0 0,-2-4-5,-2-2-2,-2-4-8,-1-3-9,3-1-12,0-4-19,4-3-26,4 0-24,3-4-45,4-4-85,7-2-84,1-3-32,6-1 0,4-2 16</inkml:trace>
  <inkml:trace contextRef="#ctx0" brushRef="#br0" timeOffset="3184">2763 342 89,'25'-8'297,"-1"3"21,-9 1 13,-2 1-70,-3 2-107,-4 1-56,2 3-20,-3 2-3,-4 5 2,2 0 8,1 7 1,-1 1-5,0 4-17,0 2-15,2 2-13,-1 1-12,1 1-9,0 1-10,-2-1-21,1 1-33,-1-2-42,-2-2-84,2-2-125,-6-5-64,2-5-19,-6-5 11,1-5 30</inkml:trace>
  <inkml:trace contextRef="#ctx0" brushRef="#br0" timeOffset="3404">2779 358 244,'-2'-30'312,"2"2"13,2 2 9,1 5-150,2 3-85,4 3-47,0 3-25,4 3-19,3 3-20,1 3-29,4 3-52,2 3-82,-2 0-77,3 3-35,0 0-10,-3 3 14</inkml:trace>
  <inkml:trace contextRef="#ctx0" brushRef="#br0" timeOffset="3520">3088 303 189,'10'18'235,"-2"-2"25,-5 1-52,-2 1-65,-1 0-38,0-2-26,-1 0-20,-2 1-19,-2-2-14,2 2-5,0-2-10,1-2-5,-1 1-3,1-2-3,1-2 0,-1-2 0,2-4 5,0-2 0,0-2 4,0-3 4,0-5 8,0-2 3,0-4 3,3-3 5,-1-1 3,1-2 5,2 0 5,1 1 3,0 1 5,1 1 6,3 4 3,0 4-3,2 3-4,-1 1 0,3 5 0,-1 3-3,0 3-2,2 5-4,-3 2-4,0 2-5,-4 3-11,0 2-13,-2 2-21,-3 2-34,-2 2-41,1 0-47,0 3-82,-2 0-116,1-2-49,2-2-5,1-4 18,-3-4 35</inkml:trace>
  <inkml:trace contextRef="#ctx0" brushRef="#br0" timeOffset="3888">3485 439 131,'16'-25'303,"0"1"33,-6 3 27,0 4-77,-3 5-89,-2 1-44,-1 4-28,0 6-6,-1 2 7,-2 6 12,4 7 16,-4 6 14,1 3 12,1 9-8,-1 3-23,-1 5-24,3 5-26,-1 3-25,0 5-21,0-1-19,0 1-18,1-1-22,-2-2-40,-2-2-54,-2-6-64,-3-3-66,0-5-71,-5-4-135,1-6-63,-4-3-3,0-8 37,4-5 52</inkml:trace>
  <inkml:trace contextRef="#ctx0" brushRef="#br0" timeOffset="4162">3595 461 220,'0'-34'301,"2"1"20,3 0 19,2 1-130,1 1-52,1 3-15,2 1-3,2 0 4,2 4 0,2 1-4,1 4-8,3 1-8,0 3-10,-1 6-11,0 0-14,-4 5-14,2 3-21,-9 5-18,-1 4-17,-6 4-10,-4 4-7,-4 4-4,-4 1-5,-4 2-6,0 2-3,-3-1-10,0-1-5,0 0-3,3-3 1,2-1 0,0-5 2,4-2 6,2-2 3,5-2 3,2-3 0,7 1 2,3-2 4,5-1 3,3-1 7,5 2 3,1 1 2,-2 1 1,1 2 3,0 5 1,-4 1 0,-3 4 3,-7 2 3,-7 3 2,-6 0-5,-7 0-13,-8 2-38,-9-5-56,-8-2-78,-10-5-170,-11-7-86,-10-5-36,-12-10 11,-10-8 40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4:50.8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284 139 224,'-8'-18'289,"-2"0"19,-1-1-6,2 2-115,-3 0-62,0 4-34,1 3-15,-2 2-12,2 5-10,-2 3-8,-2 5 1,-1 2 1,0 4 1,-3 2 1,3 2-2,1 2-5,-1-1-3,2 1-14,-1 1-8,6 0-12,-4 0-2,8 0-6,1 0-5,4 0 1,1-2-1,6-1 1,3 0 0,3-1 3,4-4 2,3-2 1,3-1 1,2-1 0,1-3 0,-1 2 0,1-1 1,-1 2 2,-2 0-2,-3 3 0,-5 2 2,1 1-2,-3 1 3,-4 4 2,-4-2 3,0 3 3,-5-2 2,-2 1 4,-2-1-3,-3 0 1,-3 0 0,0-1 2,-5-2-3,-2-1 3,-2-3 1,-5-3-1,1 0-3,-3-3 0,2-1-6,2-2-2,0-2-7,5-4-8,3 0-19,2-3-28,6-4-23,4-2-32,4-3-31,6-5-50,2-1-94,2-3-50,2-1-14,5 1 9,-1 1 22</inkml:trace>
  <inkml:trace contextRef="#ctx0" brushRef="#br0" timeOffset="454">289 274 191,'9'1'275,"-1"1"18,0 1-17,0 3-86,2 2-58,0 4-22,0 1-6,0 4-2,2 2-9,-3 1-9,2 4-19,-3 0-19,0 0-16,1 0-16,-1 1-17,0-1-25,-3 0-28,2-1-36,-3-2-83,-4-6-107,-3 0-50,-2-5-9,-3-6 7,0 0 27</inkml:trace>
  <inkml:trace contextRef="#ctx0" brushRef="#br0" timeOffset="666">329 298 7,'-9'-30'328,"6"5"26,0 2 16,1 3 11,0 4-167,4 3-97,0 4-56,1 1-32,3 2-29,7 4-35,1 2-60,3 2-138,4 1-74,-2 2-32,1-1-9,1 2 16</inkml:trace>
  <inkml:trace contextRef="#ctx0" brushRef="#br0" timeOffset="816">564 274 7,'1'15'230,"2"-1"18,-3-1 15,0 1-75,0-1-73,0 2-39,0 0-28,0 0-15,0-1-16,2 1-7,1-2-3,-2-1-5,2 0 0,-1-3-2,0-3 7,-1-1 4,3-4 7,-3-2 9,1-4 8,-1-4 11,1-3 6,0-3 4,-1-1 6,-1-1 7,3-1 0,-1 0 5,2 2 9,1 0 8,2 3 3,1 3-5,0-1-5,6 5-11,-2 2-13,6 1-13,-1 4-7,4 4-9,-3 2-8,0 2-3,-1 5-7,-2 1-8,-3 1-12,-4 5-32,-1-1-39,-4 4-44,-2-2-57,-2 2-126,-2 0-79,-1-1-17,0-2 14,4-5 27</inkml:trace>
  <inkml:trace contextRef="#ctx0" brushRef="#br0" timeOffset="1202">1076 166 169,'6'-28'313,"-3"4"26,1 3 22,-4 6-99,0 3-86,0 6-34,-5 3-10,0 7 2,-3 5 7,-3 5 14,1 5 7,1 5-5,0 5-14,-1 2-16,2 5-22,2 0-26,0 3-21,4 2-20,4-2-17,2 1-18,2-1-19,2-1-23,5-4-36,1-1-54,1-3-58,3-6-57,0-3-117,-2-4-87,1-7-24,1-5 24,4-8 41,-4-6 58</inkml:trace>
  <inkml:trace contextRef="#ctx0" brushRef="#br0" timeOffset="1453">1390 309 255,'7'-15'353,"-2"4"18,1 5 9,-3 4-109,-2 7-95,3 7-38,-3 3-13,2 6-2,1 3 0,-1 2-11,2 2-26,1 1-30,-2 2-34,3-1-46,-1-1-56,-1-1-62,-2-1-118,0 0-117,-1-4-52,-2-4-3,1-7 27,2-4 48</inkml:trace>
  <inkml:trace contextRef="#ctx0" brushRef="#br0" timeOffset="1648">1559 332 95,'12'-32'307,"0"3"22,2 5 11,2 6-56,3 5-114,2 7-62,0 3-29,1 9-14,-2 4-9,-2 5-6,-1 4-10,-6 6-11,-1 0-9,-4 2-7,-5 2-3,-2-1-3,-3-1-4,-2-1 0,-2-2 0,0-3 1,2-2-2,-2-2 1,4-4 0,-1-1-3,2-3 0,1-1-5,2-4 1,5 2-6,3-3-10,6-1-20,3-2-31,5-2-49,0-3-94,-1 0-86,3-8-36,-2 0-4,0-3 18</inkml:trace>
  <inkml:trace contextRef="#ctx0" brushRef="#br0" timeOffset="1894">2004 370 204,'3'-13'301,"-3"2"22,-3 5 11,-4 3-125,-2 5-89,0 2-50,-1 3-24,0 4-18,0 3-10,3 0-5,1 3-5,4 0-4,2-1-3,2 1-2,4-1-2,2-1 2,5-2 0,-2-2 3,3-3 12,0-2 11,1-3 12,-1-5 5,-1-1 2,0-4-4,-1-2-21,-3-5-37,4-2-48,-5-2-104,-2-5-108,-3-1-55,-3-1-18,-3-2 11,-3-2 28</inkml:trace>
  <inkml:trace contextRef="#ctx0" brushRef="#br0" timeOffset="2134">2072 61 114,'11'-19'257,"-2"2"14,4 4-3,3 5-94,1 4-64,4 7-30,2 4-16,1 7-3,2 7 3,1 4 1,-4 8 6,1 5 1,-7 3-3,-1 6-5,-8 1-7,-8 2-15,-6-2-14,-13 1-28,-10-1-34,-5-1-40,-9-1-103,-9-2-103,-4-4-55,1-2-16,-5-5 13,3-2 25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4:53.3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93 902 198,'-30'0'298,"8"0"15,5 0 12,3 0-119,6 0-72,6-1-34,5 1-17,10-3-12,8-2-6,9 1-11,15-1-10,12-1-5,13 2 0,7-2 8,14 1 13,8-1 5,12 2 8,7-1 3,6-1 3,2 1-6,1 1-15,-7 0-11,-10 1-12,-8 0-14,-14-1-12,-12 0-15,-9 3-18,-12-4-31,-13 2-41,-9 0-45,-10 0-52,-12 0-115,-11 3-75,-13-1-18,-11-2 14,-6 1 34</inkml:trace>
  <inkml:trace contextRef="#ctx0" brushRef="#br0" timeOffset="386">579 1048 167,'-5'-5'313,"2"1"17,3 4 9,-2 0-100,2 3-101,0 3-46,0 1-14,0 4-5,0 2 0,0 1 0,0 4-7,0 0-16,0 0-17,2 1-12,-2 1-7,3-1-6,2-1-7,1 0-1,2-3-1,1-2-1,3 0-2,0-4 4,2-3 5,2-5 6,2-1 10,0-4 4,2-4 8,-2-2 6,-1-2 9,0-2 8,-4 1 10,0 1 20,-3 1 19,-2 2 20,0 2 8,-4 2 1,0 1-9,-1 2-23,-1-1-26,1 3-20,-3 3-8,1 2-10,-1 4-2,0 1-3,2 4 3,0 2-8,-2 2-10,0 2-13,0-1-26,1 4-38,-1-4-59,0 2-68,3-2-72,-3 0-92,5-4-128,-5-3-43,0-2 12,0-4 47,1-3 61</inkml:trace>
  <inkml:trace contextRef="#ctx0" brushRef="#br0" timeOffset="798">1107 1282 348,'6'-6'391,"-1"1"10,-2-1 4,0 5-144,-1-2-136,-1 0-76,2 1-56,1 2-51,2 0-79,1-1-127,3-3-68,1 3-31,-1-3 0,4-1 30</inkml:trace>
  <inkml:trace contextRef="#ctx0" brushRef="#br0" timeOffset="952">1336 1160 118,'3'-1'299,"-3"-1"18,2 2 10,-2 0-79,0 3-99,0 0-53,-2 3-25,2 3-7,0 0 2,0 5-6,3-1-4,0 2-3,2 0-3,2 0 0,1 2-3,2-1-1,3-1 4,3 2 3,0 1 6,3 0 4,-2 0 1,1 0-3,-6 0-3,2-3-9,-6 1-14,-3-1-12,-1 0-11,-4-1-17,-4-4-16,-4 1-21,2-4-34,-7-1-43,2-1-50,-8-4-128,2-2-84,-4-5-34,-4-2 6,7-5 27</inkml:trace>
  <inkml:trace contextRef="#ctx0" brushRef="#br0" timeOffset="1240">1328 1194 190,'8'-14'336,"5"-1"19,0 1 8,4 2-94,0 2-126,7 0-71,1 3-38,4 1-34,1-1-48,-2 1-123,4 0-97,-1-2-48,-1-1-26,5-1 4</inkml:trace>
  <inkml:trace contextRef="#ctx0" brushRef="#br0" timeOffset="1462">2383 800 206,'11'0'315,"0"-3"25,5 3 22,1-1-113,4 1-80,2 0-51,0-2-27,-1 1-23,-2 1-33,-2-3-46,1 0-48,-7-1-82,-1 0-127,-6-2-68,-5 0-21,-8-1 8,-4 1 25</inkml:trace>
  <inkml:trace contextRef="#ctx0" brushRef="#br0" timeOffset="1592">2455 700 244,'-22'-11'321,"6"1"24,2 0 17,5 5-120,2-1-89,7 1-54,3 1-30,9 1-26,3 0-37,8 0-59,5 0-165,6-1-85,-3 2-45,-1-4-16,3-3 9</inkml:trace>
  <inkml:trace contextRef="#ctx0" brushRef="#br0" timeOffset="1998">3267 194 151,'0'-19'293,"-2"2"20,0 3 16,2 6-106,-3 0-83,0 4-35,-3 2-19,-3 5-15,-4 3-10,-3 2-7,-2 4-12,0 1-14,-2 4-9,2-1-9,0 1-4,5-1-6,2 1 0,2-2-3,4-1 0,5 0 1,4 0-2,3-4 4,4 1 0,4-4 4,4 1-2,2-2-1,4-2 4,1-1-1,1 2 2,0-1 6,-2 2-1,-1 2 5,-3 2 4,-4 4 4,-3 1 3,0 1 6,-6 4 0,0 1 1,-4 0-5,-2 1-3,-2-1-3,-2-1-2,-5-1 0,1-1-3,-5 0 2,-7-3-3,1-1-1,-9-3-4,0 0-2,-3-4-6,1-2-11,1-2-10,3-3-24,7-3-22,3-3-36,6-3-37,8-3-70,6-4-108,6-4-44,5-1-10,5-4 17,6-1 33</inkml:trace>
  <inkml:trace contextRef="#ctx0" brushRef="#br0" timeOffset="2393">3521 367 103,'21'-8'305,"-7"4"20,-5 0 11,-1 3-69,-3 4-91,-2 2-51,-3 2-16,0 5 0,-3 2 2,3 2 2,-1 3-18,1 1-22,0 3-19,0-2-21,1 1-17,4 1-20,-1-4-35,3 2-48,-1-3-71,1-3-144,-3-4-74,-2-2-32,-4-5 7,-2-4 34</inkml:trace>
  <inkml:trace contextRef="#ctx0" brushRef="#br0" timeOffset="2600">3527 341 229,'-1'-27'342,"-4"5"17,4 1 12,1 4-118,1 2-120,4 3-69,-1 3-50,5 2-47,2 2-79,6 2-124,3 3-65,0 3-33,0 0 0,-1 5 19</inkml:trace>
  <inkml:trace contextRef="#ctx0" brushRef="#br0" timeOffset="2724">3772 331 80,'7'16'243,"-2"1"15,-2-2 14,-3 0-102,1 1-66,-1-1-38,0-1-20,0-1-10,0-1-10,0 2-9,0-4-7,0-1-2,0 0 5,0-4 7,4-4 3,-4-2 6,1-4 7,2-4 8,-1-3 3,0-4 3,-1-4 1,2-1 8,-1-3 7,1-1 8,2 2 9,-1 2 9,1 3 16,2 5 0,2 1-9,-3 6-10,4 3 4,2 6 0,-1 4-6,2 5 1,0 3 0,-4 3-4,-2 3-19,-1 3-25,-3 1-27,-2 4-35,-1 0-45,-1 1-44,-1 0-48,-4 0-40,5 0-31,-4-5-36,-1-3-76,1-2-43,-2-5 2,1-6 19,5-4 29</inkml:trace>
  <inkml:trace contextRef="#ctx0" brushRef="#br0" timeOffset="3091">4165 328 300,'17'-20'356,"-4"2"17,-1 3 13,-4 5-143,2 3-92,-4 6-23,5 6 19,-1 7 26,-1 6 23,2 9 20,0 7-1,-1 7-22,1 5-36,-3 2-36,0 5-29,-2-1-25,-2 2-16,1 2-22,-1-2-17,-1-2-28,-3-3-31,-2-2-45,1-5-56,-3-3-58,3-4-52,-3-8-44,1-5-57,2-5-84,-2-8-11,0-8 23,-2-8 40,-1-7 51</inkml:trace>
  <inkml:trace contextRef="#ctx0" brushRef="#br0" timeOffset="3356">4270 368 18,'9'-45'328,"-3"3"28,2 2 15,4-1 8,4 5-165,3 3-79,2 2-30,3 2-9,-1 7-5,1 2-5,-1 6-11,-2 4-20,-2 6-23,-3 2-15,-3 8-11,-7 6-3,-3 4-1,-4 9-3,-6 2-3,-3 3-3,-3 1-6,0 1-2,-1-2-5,-1-2 5,1-4-2,5-3 5,-1-3 1,4-3 3,0-1 3,3-5-1,3-2-2,3-1 5,6-1-1,4-2 3,4 0 1,1 1 1,4-1 5,1 2-2,0 1 3,-1 3 1,-4 3 1,-1 3 2,-5 6 1,-6-2 0,-4 4 0,-7-1-6,-7-1-6,-8-1-15,-6-3-28,-8-1-40,-2-3-68,-10-2-144,-3-7-71,-6-5-28,-7-7 4,-1-9 27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37:07.28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601 145 28,'-2'-3'242,"2"0"19,-2-1 11,1 1-75,-1 1-70,-4-2-41,3 1-20,0 1-14,-2 1-4,2-2-6,0 3-7,-2-3-6,0 3-1,-3 0-7,2 3-1,-4-2-6,2 4-2,-4-1-3,2 4-2,1-2 0,-2 3-3,0 3-1,0 0 3,-2 1-1,2 3 1,-3 1 0,1 1 1,-4 0-1,4 3 1,-3-2 3,2 4 0,0-2 3,1 2-2,0-2 1,1 1 4,1 1-5,0-1 0,1 1-3,2-1-1,0 1-3,-1 1-4,4 0 2,-1 0 1,1-1 1,0 3-2,2 1 2,-1-1-1,2-1-2,1 2-1,-1-1 0,4 1-1,-1-2 1,2-1 0,3-1-2,1-1 2,1-1 0,1-2 2,5-2 1,1 0 3,4-2 0,4-5 1,2 1 2,4-4 0,4-1-1,2-3-1,3-3-1,0-4-4,2-3 1,-1-3 0,-3-3-1,2-5 4,-4-5 1,-1-4 8,-3-6-2,-2-4 10,-4-7 6,-2-4 7,-6-3 3,-2-3 4,-6-4 4,-11-5-1,-11-1-13,-13 0-24,-14 0-53,-24 1-119,-22 4-138,-21 4-72,-34 2-33,-26 0-1,-56 0 33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4:57.4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0 349 131,'12'-43'296,"0"-4"19,2-1 16,0 5-80,2 4-79,-5 6-33,-1 7-15,0 8-10,-3 6-3,1 6 9,-3 8 9,4 4 10,-5 9 22,1 6 28,-1 6 22,-1 6 0,-2 4-19,1 5-27,-2 5-33,2-1-34,-2 4-36,1-1-26,-1-1-15,3 2-14,-1-4-7,2-1-13,0-3-17,-1-3-25,-2-4-46,3-5-48,-3-6-59,2-3-55,1-8-42,-3-4-43,-1-6-96,0-7-30,0-7 19,-5-5 41,-3-9 46</inkml:trace>
  <inkml:trace contextRef="#ctx0" brushRef="#br0" timeOffset="284">87 364 319,'-2'-30'365,"2"-1"26,2-2 27,1 1-124,5 2-64,0 0-20,1 2-4,5-1-8,2 4-14,5-1-33,0 5-40,2 3-39,1 5-33,-1 2-20,-2 5-11,-2 5-6,-2 5-4,-4 5-6,-2 4-6,-1 4-22,-7 3-24,-2 2-23,-1 1-20,-3-1-8,-2-1-1,-2-1 20,-3-5 25,0-2 25,-2-2 22,3-4 16,-1-2 14,2-2 16,4 0 12,0-3 7,6 0 4,3-3 3,5 3-6,7-2-9,3 4-9,5 2-3,4 5-8,-4 2-2,1 4-1,-5 3-2,-2 3-3,-4 0-2,-6 3-1,-3 1 0,-6-1-4,-6 0 0,-3 0 0,-3-1-2,-6-2 4,-3-3 0,0-2 3,-4-4 5,-2-1 1,1-6 0,-3 0-2,7-3-4,-2-4-13,4-1-23,4-1-35,3-4-49,7-1-61,4-3-68,2-1-135,8-5-64,3 0-14,3-3 25,8 0 44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4:58.2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0 126 287,'10'4'360,"2"-2"28,1-2 24,4 0-132,2 0-92,5-2-63,-1 1-33,3-1-33,-2 1-28,-2-2-47,-2-2-47,-4 0-56,0 0-79,-8-1-116,-5-3-56,-5 1-5,-6-2 19,-4 1 36</inkml:trace>
  <inkml:trace contextRef="#ctx0" brushRef="#br0" timeOffset="138">139 31 94,'-16'-4'272,"3"-1"22,3 1 11,5 1-77,2 0-111,7 0-78,4 1-94,6-1-124,2 3-62,6-2-31,2 1-13,4 0 10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5:00.2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16 132 54,'1'-12'282,"3"0"24,-1 0 22,-2 2-45,-1-1-77,5 4-28,-5 1 0,1 1 15,-1 2 9,0 0-3,2 3-17,-1 0-25,-1 1-34,0 4-26,-1 4-18,-1 3-10,-1 6-3,-1 3-1,1 3 2,-2 6-6,0 0-6,2 5-12,-1 1-8,1 0-9,2 1-9,1 1-9,0-2-11,1-2-19,2-4-33,1-1-53,0-2-60,0-5-62,1-2-60,-1-6-71,5-3-100,-2-3-21,-1-7 24,-1-2 45,0-5 53</inkml:trace>
  <inkml:trace contextRef="#ctx0" brushRef="#br0" timeOffset="369">291 52 129,'0'-16'318,"0"1"19,-2 5 16,2 2-69,0 5-106,0 3-53,-1 8-26,1 2-3,0 8 1,1 5-3,1 4-1,-1 4-2,3 2-9,-1 3-9,2 3-10,0 0-13,0 2-11,3-1-14,-1-1-12,2-1-16,-3-2-30,2-5-39,-1-1-49,-1-4-57,2-4-108,-3-7-97,-1-2-31,0-3 7,-1-7 30,2-2 49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5:00.9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34 114 276,'-3'-9'361,"0"-2"24,0 1 17,0-1-127,-1 2-106,3-1-68,-3 1-43,4 0-47,-1 0-50,1 3-73,0 0-148,-2 1-79,1 1-35,-5 1 2,3 0 23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5:01.2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146 196 193,'3'-16'304,"-2"-1"24,-1 5 11,0 3-118,0 2-78,-1 4-33,-6 3-8,-1 6-5,-1 4-2,-7 3 1,2 7-5,-5 3-4,3 1-12,-1 4-2,1 1-6,5-1-2,3 1-7,1 1-11,6-2-7,2 2-11,2-3-8,6-3-5,2 0-4,3-3-6,0-3 2,3-4-4,3-4 0,-2-5 2,0-4 1,-1-4 0,0-4 5,0-7 2,0-2 0,-4-7 2,0-2 2,-3-5 2,-3-3 4,-6-2 1,-2 1 4,-4 1-3,-3 0 0,-5 2-5,1 5-7,0 3-5,0 5-24,2 5-40,4 2-46,-2 5-43,7 3-44,2 5-48,8 2-60,-1 4-85,4 1-21,5 0 8,3 0 25,4 0 42</inkml:trace>
  <inkml:trace contextRef="#ctx0" brushRef="#br0" timeOffset="394">651 105 143,'10'-23'304,"-2"2"25,-1 2 32,-3 2-79,-1 5-85,-3 3-42,0 5-16,-3 4-8,-7 7-12,1 7-14,-4 5-6,-1 7-2,-1 2-4,2 3-9,0 4-10,0 0-5,4 1-11,2 0-14,2 0-14,5-2-10,4-1-6,2-1-6,2-4 0,4-2-3,1-2 0,4-5-3,0-4 5,0-4 2,-1-5 5,1-5 9,-1-2 5,1-7 7,-2-4-1,-5-3 15,0 0 16,-3-1 5,-7 2-2,-4 2 0,-4 3-6,-7 3-26,-8 5-52,-8 3-88,-5 8-128,-6 3-208,-1 7-107,-9 1-49,-4 3-2,-4-1 62,-2 3 109</inkml:trace>
  <inkml:trace contextRef="#ctx0" brushRef="#br1" timeOffset="11914">852 330 60,'2'-2'227,"1"-1"13,1 0-21,0 0-32,-3 0-37,1 0-36,-1-1-29,-1 2-21,2-1-14,0 2-12,-1-2-9,1 1-9,-1-1-7,1 0 0,0 2-3,-1-2-3,-1 0-3,3-2-1,-3 2-2,4-1 2,-4-2-1,1-2 2,-1 2 3,3-3 7,-3 0 3,-3-1 6,3-1 3,-3-1 2,-2 0-1,0 0-4,1 0-1,-4 0-6,0 0 0,-2 2-4,2-1 5,0 2-1,-2 0 3,2 2 0,-1 1 0,-1 1 3,2 2 4,-2 3 3,-1 2 4,0 0 3,0 6 4,-5-2 3,3 3-4,-4 3-3,3 2-4,-3 1-3,2 1-4,-2 2-4,2 0-5,-2 3-4,3 0 0,2-1-4,-1 2-2,0 1 0,4-1 2,1 1-1,3-1 0,2 2 0,3-1 0,1 1-2,2-2 0,2-2-1,3-1 2,0-4-2,1-2 1,4 0 0,1-4 0,2-3-1,3-2-2,0-2 1,3-2-1,0-3-2,-1-2 2,1-2 1,-1-4 0,1-4 1,-5-1-1,2-2-1,-1-5 1,-3 1-1,0-3-1,0 2 1,-2-1 1,0 1 1,-4 4 6,3 1 5,-5 3 7,-1 3 5,-1 3 1,-2 1-2,1 4-5,-3 1-6,-1 4-7,0 4-2,0 4-1,-1 6 7,-3 4 10,3 4 19,-2 5 19,-1 4 17,1 5 15,-3 4 1,5 0 1,-2 5-14,3 1-15,1 2-19,1 0-19,2-1-10,-1 0-5,-1-3-12,-2-3-7,0-3-13,0-4-15,-2-7-33,1-4-53,-4-4-62,4-5-57,-1-5-81,2-5-121,0-5-40,-1-7 10,1-3 43,-4-3 53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09:55:04.6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948 418 120,'5'-21'260,"-2"0"12,2 0 6,-4-1-113,-1-2-66,0 0-29,-1 1-15,-4-1-2,0 0 2,1 2 2,-1-1-5,-2 1-2,1-1-3,-3 2-6,1 2-7,-2 1-7,-4 3-3,1 0-8,-1 3-2,-2 3-3,-2 1 2,-2 2-2,0 6 3,-1 0 6,-1 6 6,0 2 3,-2 3 4,2 5 1,1 3 0,-1 2-6,1 5-4,0 2-3,-3 2-1,-1 2-6,0 2 6,-1 1 7,1 2 6,-1 1 9,1 0 11,2 3 5,2 3 4,4-2-1,-1 3-3,4 1-6,3 0-8,2 4-5,2 0-8,2 4-5,5 0-8,0-1-2,5 3 0,2-2 1,3 0 3,2 0 1,4 0 6,1 0 12,3 0 4,0 0 1,1 0 1,3 0 4,0 0-3,-2 3-11,2 1-9,-1 3-4,-2 2-7,0-3-4,-3 1-7,-5 1 0,0-2-2,-5 1 5,-5-1-2,-3 2-2,-5-1 2,-6 1 1,-2 1-1,-5 0-4,-5 0-2,0-2 0,-7-1 2,-2-3 0,-1-3 1,-5-5-2,-2 0 0,-1-7 0,1-2-2,-2-4-2,-1-3-2,5-4 3,2-4-2,0-2 1,7-5 1,8-5-2,3-1-3,5-4-4,5-2 2,7-2-4,7-1 2,3-3 4,7 0 1,8 0 2,3 2 2,3 1 4,1 4 5,4 4-1,0 4 6,0 4 5,2 5 10,-2 4 4,0 7 2,-2 7-1,-1 5-4,-4 4-4,-2 4-6,-4 5-7,-5 3-1,-1 2 0,-6 5 3,-4 2 4,-3 4 0,-4 3 0,-6 3-2,-2 2-1,-7 3-3,-2 0-5,-4-1 3,-1-4 3,-2 1 6,4-3 3,-1 0 1,1 0 3,7-2-3,1-2-5,9-1 0,0-3 1,11-1-4,7-4 6,8-1 0,8-4 5,14-1 0,11-4 0,10-3-2,15-4-5,11-2-2,10-5-6,5-5-3,3-5 3,1-5 0,-6-2-7,-8-7-25,-7-3-104,-24-2-186,-18-6-195,-18-5-106,-29-3-47,-15-17-5,-26-10 90,-17-9 174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0:26.1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 32 100,'19'-30'390,"3"27"32,1 9 21,4 14 26,1 14-176,2 13-84,-2 13-29,-1 6-6,-5 7-6,-2 5-15,-5 6-33,-9 0-59,-4 0-99,-8-1-113,-15-5-159,-9-8-150,-8-8-77,-17-14-15,-10-11 42,-13-10 79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0:10.8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465 295 123,'-2'-3'275,"2"-1"16,-1 2 11,1 0-108,0 1-77,1 1-34,-1 1-14,3 3-2,2 3 1,0 3 1,3 2 1,1 5-6,1 1-11,1 3-14,2 1-6,-2 2-9,2 0-5,-1 2-6,-1-1-3,2-1-4,-4-1 0,1-5 1,-1 0-1,-1-5 15,-3-4 16,0 0 32,-2-1 37,0-4 29,-1-2 16,1-4 1,1-2-13,-1-4-24,2-4-27,-1-3-24,-3 0-12,2-4-4,-1-4-4,-2 1-4,0-4-9,0 1-7,-2-1-9,1 1-5,-2 1-10,-1 1-6,3 4-6,-3 2-13,3 5-31,-1 0-50,2 3-61,2 0-66,1 3-75,2 2-136,-2 1-45,0-2 9,-3 5 44,0-1 58</inkml:trace>
  <inkml:trace contextRef="#ctx0" brushRef="#br0" timeOffset="473">65 136 123,'-6'6'260,"0"3"17,-1 1 7,1 4-107,-1 5-59,0 4-27,0 2-15,1 5-5,1 5-4,0-1-3,2 5-6,3-1-7,3 2-10,2-3-8,3 2-11,6-3-4,-1 2-5,7-3-6,3-4-5,5-1-14,5-3-17,5-4-28,0-5-45,-2-5-92,1-7-86,-4-6-35,0-6-8,2-6 11</inkml:trace>
  <inkml:trace contextRef="#ctx0" brushRef="#br0" timeOffset="694">857 70 272,'21'-27'343,"-1"6"15,1 7 10,3 7-140,1 7-89,3 7-48,-1 5-17,0 6-3,-3 5 2,-2 4 1,0 5-3,-3 7-13,0 4-8,-3 3-15,-4 4-19,-2 1-24,-4-2-26,-3 1-30,-4-3-34,-5-1-32,-2-6-37,-2-1-57,-9-4-84,-3-5-27,0-3 3,-7-8 15,3-2 34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0:12.0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92 119 14,'-12'-3'244,"2"1"25,1-1 20,-4 2-62,2 1-57,3-2-26,-3 1-3,5-1 15,1 2 16,0-2 10,3 2 1,2 0-1,0 0-10,5 0-23,2 0-21,4 0-13,8 0-13,6-2-14,8-3-16,7-1-14,5-2-10,5 0-12,2-2-10,3 0-5,-1 1-5,-5 0-4,-3 0-9,-7 0-27,-7 2-52,-4 2-84,-6 2-81,-4 2-90,-7-1-141,-5 4-54,-9 1 7,-6 1 58,-4 5 70</inkml:trace>
  <inkml:trace contextRef="#ctx0" brushRef="#br0" timeOffset="302">345 146 236,'-6'-3'301,"0"1"31,3-1-1,0 0-88,1 0-51,2 3-27,0 0-12,0 0 1,2 6 10,-1 2 13,4 5 10,-1 5 6,1 5-2,2 4-19,-1 1-30,2 4-37,3 1-34,-2-2-24,4 2-18,-2 0-8,0 0-14,0 0-14,0-2-33,-1 3-62,1-4-83,-2-1-78,1-1-74,-4-3-151,0-1-51,-4-4 18,-1-5 54,3-5 66</inkml:trace>
  <inkml:trace contextRef="#ctx0" brushRef="#br0" timeOffset="572">667 416 298,'7'-9'366,"-2"-2"21,1 5 10,-4 0-134,1 3-124,0 2-64,-3 1-27,0 4-7,-1 4 5,-1 2 11,-1 5 7,1 3 8,1 3-3,-1 2-3,2-1-5,0 2-7,3 0-5,0-2-2,2 0-6,2-1-7,2-2-5,2-2-6,2-3-5,3 0-5,2-3-2,0-5 0,4-3-5,-3-2 1,3-4-2,-1-4-2,-1-2-4,-2-3-3,-1-3 1,-1-2-1,-2-1 0,-3-1 0,-3-1 8,-1 2 12,-3 3 23,-1 1 20,-3 3 21,-1 0 21,-1 4 18,-2-1 3,2 4-9,-1 1-13,1 1-20,2 1-18,-3 2-16,0 2-13,1 3-8,-1 3 1,1 1-2,2 3-1,0 2-6,0 0-5,2 1-6,1 0-7,2 1-12,0 1-16,2 0-26,0-1-45,-1-4-67,4-4-68,1-1-69,1-5-57,4-2-84,-5-2-59,2-7 9,4-2 50,-2-4 55,5-4 68</inkml:trace>
  <inkml:trace contextRef="#ctx0" brushRef="#br0" timeOffset="982">1250 452 14,'6'-13'312,"0"5"37,-3 2 20,1 0-17,-1 3-123,-2 3-82,1 3-46,-2 3-19,2 3-3,-1 3 0,-1-1-3,2 6-4,3 0-10,-2 1-13,4 0-18,0 1-17,1-1-21,-2 0-22,2-1-18,-2-4-20,-1-1-10,0-4-9,-2-2-7,-1-5 0,-2-2 1,0-4 5,0-3 8,-2-3 11,1-3 20,-3 1 17,3-4 19,-1 2 16,2-1 10,0 1 5,3-2 3,2 2 6,0 2 0,4 1 4,1 0 3,3 1 2,-1 1 2,2 1 1,2 0 2,-3 3 7,1-2 7,-1 4 9,-1 1 9,-4 0 4,0 3-1,-3 0-4,0 1-1,-2 4 2,0 1 12,-2 4 13,-2 1 17,-2 2 15,0 2 6,1 2-4,-1-1-13,1 2-16,2 2-17,0-2-24,0 0-14,2 0-14,3 0-9,2 0-8,0-3-8,1 1-15,0-2-16,4-2-32,-1-5-50,3-1-64,-1-4-60,0-6-45,3-1-32,-2-4-13,2-2-3,-3-4-4,-1-4-5,-1-4 2,-1-2 10,-1-1 36,-3-1 87,-1 0 144,0 2 134,0 4 105,-2 1 71,1 4 38,-2 1-14,-2 4-62,1 2-54,-1 3-46,0 2-31,0 4-20,0 3-14,0 3-5,0 3-2,4 3 4,-1 1-1,0 4-4,4 1-8,-1 0-9,3 1-8,-1 1-7,0-1-5,3 1-4,-1-2-3,-1-3-5,2 1-5,-3-4-5,2-1-5,-1-7-6,-1-1-7,1-4-3,0-4 2,1-4 4,-2-4 5,2-1 8,-2-1 10,1 0 12,-2-2 14,-1 4 17,0 0 18,2 2 23,-2 1 23,-1 2 19,-2 1 9,2 1 0,-3 3-11,1-2-20,1 4-23,-2 1-28,1 0-20,0 1-17,1 0-9,-1 6-2,3-3-2,-1 5-1,3 0 3,-2 0 2,2 2-2,-1 1 0,2 0-2,-1 0 3,0 0-2,0 0 1,1-3 1,-3 1-1,2-2 2,0-4-1,1-1 0,1-1 1,0-4-2,0-2 1,3-4 0,1-2-4,-1-2-2,2-2 2,0 1-2,-2-2 1,1 1 1,-3 0 11,0 4 16,-5 1 12,-1 2 13,-2 1 5,1 3 3,-3-1-11,-1 4-12,0 2-9,0 3-8,0 4-5,2 0-1,0 4 1,-1 1-2,2 1-4,-1 1-4,2 1-5,1 1-8,0 0-41,0 0-80,1-2-102,3-1-109,-2-3-164,-1-2-80,-4-3-9,-2-7 53,-2-2 90</inkml:trace>
  <inkml:trace contextRef="#ctx0" brushRef="#br0" timeOffset="2058">2159 260 251,'-7'-14'321,"3"2"15,2 2 9,1 4-146,2-2-95,1 5-58,6 0-56,-4 3-105,4 0-112,2 0-61,4 2-26,1-1-6,0 2 18</inkml:trace>
  <inkml:trace contextRef="#ctx0" brushRef="#br0" timeOffset="2217">2388 317 165,'2'6'269,"-1"0"18,1 3 7,1-1-118,2 6-55,-2 0-19,2 1 4,-1 1 4,1 2 2,3 2-7,-2 1-14,2 0-19,0 0-22,-3 0-17,3-2-15,-4-4-8,1 2-4,-1-7-1,-1 1 2,-2-5 15,1-2 12,1-2 11,-3-4 7,0-4 6,0-1 1,0-7-12,0-1-10,0-3-8,0-1 3,2-1 7,-2 2 21,1 3 28,1 0 27,1 3 16,-2 5 2,1 1-12,-1 1-19,3 5-29,-1 3-26,3 3-21,-1 3-6,2 3-5,2 3-5,0 0 0,1 2-3,4-1 0,2 1-2,0-1-1,1-1 2,2-3 0,0-1-1,2-2 0,-1-5 1,2-2-1,-1-6-2,1 0-1,0-3-3,-3-5-3,2-3-5,-3-2 2,-1-4-2,-4 0-3,-1-3 4,-4 0-2,-1 0 9,-4 2 9,-1 2 8,-2 5 8,0 2 8,-2 4-2,1 3-1,-1 3-5,1 4-5,-2 4-6,1 3-1,1 5-3,2 2 4,1 3-3,2 4 2,4 2-2,0 5 1,4-1 2,3 4 1,-2-1-1,4 2-4,-2 0 3,-1-1-6,-3-2-12,-2 0-20,-1-3-38,-3-3-58,-2-3-90,-3-5-78,3-2-68,-6-5-120,1-5-65,2-4 6,-1-6 60,7-3 64,8-4 70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0:14.9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0 618 200,'8'-24'339,"-3"3"23,1 4 17,-4 3-103,-1 6-114,-1 0-63,0 3-25,0 5 0,0 5 2,2 6 8,-2 5 3,3 5 1,2 3-9,1 3-19,2 0-14,0 2-13,0-1-10,0-1-6,0-3-6,-1-3-6,0-3 1,-2-4-3,-2-2 4,-1-5 2,-1-2 7,-1-4 0,0-4 1,0-3 2,-1-4 0,-1-6 1,0-3 5,2-3 18,0-4 19,2-1 19,1 3 18,-1 3 16,1 3 4,3 3-9,-3 5-19,0 2-15,2 5-22,0 5-22,3 4-12,1 3-13,-2 4-6,1 4-2,1 4 1,0 3-6,-2 0-3,1 0-9,-2 0-7,2-5-10,-3-2-6,-2-4 2,2-2 5,-4-5 7,1-3 10,0-3 10,-1-5 7,1-4 2,-1-3 1,4-7 5,-1-5 6,1-5 1,3-2 8,0 1 9,3 3 7,-1 3 8,-1 4 5,2 3 1,0 6-9,-1 3-7,1 5-1,-2 6-15,1 5-10,1 3-5,-2 6-1,0 5-3,1 6-12,-2 2-12,-1 1-45,-1 1-84,3-3-105,-2 2-110,1-4-158,0-2-70,1-1 1,-1-4 59,3-7 92</inkml:trace>
  <inkml:trace contextRef="#ctx0" brushRef="#br0" timeOffset="590">783 546 91,'3'-25'288,"-3"11"27,-6 3 23,-2 7-63,-5 4-77,-3 7-28,-1 4-8,-2 4-4,2 2-4,1 5-8,0 2-23,5 1-24,3 2-26,5 0-20,3 0-16,3 0-11,3-4-6,4-4-8,4-2 0,0-4-5,0-3-3,2-3 0,-3-4-2,3-3 2,-5-5 0,1-2-2,0-7 5,-3-5 0,0-4 2,-2-5 5,-1-4 7,1 4 17,0-1 19,-2 5 23,2 5 14,-3 2 7,1 5 0,-2 5-14,3 0-22,-1 7-23,3 5-15,-1 6-14,-1 2-6,3 5-2,-2 5-1,-1 0-4,-1 5 2,1 0 1,-1 2-1,-1-3-1,-2-1-2,0-7-1,-1-1-3,-1-6 1,0-1-3,0-4 2,0-4 0,0-3 4,0-4 1,2-4-4,-1-4 2,1-3 1,3-6 1,1-4 3,2-4 1,0-2 3,3 2 1,1 1 4,-2 2-3,3 5 3,-1 2 1,-2 3 1,2 5-4,-2 4-3,-2 6 1,4 4-4,-4 6-4,-1 6-4,-2 3 0,-1 3 3,0 5-2,-2 1 3,-2 3 0,0-2 4,0-1 1,0-1 3,-2-4-4,2-2 1,0-5-4,2-3-1,-2-2 0,2-4-1,1-2 1,0-2-1,2-4 2,3-2-1,0-2 0,3-3 0,0-1-1,0-2-3,0-4 2,-1 2 0,1-6-1,-2 1 1,-1 1-1,0 3 5,0 3-2,-2 4-3,-1 5 1,-2 5-4,2 4 6,-2 6 0,-1 4 0,2 4 6,-2-1 2,1 1 1,0-2 2,1-2-4,0-1-1,1-1 2,0-2 2,4-2 2,-1-2 2,3-2 0,3-3 0,1-2-1,2-2-5,-1-2-3,3-3-5,3-3-1,0 0-6,2-3-4,1-2-2,-3-3-5,-4-1-1,1-4-2,-5-5 8,-3-4-2,-5-1 7,-1-1 1,-5 0 1,0 3 4,-2 0-1,-1 3 9,-2 5 1,2 4 0,0 4 4,-1 4-4,-1 3 1,-3 11 0,1 2 1,-2 7 4,1 5 2,3 5 2,-1-1 5,3 5-1,0 0-4,3 0-3,1 2-1,2-2-2,2 0-3,3-3-2,0-2-5,5-2-11,-2-4-20,4-2-40,2-4-62,1-2-72,3-5-59,0-3-46,2-5-22,-1-3 7,-1 1 35,1-5 60,-2-1 63,-2-5 60,-1-5 51,-5-1 48,-2 0 42,-5 0 36,0 1 38,-2 4 26,-1 3 13,-2 5-3,0 2-7,0 6-10,-2 3-15,-1 5-15,1 4-9,-1 4-3,0 0-4,1 5-15,1 0-15,-2 4-14,6-3-13,-2 1-8,1-4-9,3-1-13,-2-3-14,3-3-16,2-1-12,1-5-13,3-3-6,-1-2 7,3-2 6,-3-4 12,2-1 19,-4 0 22,1-1 25,-4-1 27,0 2 17,-1 3 8,-3 0 0,-1 6-8,-1 0-13,2 6-15,-2 3-5,3 3-2,0 2 3,2-2-2,0-1 1,2-1-4,0-2-9,1 0-4,0-2-3,3-2-5,0-4-4,1-1 0,0-3-2,2-4-4,0-4-2,2-6-1,1-6 2,4-6-5,-2-6-1,1-1 0,-2-5-4,-2-2 0,-4-4 0,-3-2 7,-4 0 10,-5-4 15,-1 3 16,-4-1 17,-3 3 13,-1 3 12,-1 4 5,-2 4-3,2 8-2,2 6-14,0 6-13,-1 8-15,1 7-4,0 10-5,0 11 5,2 9 8,3 8 10,1 6 15,4 9 7,1 3-1,3 4-4,2 1-8,0 1-8,0 1-11,3-2-10,-2-1-10,-1-3-4,0-6-6,1-4-5,0-7-11,-1-4-25,1-6-23,-1-4-25,0-5-31,-2-4-65,3-3-114,1-8-105,-4-4-152,-1-8-90,0-3-32,-3-6 33,2-5 107,-4-7 115</inkml:trace>
  <inkml:trace contextRef="#ctx0" brushRef="#br0" timeOffset="2218">2034 485 275,'1'-8'350,"9"2"32,9-2 28,7 2-115,9 2-68,3-3-36,6 2-34,4-1-33,4-2-84,-3 2-136,0-3-195,3-3-107,-6-6-57,1-6-21,-2-4 39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39:33.15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46 69 249,'-6'-13'345,"-2"-1"38,0 4 59,2-1-77,1 4-55,0 1-19,2 1-5,2 2-15,-1 3-43,0 2-55,2 0-44,0 5-40,0 4-34,2 5-19,0 5-12,2 3-4,0 4-7,0 5-3,4 2 0,-2-1-6,2 0 1,-3 1-5,3-3 0,-4-4-5,0-2 1,-3-5-1,1-5 0,-2-4 3,-2-4 0,1-5-2,-1-6-3,0-8-5,2-4-3,0-9 0,2-4-1,3-7 3,1-4 6,4-1 2,2 1 7,3 3 1,0 4 6,0 5 9,0 5 4,2 5 5,0 4 8,0 6 1,2 5 0,0 3-7,0 7-1,0 2-3,-3 7-10,0 2-8,-5 7 0,0 1-7,-5 4-8,-1 2-18,-2 0-48,2 2-92,-2-2-108,6-2-102,-2-2-156,1-1-74,0-2 5,1-7 70,-1-4 92</inkml:trace>
  <inkml:trace contextRef="#ctx0" brushRef="#br0" timeOffset="411">560 372 36,'5'-11'353,"-2"4"33,-1 0 21,-2 0 13,-2 0-176,2 1-124,0 0-91,0 0-78,0 2-139,5-1-115,4 1-60,2-2-17,8-2 16,2-2 37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0:18.5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252 88 146,'-14'-19'280,"3"3"19,-2-1 15,2 4-113,0 2-59,-3 4-26,1 2-11,-4 5 0,2 3 6,-2 7 8,-2 4 9,0 4 4,2 4 1,1 3-8,0 0-10,5 2-13,1 2-18,3-3-14,5 3-16,4-2-10,4-1-8,2-2-8,6 0-5,2-4-6,3-2-4,0-2-4,1-4-4,-2-8-7,-1-2-5,-4-5-5,-1-8-7,-4-2-4,-1-8 0,-4-5 5,-3-2 3,0-2 7,0-2 5,2 2 15,-1 3 13,1 2 12,4 5 6,-3 7 3,3 2-3,4 5-5,2 6-13,3 5-10,2 4-5,1 4-1,2 4-3,2 2 0,-4 2 0,2 3 0,1-1-2,-4 1-2,0-2-4,-4-1 0,1-3-1,-6-4-2,-3-4-1,-2-2-2,-3-4 1,-3-5 5,-2-7 0,-3-2 5,-1-7 6,1-4 4,0-3 6,3-3 7,4 0 6,1 0 4,3 0 3,3 1 1,6 4 0,3 3-4,4 2 1,5 5-5,1 5-7,2 4-1,1 6-4,-2 4-4,-4 5-6,2 3-3,-4 3-1,-2 5-3,-1 0-7,-3 3-15,0 2-33,-2 0-48,-3 0-73,2 2-66,0-3-58,-3-1-38,3-4-50,-3-1-66,0-6 4,3-5 36,0-2 43,9-5 45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0:19.1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73 240 110,'24'-39'324,"-8"5"63,-2 2 62,-6 5-21,0 8-64,-2 4-33,-3 4-36,0 6-29,1 5-37,-1 7-38,-2 4-35,4 7-26,0 5-19,1 4-25,2 5-27,0 0-24,3 3-13,0 1-12,-1 0-17,-1-1-25,2-1-55,-3-1-91,0-1-103,1-1-98,-4-8-157,0-4-66,-5-7 4,-5-4 66,-6-2 89</inkml:trace>
  <inkml:trace contextRef="#ctx0" brushRef="#br0" timeOffset="275">0 423 251,'-3'3'314,"6"-3"13,7-1 4,6-2-151,5 0-87,2 0-46,6-2-22,2 2-13,2-1-3,4-2-6,1-2-4,4-1-10,0-3-13,-3-3-11,0-3-4,-5-3-6,-3-3 4,-4-1 8,-6-4 12,-1 0 15,-4 1 19,-5 1 14,-3 3 14,-5 0 20,1 3 17,-4 2 19,-2 2 22,0 2 24,2 3 21,-1 3 4,-1 2-5,2 3-18,-1 3-18,1 6-15,-2 5-15,0 5-10,-1 8-1,0 5 0,1 4-7,1 5-19,1 2-13,1 3-15,1 0-9,3 2-9,0-4-2,-1 1-1,1-6-5,1-1-2,-1-7-10,-2-5-4,2-5-6,-2-7-10,1-5-11,0-9-2,2-1 0,2-9 0,-3-2 2,2-4 11,-1-1 9,1 2 10,0-1 12,-1 3 14,-2 4 9,0 4 7,1 3 0,-1 3 1,1 6 1,0 3-3,3 5 4,4 0 1,0 6 5,3 0-1,1-1-5,3 2-3,1 0-8,1-3-6,1-2-6,1 0-2,-1-4-3,0-3-5,-2-6-1,-2-2-8,1-6-6,-3-2-8,-2-5-3,-3-4-7,-3-4-1,-3-3 7,-1-3 4,-4-3 5,-4-1 6,2 0 11,-4 3 13,1 3 11,0 8 8,-3 2 2,1 8 9,-1 6-1,0 9-3,-2 5-7,2 7 1,2 4-2,4 5-5,4 3-2,3 3-7,4 0-10,7 1-23,4-2-45,6 0-93,5-4-127,2-4-141,2-4-147,5-8-63,-2-6-2,4-8 68,3-7 110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0:20.4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120 23 287,'-2'-10'329,"-1"3"20,0 3-4,-1 2-92,-3 5-29,-1 6 10,-1 6 22,-4 8 22,0 4 6,-1 4-17,0 4-42,3 1-50,0 1-58,5 1-45,4-1-30,4-1-27,4-1-28,8-2-51,2-3-84,9-3-91,2-3-85,3-3-106,-2-5-107,-1-5-20,-4-7 45,-3-4 70,-3-8 76</inkml:trace>
  <inkml:trace contextRef="#ctx0" brushRef="#br0" timeOffset="205">280 295 252,'1'-26'361,"-1"0"42,4 2 29,2 3-109,3 3-76,4 3-30,4 6-11,3 6-1,2 8 2,4 4-9,-1 4-15,2 5-35,-1 3-39,-1 5-41,-3 1-30,-4 1-20,-3 2-18,-5-1-20,-1-1-18,-9-1-17,-4-3-12,-2-3-2,-6-4 4,-2-7 16,1-2 23,-1-7 20,0-5 21,4-6 19,1-4 8,6-4 1,3-5-1,8-2-13,3-6-28,6 0-43,6-3-75,5 1-96,5-2-110,2 0-149,3 6-66,-2 5-6,0 6 39,-1 7 82</inkml:trace>
  <inkml:trace contextRef="#ctx0" brushRef="#br0" timeOffset="523">1012 405 87,'-7'15'300,"1"-1"21,3-4 14,3-4-60,0-1-121,5-5-61,3-2-34,0-2-18,3-2-12,0-3-5,1-3-7,1-4-6,1-2-7,-1-1-3,-1-5-1,-2-3 0,-2-1 2,-3-2 8,-1 0 11,-5 1 21,-4 2 22,1 5 20,-6 2 21,-1 7 22,-5 7 21,0 4 18,-4 8 14,-1 4 6,0 6-3,1 3-11,0 2-25,3 2-29,0 1-33,4-2-24,4 2-19,1-1-15,7-1-10,2-1-7,4 0-3,4-3-5,4-3-5,4-1-3,1-5-4,4-3 1,0-5-1,-1-4 3,-1-3-1,1-5 7,-5 0 1,-1-3 3,-2 1 9,-2 1 11,-2 1 16,-4 4 3,-1 0 5,-1 3-1,-2 1-6,-1 3-5,-1 3-13,-1 1-1,2 6-7,-1-1-2,-1 4-2,4 4-3,-1-1-3,2 1-18,2 1-13,4-2-48,-1-1-83,5 0-109,1 0-91,2-4-100,1-5-116,-2-6-25,0-3 49,-2-5 85,1 1 82</inkml:trace>
  <inkml:trace contextRef="#ctx0" brushRef="#br0" timeOffset="1011">1355 336 109,'3'-10'282,"0"2"24,-1 7 19,0 1-80,-2 4-83,0 5-47,0 2-24,0 0-18,1 5-15,-1 0-15,0 1-15,2 1-10,-1-2-17,-1-1-15,0-2-10,0-2-7,0-4-1,0-3 2,0-4 10,-3-8 17,3-4 19,-1-4 16,-1-5 19,2-3 30,2-2 36,-1 0 46,2 4 46,3 0 32,-3 2 26,-1 4 4,1 4-19,1 1-42,0 4-49,3 3-44,2 3-43,1 6-28,1 1-23,1 4-11,1 5-5,3 3-3,-5 3-3,2 2-9,-1 2-16,-2 2-25,-1 2-52,0-1-70,1-1-79,-2-3-58,1-1-47,-1-4-38,-1-4-84,-4-3-9,0-6 34,0-3 46,-1-7 47</inkml:trace>
  <inkml:trace contextRef="#ctx0" brushRef="#br0" timeOffset="1390">1668 233 160,'8'-33'377,"1"9"72,-4 1 52,0 7-52,-2 4-108,0 6-39,2 7-30,-2 6-31,5 7-25,-2 4-17,2 6-14,0 3-41,3 5-45,-3 2-37,0 2-40,0-1-36,-2 1-70,1 0-112,-1-3-106,2-2-105,-2-1-148,-1-6-63,-2-6 12,0-6 83,2-4 89</inkml:trace>
  <inkml:trace contextRef="#ctx0" brushRef="#br0" timeOffset="1605">1968 258 8,'5'-34'331,"-2"5"61,-1 4 41,-2 4 8,-2 6-134,-1 3-83,-2 6-57,-1 4-52,-5 5-34,0 6-20,-3 5-12,1 2-8,2 5-8,-5 0-10,3 1-6,0 1-5,1 0-4,3-4-1,-1-1 0,4-3 3,1-3 13,2-1 22,1-4 37,4 1 34,1-2 30,4 1 20,1 1 5,4-2-10,1 3-29,2 0-32,0 1-26,0 4-28,2 1-16,-4 0-16,2 3-15,-1 0-26,-3 1-42,2-1-80,1-1-108,4-6-94,-1 0-147,2-5-97,-2-1-19,4-4 47,7-2 86,4 1 92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0:22.4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166 164 97,'6'-38'390,"-6"14"37,-4 0 18,-3 5 13,-2 2-206,-5 4-103,-1 4-46,-4 3-13,-1 4-2,2 2 2,0 6 0,3 2-6,1 2-16,4 2-17,4 3-14,3 0-8,4 2-2,7 1-3,4 3-4,6 3-4,4 0-3,5 3-1,-1 1-5,2 2 2,-1 3 4,0 0 6,-5 2 1,-4-1 5,-4-1 0,-8-3-4,-6-3 0,-5-1-6,-9-5-3,-2-3-5,-9-3-10,0-5-17,-2-2-23,1-4-31,3-4-52,6-3-55,2-1-50,9-7-46,6-2-76,6-5-72,5-8-5,10-1 28,4-4 41,5-4 56</inkml:trace>
  <inkml:trace contextRef="#ctx0" brushRef="#br0" timeOffset="312">356 165 257,'23'-39'337,"-4"4"60,-6 7 14,-2 4-78,-3 5-53,-3 7-49,-4 4-34,-2 8-27,-1 6-22,-3 6-7,-1 8-1,3 4 3,2 5-17,1 7-24,1 2-24,2 3-20,3-1-21,-1 1-12,0-2-15,1-2-12,-1-2-10,0-4-18,2-4-12,-2-4-2,-1-7 2,-1-2 5,2-8 12,-4-6 12,4-5 10,-1-5 3,-1-6 4,1-2 10,1-4 10,-1 1 10,0-1 13,0 2 13,2 4 11,-1 1 0,2 4-4,-3 4-5,1 2-10,4 5-8,-1 6-13,4 5-8,0 4-8,-1 3-2,1 3-4,-2 3-2,-2 1-12,0 1-16,-3 1-45,0 0-93,-1 1-107,-1 1-101,-3-2-169,-1-4-76,-2-3-7,-2-4 62,10-2 94</inkml:trace>
  <inkml:trace contextRef="#ctx0" brushRef="#br0" timeOffset="724">860 659 1,'5'-3'353,"3"3"35,1-2 10,2 0-1,4 1-159,0-2-122,1 0-70,1-1-30,-2-4-9,0-1 2,0-1 3,-1-1-4,-3-4 0,0-3-4,0-3-4,-3-1-6,0-5-2,0-3 1,-4 0-4,-2-2 2,0 1 6,-4 4 11,0 3 11,-5 4 19,1 7 24,-4 5 35,-1 5 31,-7 8 30,-2 5 19,1 5 6,-3 3-8,-2 3-24,5 2-31,0-1-31,2 2-28,4 0-22,5 0-15,3 0-3,4-1-9,2-1-4,7-2-1,4-4 0,1-2-5,4-6-6,1 0-3,4-6-6,-2-4 2,2-2-1,0-4 2,-6-1 9,1 0 9,-3 0 20,-4 2 16,-1 1 11,-1 3 7,-3 0 4,0 0-6,-2 3-17,1 3-13,-1 1-10,1 2-8,1 3-5,-1 2-7,1 1-15,4-2-29,-1 2-57,4-1-82,3-1-93,0-1-67,3-1-72,0-4-93,-2-5-29,-3-7 42,-1-4 69,-2-6 59</inkml:trace>
  <inkml:trace contextRef="#ctx0" brushRef="#br0" timeOffset="1184">1284 459 20,'0'-39'245,"-2"0"44,2 3 37,-3 3-24,3 3-42,-1 6-17,1 3-13,0 8-14,-2 5-16,2 7-14,2 6-20,-2 9-27,1 6-17,2 3-3,-1 6-9,2 3-18,1 0-21,0 3-19,0 0-16,0-1-15,-1-2-15,2-4-18,-2-3-19,-1-3-10,0-8 2,-1-1-1,-1-7 2,2-6 11,-3-6 9,0-7 8,-1-5-3,-2-4 1,-1-5 3,1-4 5,-2-5 5,-1-2 8,3-4 7,-2 2 12,2-2 10,2 1 10,-1 3 9,0 6 8,2 3 2,2 7-3,0 4-8,1 4-10,0 5-11,3 4-16,2 5-10,2 5-15,-1 4-16,4 5-20,-2 2-28,2 4-45,-1 2-66,-1 5-71,2 2-74,-9-3-141,-2 2-59,-7-3 0,-5-3 44,-2 4 65</inkml:trace>
  <inkml:trace contextRef="#ctx0" brushRef="#br0" timeOffset="1579">1309 456 145,'-8'5'295,"3"0"34,2-1 15,5-1-94,3-3-88,3 1-57,4-1-41,2 0-30,7 0-29,1-1-35,5-1-45,3-3-73,0-2-88,2-3-59,1-5-20,-3-5 11,0-5 103,-1-5 150,-7-5 147,-1-2 102,-4-4 72,-3 1 50,-3-2-18,-2 4-32,-3 5 2,-1 6 9,-2 6-4,1 8-11,-4 7-10,0 7-17,-2 8-33,0 11-27,-1 5-14,2 8-9,1 5-21,0 4-16,3 1-14,2 1-13,-1 1-18,3-2-6,2 2-12,-1-1-32,2-4-44,-2-1-51,2-4-86,-2-8-142,2-3-134,1-9-176,-1-8-69,-6-2-12,0-10 57,-4-4 117,-2-4 125</inkml:trace>
  <inkml:trace contextRef="#ctx0" brushRef="#br0" timeOffset="1942">1695 477 243,'-3'-3'271,"3"3"6,6 0-68,0-1-169,6-1-154,3-3-84,1 0-45,10-3-18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0:24.9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259 292 189,'-1'0'240,"-3"0"-11,0 3-26,-1 0-31,-3-1-33,0-1-21,-4 2-9,1-1-3,-1-1 7,-2-1 11,3 2 12,-1-2 9,2 1 7,2-1 0,3 0 4,-1 2-4,3-1-7,3-1-10,3 0-19,5 0-20,6 0-24,5-1-24,9-1-20,4 2-12,9-1-8,2-1-2,9 2-2,2-1-2,1 1 0,4-2-6,-7 2-10,-1-1-19,-7-2-30,-5 3-42,-4-2-51,-5 4-47,-5-1-42,-4 2-44,-5-1-89,-7-1-45,-4 1 6,-5-2 29,-3 4 38</inkml:trace>
  <inkml:trace contextRef="#ctx0" brushRef="#br0" timeOffset="367">550 348 49,'-3'-3'303,"2"0"42,1 1 47,-4-2-9,4 0-56,0 3-33,-3 1-30,3 0-28,0 0-41,0 1-36,0 7-33,2 1-3,1 6 1,0 3 6,4 5 4,2 4-4,0 1-19,3 7-31,0 2-27,1 1-21,2 2-12,-2-1-15,-2-3-20,2 0-30,-4-4-47,-4-4-75,0-1-104,3-4-91,-5-8-164,-3-5-67,-2-7-1,-7-5 49,-1 1 86</inkml:trace>
  <inkml:trace contextRef="#ctx0" brushRef="#br0" timeOffset="837">215 28 215,'-8'-10'282,"0"1"20,-3 3-22,0 3-89,-2 7-47,-1 6-19,-2 8 3,-1 10 18,1 3 10,-3 10 11,2 4 4,3 4-5,-4 7-11,7 2-18,0 5-19,2 3-20,6 3-20,4-1-19,8 2-16,3-1-11,6 0-13,6-3-19,3-4-19,3-7-25,5-7-40,-2-9-48,5-7-51,0-10-54,0-5-78,3-11-106,-2-6-32,0-8 12,-3-7 34,2-10 53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0:28.0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79 124 146,'-14'-4'288,"1"1"20,1 2 11,2-1-113,2 1-79,-1 1-37,3 0-18,2 0 5,1 1 11,0-1 14,3 2 10,3-2 10,2 0 2,7 1-2,4 1-8,8-2-6,11 0-8,6-2-16,13 1-13,6-2-12,6 0-9,8-2-4,4-1 1,2 0-1,1 0-6,0-1-4,-5-2-6,-2 1-25,-6-2-44,-8 1-59,-6 0-68,-10 1-62,-9 1-69,-8 0-104,-11 0-53,-10 4 8,-8 0 41,-6 3 45</inkml:trace>
  <inkml:trace contextRef="#ctx0" brushRef="#br0" timeOffset="314">644 140 267,'-8'0'440,"0"-2"35,2 1 21,1-1-70,0 1-161,3 1-100,-1 0-46,3 0-11,-3 1 13,1 4 16,0 1 16,-2 4 6,1 4-5,0 4-13,1 1-20,-1 4-24,3 2-23,-1 4-18,-1 1-13,2 1-12,0 4-7,0-1-7,2 2-4,-1 2-13,2-2-15,1 0-20,-1-2-42,0-2-77,3-2-101,0-3-92,-2-4-160,-1-1-92,0-6-16,2-4 45,4-3 86,1-6 89</inkml:trace>
  <inkml:trace contextRef="#ctx0" brushRef="#br0" timeOffset="631">1207 594 252,'6'2'373,"0"-2"23,4 0 13,3 0-108,5 0-122,4 0-65,2-2-27,3 2-18,2-2-8,1 2-6,1-1-28,-1 1-47,0-3-56,-1 0-50,-4 0-80,-3-3-124,-6 0-50,-5 0-2,-5-3 19,-1 2 36</inkml:trace>
  <inkml:trace contextRef="#ctx0" brushRef="#br0" timeOffset="811">1272 485 253,'-18'-5'393,"6"-1"30,5 2 13,9-2-102,6-2-132,7 4-88,7-2-56,4 0-30,8 1-29,4 1-44,5-1-55,4 2-92,1 0-121,4-1-65,0 1-18,-1-5 18,1 2 42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0:29.0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133 320 178,'0'-13'357,"-2"-1"52,2 2 44,-1 2-54,1-1-76,-2 4-39,2 2-27,0 0-34,-3 4-32,2 2-24,-1 4-21,2 4-24,-2 6-16,1 3-12,-1 3-2,2 4-21,0 3-19,0 0-14,0 2-13,0 3-10,3 2-3,1-1-1,0 2-11,1-1-13,0-2-14,-1-2-37,1-1-60,-1-4-90,-1-4-82,1-4-78,-4-1-125,-3-7-68,0-1 8,0-6 58,3-3 74,-2-4 79</inkml:trace>
  <inkml:trace contextRef="#ctx0" brushRef="#br0" timeOffset="290">60 371 235,'-11'-27'326,"0"0"21,0 0 12,3-2-125,3 3-73,4-3-28,1 4 2,1-1 16,4 4 14,3 2 4,3 0-10,2 4-18,4 1-30,2 2-33,3 2-28,3 1-22,2 2-14,-1 1-22,2 2-17,2 1-25,-3 4-27,0 0-32,0 3-35,-4 3-37,-2 1-32,-3 4-64,-7 1-88,-4 3-30,-7 0 5,-6 1 31,0 5 39</inkml:trace>
  <inkml:trace contextRef="#ctx0" brushRef="#br0" timeOffset="544">19 467 160,'-10'11'300,"3"-4"24,5-2 16,2-2-109,6 0-73,4-3-41,4 0-22,2-2-20,6 1-10,2-1-12,3 1-22,3 1-23,0-4-37,3 3-44,0 0-92,1-2-113,-3 0-56,-1 0-22,2-2 10,1 2 28</inkml:trace>
  <inkml:trace contextRef="#ctx0" brushRef="#br0" timeOffset="792">667 461 258,'-1'-7'331,"-1"-2"29,1 1 24,-1 2-89,2-1-28,-2 2 12,1 2 14,-1 0 10,1 1-19,-1 1-38,2 1-59,-2 1-58,2 3-43,-4 2-30,4 2-11,-2 5 2,-1 2 2,0 3 4,1 3-1,1 4-5,-1 1-1,-1 4-1,1 0-8,2 3-8,2-2-7,-2 1-2,3-1-6,2-1-6,-2-1-1,2-4-3,3-1 6,-2-3-5,2-6-2,0-1-6,4-4-12,-2-2-9,6-4-20,-2-1-25,2-4-66,0-2-97,2-5-96,-1-1-102,-2-1-140,-2-4-57,-3-1 22,-3-1 79,-4 1 93</inkml:trace>
  <inkml:trace contextRef="#ctx0" brushRef="#br0" timeOffset="1134">587 700 182,'-8'-5'338,"1"2"41,4 0 34,2 0-85,2 0-81,2 0-46,4 0-29,4 2-29,3-2-25,3 0-22,4 1-27,3 1-36,3-2-46,1 1-61,2 1-63,0-1-101,2-1-137,-4-1-64,1-1-13,-1-2 24,-1 1 47</inkml:trace>
  <inkml:trace contextRef="#ctx0" brushRef="#br0" timeOffset="1692">1624 75 123,'3'-14'291,"0"0"36,-1 2 30,2 2-73,-2 1-50,1 3-21,-3 0-25,-1 2-22,-1 4-16,0 4-5,-2 2-5,-1 4-1,-3 5 12,0 4 4,-3 6-4,0 0-26,-2 5-26,-4 2-30,3-1-26,-4 1-15,0 0-12,0 0-13,1 0-22,-1-3-32,1 2-43,3-6-64,-4-1-57,7-3-51,0-3-31,2-1-21,-1-7-57,1-1-37,3-4 11,-3-7 28,1-2 34</inkml:trace>
  <inkml:trace contextRef="#ctx0" brushRef="#br0" timeOffset="1954">1276 221 229,'-2'-10'352,"2"1"30,2 3 24,0 0-109,1 4-82,0 4-30,5 1 5,1 4 12,2 5 15,2 3 7,4 5-13,2 4-30,2 1-42,6 4-44,1 0-30,4 3-25,1 0-29,-1 2-40,0-1-70,-1-1-72,-1-4-74,0 1-55,0-4-61,-3-2-101,-2-4-24,-1-4 27,-2-4 45,4-7 43</inkml:trace>
  <inkml:trace contextRef="#ctx0" brushRef="#br0" timeOffset="2180">2016 349 263,'3'-32'388,"0"1"50,-1 4 40,-2 4-104,3 8-119,-3 5-59,0 5-24,2 8-5,-1 6-1,1 8 2,1 2 6,2 6-7,-1 3-32,3 1-42,-1 3-38,1 0-38,0 1-53,0-3-75,-1 0-96,-1-2-83,0-2-97,-4-5-129,2-3-41,-6-8 25,2-2 67,1-8 69</inkml:trace>
  <inkml:trace contextRef="#ctx0" brushRef="#br0" timeOffset="2390">2041 299 87,'5'-25'289,"1"1"21,3 1 17,1 4-75,1 1-96,5 3-48,0 1-23,4 3-5,1 3 4,3 0 12,3 1 9,-2 1 3,3 0 8,-1 0 15,-3 0 15,0-2 20,-4 1 16,-4-1 11,-3-1-2,-4 2-19,-4-1-22,0 1-25,-3 1-26,0 1-21,-2 2-13,-2 0-15,0 3-11,-3 4-12,-3 3-12,-2 4-2,-2 6-1,-1 4 2,-1 5 0,2 5 3,0 1 4,3 4-5,1-2 0,6 2-3,2 0 0,4-1 1,4-1-1,4-1 2,4-3-3,3-1 1,4-4-2,2-2-4,1-5-2,3-3-10,-2-3-17,0-6-36,-2-3-107,-3-3-177,-3-5-206,1-2-104,-5-2-43,0-6 2,-3-3 91,-3-3 168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0:39.23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93 207 111,'0'-1'225,"-3"-1"11,2 1-33,-3 1-68,1 0-38,0 0-17,-1 0 0,-1 0 6,0 0 5,3 0 3,-2 0 7,2 0 4,0 0 8,2 1 14,0-1 13,4 0 9,-3 2-2,4-2-8,3 0-9,3 0-22,3 0-21,8-2-20,5 2-13,3-1-15,7 1-10,1-2-11,1 1-31,5-2-49,-2 1-66,-2-1-70,-3-1-103,-6-1-127,-4 1-45,-7-3 6,-7 0 45,-6 0 59</inkml:trace>
  <inkml:trace contextRef="#ctx0" brushRef="#br0" timeOffset="289">16 40 165,'-11'-2'312,"6"-1"18,5 0 12,8 0-104,9 1-106,5 1-60,8-1-33,4 2-23,5-2-25,7 2-57,2-2-134,4-1-71,-5 0-38,2-5-16,-3 2 7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0:47.78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405 891 55,'-3'3'260,"-2"0"23,0 2 13,-1-2-76,-2 0-75,1 0-39,-2-1-12,1 3-3,2-3 10,-2 1 13,0-2 12,0-1 13,2 0 0,-2 0 7,0-1-3,2-2-2,-1-2-1,0 2-2,2-3-5,0 2-3,2-2-4,3-2-10,0 1-13,0-1-15,3 1-14,2-1-15,0 2-14,4 0-9,-1 2-9,0 2-8,3 0-2,0 4-4,0 1-4,3 3-1,-1 0-3,1 5-2,1 1 1,-1 2-3,0 3 1,-3 3 1,2 2 1,-4 1-1,-2 2-2,-1 2 0,-5 2-1,-2-3 1,-5 2-3,-2-3-3,-4 1-5,-1-4 1,-5 1 0,-1-5 1,-1 0 0,0-5-1,0-2 5,2-2 6,1-5 0,4-2 1,1-2 3,2-5 8,4 1 1,0-4 0,4 1 1,4-1 0,2 1 2,3-1-3,2 4-3,5-1 0,1 1-5,4 2-1,1 1-6,2-1 0,2 2-4,1 2-4,1-1-12,1 1-24,0 1-47,1-2-72,-1 2-86,1-1-78,-1-2-87,-3 0-116,-2-2-33,-1-1 36,-5-3 62,2-3 73</inkml:trace>
  <inkml:trace contextRef="#ctx0" brushRef="#br0" timeOffset="542">834 866 258,'0'-24'316,"-2"4"29,-3 4-5,2 1-94,-3 3-43,-1 3-23,-3 2-15,0 5-6,0 2-10,-4 2-13,1 6-14,-1 1-12,2 2-6,-2 1-7,4 1-6,0 1-8,2-1-5,2 2-10,3 0-13,3 0-9,3 2-10,3-2-6,6 1-8,-1-1-1,4 1-1,1 1 0,5 0 1,-1 1-2,1 0 0,1 0-1,0 1-5,-4-1 2,-1 0-7,-3 0 0,-3-1 0,-3-1-5,-5 1-2,-3-4-1,-4 2-7,-4-1-7,-6-3-9,-3 0-3,-1 0 0,-3-4 2,0-1 7,-1-3 6,4-3 15,0-4 9,2-2 9,4-4 7,0-3 7,3-3-4,6-2 0,3-6-9,6-2-10,4-2-19,2-4-12,4 3-15,0 3-29,1 0-58,1 5-87,1 3-84,-5 3-171,2 3-84,-2 3-27,-2 4 37,1 3 73</inkml:trace>
  <inkml:trace contextRef="#ctx0" brushRef="#br0" timeOffset="992">1086 1188 231,'5'9'336,"-2"-1"30,1-1 32,0-1-96,3 0-70,-2 3-28,2-1-20,0-1-19,-1 2-27,1 1-35,-3 1-58,2 1-61,-3 0-63,2 0-60,-2 0-64,-1 0-107,-2-1-87,0-1-26,-2-2 15,4-2 36,0-5 47</inkml:trace>
  <inkml:trace contextRef="#ctx0" brushRef="#br0" timeOffset="1230">1422 777 276,'-5'-19'380,"-3"2"21,3 2 11,0 5-109,2 0-134,-1 5-65,1 2-22,1 0-5,-1 3 11,1 3 7,1 1 0,1 2-3,1 3-6,3 0-2,0 2-6,4 1 3,-2 0 4,6 1 0,-2 1-5,5-1-7,2 3-4,-1 0-6,4 2-3,1 0 2,1 1 1,0 2-1,0-1-4,-2 0-9,-2 2-10,-3-3-10,-3 1-8,-4-2-8,-1-2-8,-4-1-12,-5 0-12,-3-1-23,-3-3-51,-6 0-92,-2-2-97,-6 0-138,-4-1-121,-6-2-51,-3 0 21,3-6 68,2 0 90</inkml:trace>
  <inkml:trace contextRef="#ctx0" brushRef="#br0" timeOffset="1528">1373 953 52,'11'-29'293,"3"1"29,4 1 19,0 0-40,7 4-114,2-1-57,1 3-37,6 3-25,1 2-16,5 0-23,-1 5-36,7 0-52,-2 4-87,0-2-118,-1 3-57,-3 0-29,1 1 8,-2 2 28</inkml:trace>
  <inkml:trace contextRef="#ctx0" brushRef="#br0" timeOffset="1707">2315 728 224,'0'0'260,"-3"-2"12,2-1-49,-6 0-83,2 0-44,-1-3-17,-2 0-1,0 0 6,0-1 7,0 2 11,-3-1 12,0 2 7,1 1 8,-3 0 4,-4 3 2,2 1 0,-1 4-4,-3 2-5,0 2-14,2 3-12,-4 0-14,5 2-15,2-1-19,3 2-12,3-1-12,2-1-6,4 0-7,2 0 0,6-1-1,1-2-1,4 1-4,1-4 2,4-1-2,2-1 5,-4-4 6,3-2 11,-1-2 14,0-2 15,-2-2 15,-1 1 11,-4-2 2,-1 4-4,-1-1-7,-1 2-14,-2 3-14,0 2-6,1 4-3,-1 1-3,0 5 8,-1 3 4,0 3-2,3 5-4,-3-1-5,0 5-7,2 2-12,-2-1-17,2 2-20,0-1-28,3-2-38,-5-2-67,2-1-105,-2-3-95,0-1-98,0-5-131,2-3-43,-2-3 19,3-8 85,1-2 89</inkml:trace>
  <inkml:trace contextRef="#ctx0" brushRef="#br0" timeOffset="2150">2483 743 306,'13'-33'345,"-1"6"26,1 3-3,2 6-130,1 4-66,3 5-26,2 4-2,3 7 19,2 6 31,1 0 29,2 9 18,-1 3-5,-1 2-19,0 5-36,-5 2-40,0 2-42,-5 1-36,-5-1-24,-4 2-18,-5-1-16,-3 1-18,-5-2-33,-3-2-63,-6-1-92,-2-2-99,-6-1-125,-2-4-127,0-3-44,-3-4 22,4-6 72,2-4 89</inkml:trace>
  <inkml:trace contextRef="#ctx0" brushRef="#br0" timeOffset="2380">2690 951 294,'9'-13'323,"4"-1"19,1 2-11,4 2-130,2-1-79,2 1-42,3 2-27,1 1-27,4 1-38,-3 1-106,-2-1-125,-1 0-64,-7 0-33,-1-3-9,-6 0 20</inkml:trace>
  <inkml:trace contextRef="#ctx0" brushRef="#br0" timeOffset="2826">364 567 203,'-5'-6'278,"2"0"12,-2 0-17,2 0-113,-1 1-62,2 3-31,0 0-15,-1 1-6,0 1 1,0 3 6,-2 3 9,-1 6 10,-5 6 18,1 4 14,-4 8 21,-3 6 15,-7 6 7,-3 6 1,-3 6 0,-3 6-7,-2 3-10,2 5-18,3-1-12,5 1-14,5 1-16,10-2-17,10-1-13,10-3-8,11 0-13,12-4-13,15-2-21,12-3-23,14-5-36,11-2-34,14-5-35,9-6-39,11-7-36,9-6-29,3-8-54,2-9-95,-3-10-26,-5-11 8,-8-11 28,-2-12 41</inkml:trace>
  <inkml:trace contextRef="#ctx0" brushRef="#br0" timeOffset="3178">2956 515 172,'15'-17'345,"0"2"21,2 5 9,2 4-74,8 4-145,1 7-75,7 4-44,0 4-20,2 5-9,0 8 0,-1 2 6,-1 7 9,-1 4 8,-4 4 4,-4 5 4,-5 4-2,-7 4-7,-7 1-15,-7 0-15,-7-3-15,-7-3-17,-5-3-16,-3-4-22,-1-4-14,0-4-17,3-3-19,3-4-31,4-5-74,4-8-52,6-8-16,3-8 2,8-6 19</inkml:trace>
  <inkml:trace contextRef="#ctx0" brushRef="#br0" timeOffset="3464">3860 171 97,'-8'-40'315,"3"1"24,-3 6 13,3 5-55,-4 9-132,1 7-62,-1 11-11,-7 8 23,-2 13 32,-5 10 34,-2 13 25,-4 11 9,2 8-16,3 8-36,5 8-39,7 3-31,8 3-21,9 1-14,10 4-11,10-3-8,8-2-7,10-5-16,6-4-38,4-9-80,4-7-104,-6-10-172,1-8-134,-6-11-60,-2-14-5,-1-13 53,-4-13 86</inkml:trace>
  <inkml:trace contextRef="#ctx0" brushRef="#br0" timeOffset="8440">4424 572 173,'3'-8'271,"-1"0"22,-2 0-17,3-3-86,-3 1-51,0-1-22,0-1-4,-1 0 4,-1 0 9,-1 0 11,0 3 12,-1 0 10,1 0-6,0 3-9,-3 0-10,0 3-20,-1 0-24,-1 2-22,-1 2-12,-2 0-6,-1 6-3,-1 0 3,1 2 2,-2 3-1,3 3-1,-2 2-9,3 1-6,1 0-6,1 3-2,4-2-6,-1 4 0,5-2-1,5 3 0,1 0-7,2 0 0,8-2-2,-2 1-5,5-2-3,-1-2 2,2-4-1,-4-3-3,3-1 0,-2-7 3,-3-1-1,2-3-3,-2-4 0,-1-4 2,0-1 0,-2-4 1,0-3-3,-5-1 0,-1-5 1,-2 0 0,-3-3-2,-1-3 1,-3 2 1,-1-1 4,-2 1-1,-1 4 2,-2 1 5,2 3-3,-1 1-1,1 5-5,3 2-4,0 3-22,1 2-43,-1 2-59,4 1-63,-1 4-64,1-1-47,1 4-38,0 2-74,0-1-36,1 1 12,2 0 37,6 0 40</inkml:trace>
  <inkml:trace contextRef="#ctx0" brushRef="#br0" timeOffset="8960">4701 642 8,'6'3'277,"-1"0"38,3 0 36,-5-3-19,0 2-55,-1-1-22,-1-1-6,-1 0-10,0 0-18,0 0-33,0-1-39,0 1-55,0 0-56,0 0-65,0-2-71,2 2-71,1-2-77,0 1-157,1-2-66,0-1-6,2-2 27,2-2 53</inkml:trace>
  <inkml:trace contextRef="#ctx0" brushRef="#br0" timeOffset="9189">5034 519 35,'4'-9'277,"-3"0"27,2 0 18,1-2-39,1 3-89,4-3-32,-1 4-6,0-2 6,3 3 7,1 1 8,3 2-3,0 0-17,0 3-22,0 2-25,0 2-24,0 4-26,-2 2-21,0 4-14,-5 0-10,-2 6-6,-3 1-1,1 2-2,-4 1 0,-4 0-6,-1 1-4,-3 2-3,-1-3-2,1 2-3,-1-5 0,1-2 0,-2-2 6,4-4 2,1-4 6,0 0 3,5-3 4,0-3 6,2 2 5,3-4 2,1 0 0,7 1 0,-1-4-7,6 1-15,-2-2-33,4 0-56,-1-3-66,3-1-67,2-4-94,0-1-123,-4-3-42,-1-3 15,0 0 46,-5 0 55</inkml:trace>
  <inkml:trace contextRef="#ctx0" brushRef="#br0" timeOffset="9511">5447 512 38,'4'-20'290,"-3"4"22,4-1 13,4-1-41,-1 5-119,3-1-65,5 4-30,-2 2-13,5 4-2,-3 2 2,5 4 1,-3 5-6,-1 5-5,0 3-11,-4 5-8,-1 1-13,-6 4-9,-4 2-6,-4 3-10,-3 0-2,-4 0-1,3-1 0,-1-4 4,1-2 7,0-4 7,0-4 11,3-3 10,1-3 12,2-1 11,2-2 13,1-2 4,7-1 0,3-2-9,9 1-21,5-4-44,3 0-62,7-4-79,1-5-157,-2-5-80,2-4-34,-7-4 8,-1-1 36</inkml:trace>
  <inkml:trace contextRef="#ctx0" brushRef="#br0" timeOffset="9797">6111 330 196,'8'-10'294,"3"3"11,2 5 14,1 3-124,3 7-68,1 3-24,1 7-2,0 5 5,-5 6 9,3 5 5,-2 5 5,-2 6-4,-1 3-3,-6 3-12,-2 3-14,-8 3-17,-4 2-20,-7-2-18,-5 0-16,-6-3-14,-3-5-8,-4-4-9,-2-4-10,0-8-20,1-2-21,-1-8-33,2-4-39,5-4-42,-1-4-76,8-8-103,6-5-42,3-2 0,7-7 23,7-2 41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0:58.04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9 197 265,'2'1'352,"1"-1"36,1-1 24,4 1-124,1-3-78,4 0-41,3-2-21,2 1-25,4-1-17,4-1-17,-1 2-23,5-1-41,0 1-63,2-1-72,0-1-88,-2-1-155,-2-1-79,-6-2-27,-11-2 23,-5 3 47</inkml:trace>
  <inkml:trace contextRef="#ctx0" brushRef="#br0" timeOffset="171">35 33 242,'-17'0'315,"5"0"17,6 0 9,8 0-147,5-1-85,6-1-50,9 1-48,4 1-81,5-3-133,4 0-69,0-2-38,1-4-14,-1 0 11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39:33.73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150 88 1,'-5'-9'378,"5"2"44,0-1 23,-3-1 10,3 5-138,-3 1-149,0 3-79,-4 3-42,-2 4-19,-1 4-5,-2 5 5,-4 5 4,0 3 2,0 5 1,2 1-2,0 3-6,4 0-8,2-1-19,4 0-30,4 0-34,6-4-36,5-2-33,5-4-33,5-4-27,5-4-32,3-4-84,2-7-29,3-3 3,-1-7 15,5-7 29</inkml:trace>
  <inkml:trace contextRef="#ctx0" brushRef="#br0" timeOffset="223">506 135 15,'0'-11'305,"0"5"26,-4 3 18,0 3-5,-4 3-128,-2 5-75,-1 2-30,-1 5-20,1 3-10,-1 5-15,2 1-9,3 1-13,2 1-14,4-1-8,2 1-5,4-4-4,3-1-2,4-3-1,1-4 5,1-4 12,1-2 23,-1-5 22,0-3 20,-2-5 9,-2-4-2,-2-4-12,0-4-30,-3-4-36,-2-3-54,2-3-48,-1 2-44,0-1-42,2 2-36,5 2-21,3 2-12,4-1-29,4 3-57,3 0-8,4 3 8,-1 0 22</inkml:trace>
  <inkml:trace contextRef="#ctx0" brushRef="#br0" timeOffset="477">871 54 226,'5'0'294,"-5"1"29,-4 2-11,-2 1-87,-5 0-66,2 2-40,-1 0-27,1 1-23,2 2-16,4 0-15,3 3-2,5 2-5,1-1 0,7 4 1,1 2-3,5 2-4,0 2-6,2 1-3,-1 1-6,-1 1-1,-3-1-4,-5-1-5,-6 0-4,-5-3-4,-6-1-1,-7-2-7,-8-3-15,-2-2-27,-1-2-34,0-2-51,0-2-102,6-4-79,5-1-27,6-5 4,12-3 25</inkml:trace>
  <inkml:trace contextRef="#ctx0" brushRef="#br0" timeOffset="767">1494 88 135,'-3'-16'315,"-2"-2"26,-4 3 20,-1 1-75,0 4-110,-4 2-63,2 2-32,-4 5-21,0 4-16,-3 3 5,1 4 10,-2 7 12,0 2 7,-1 5 7,0 2-1,1 4-12,2 1-15,0 1-15,6 0-10,0-1-11,7-1-4,2-3 1,6-2 0,6-2-2,4-4 0,6-3 0,3-3-4,5-4-4,0-5-8,3-4-3,-1-4-7,1-7-4,-2-2-11,0-8-10,-1-5-6,-3-4-2,-2-5 1,-3-1 4,-6-1 9,-2 1 19,-7 2 22,-2 2 14,-5 5 8,-5 4 4,-3 5 2,-2 5-2,-4 6-10,-3 5-7,-1 6-2,-1 7-1,0 6 1,4 2-1,1 4-1,4 4-1,4 1-3,3 1-2,4 1-2,5 0-8,2-2-13,7-1-26,4-3-39,3 0-46,5-5-48,4-2-53,1-2-95,2-4-71,-1-4-11,0-4 17,-1-3 35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1:05.55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145 181 40,'2'-11'266,"0"1"30,-1-1 21,1 1-54,-1 1-75,-1 0-33,0 1-13,0 2-3,0 2-1,0 0-3,-1 3-4,-1 0-19,1 1-23,1 0-19,-5 2-14,0 5-6,-4 2-4,-2 4 2,-2 4 2,-3 5 4,-1 2-1,1 5-11,0 1-5,2 4-7,3-1-7,2 3 0,2-1-5,7 1-3,2 0-1,6-2-1,6 0-1,0 1-4,6-3-2,4-4 2,1 1-4,1-7-4,1-1 1,0-6-2,-1-1-1,0-7 2,-4-4 3,-1-3-1,-3-6-2,-2-1-2,-2-7-2,-2-4-4,-4-1 2,-2-5 6,-5-1 5,-2 0 5,-7 3 0,-2 1 1,-1 3 1,-4 4-6,-2 2-4,-4 5-2,-3 2 0,-3 5-5,0 3-6,2 5-11,-1 1-23,4 1-31,6 4-39,1 1-47,5 1-42,4 1-36,3-1-35,3 0-70,4 0-39,1-3 4,2-1 25,2-4 37</inkml:trace>
  <inkml:trace contextRef="#ctx0" brushRef="#br0" timeOffset="524">595 254 54,'1'-16'360,"-1"-2"33,3 0 17,-1 0 10,1 1-176,3 3-90,2 1-33,2 4-10,2 0 0,1 4 1,3 3-9,-2 2-16,7 2-25,-3 5-22,-2 4-15,0 3-9,-5 4-5,-1 5-9,-4 2-7,-3 4-11,-3 1-11,-4 4-12,-4-1-14,-2 3-5,-4-3 3,0 0 7,-2-3 10,2-3 12,2-6 13,2-3 18,3-4 15,2-4 18,4-2 15,1-2 12,5-3 4,4-2-6,12-1-11,2-1-24,7-2-39,3-3-62,5-2-66,2-2-83,-3-4-154,-1-1-77,-3-3-18,-3-3 23,1 0 53</inkml:trace>
  <inkml:trace contextRef="#ctx0" brushRef="#br0" timeOffset="952">1292 326 150,'5'-6'263,"-4"-1"14,6-5-25,-3 0-84,1-2-63,0-2-39,-1-2-23,1-3-8,-2 0-2,1-4-2,-3 2 2,-1-1 4,-1-2 7,-3 3 8,0 3 3,-3 0 1,-1 5-3,-1 3-6,-2 4-4,-1 4-5,-1 6-1,-4 4 5,0 4 6,0 5 6,-2 3 5,2 3-3,1 2-6,0-1-10,5 1-6,3 1-8,3-2-8,3 1-4,4-1-5,3-2-2,4 1 2,3-3-5,3-2 1,1-2 2,5-2-1,-3-2-1,3-5 2,0-2 0,-1-3 0,-2-5-1,1-2 1,-3-2 1,-1-5 4,0 2 9,-5-3 13,0 2 15,-2-1 25,0 2 21,-5 2 15,2 0 7,-4 5-9,2 0-18,-3 4-19,4-1-23,-3 4-11,3 4-2,-1 3 5,3 4 7,-2 5 10,3 0 4,-1 4-7,2 1-6,0 3-10,-2-1-9,1 2-10,-1 2-11,1-1-12,-1 1-28,-2-2-36,0-2-56,-3 0-65,1-2-64,-1-3-54,1-2-43,0-5-62,-1-2-50,-1-5 10,0-6 40,5-3 46,1-3 58</inkml:trace>
  <inkml:trace contextRef="#ctx0" brushRef="#br0" timeOffset="1480">1722 179 224,'6'-30'322,"-1"-2"26,-2 7 25,2 3-114,-4 5-74,1 4-42,-1 4-25,-1 6-5,0 6 8,0 6 4,0 6 3,0 6 8,0 4 4,0 4-13,2 2-27,0 2-27,1 1-23,0 3-21,2 0-39,1 1-47,2-1-61,0-1-65,0 0-63,-2 0-98,0-6-93,-4-1-25,-2-6 25,0-3 44,-2-2 50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1:08.79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46 105 44,'0'0'254,"0"-1"17,0-1 12,0-1-77,0 0-75,0-2-41,0 1-19,0-2 0,-2 2 8,2-1 10,-1-1 15,1 2 16,0-2 20,0 2 14,-2 2 10,2-3 8,-2 4-4,2-2-12,-1 1-14,1 1-26,0 1-22,0-2-24,0 2-19,0 0-18,0 2-17,0 1-4,-2 1-5,2 5 0,-2 2 3,1 4 1,-1 3 4,1 1-1,1 2-4,0 3-3,0 2 1,1-1-2,1 1 0,-1-1 0,3 1-2,-1-1-4,0-2-12,0 1-16,-1-5-32,0 1-38,-1-5-49,1 0-47,-1-3-46,4-3-38,-5-2-69,0-2-72,0-5-10,0 0 20,-5-3 36,2-3 51</inkml:trace>
  <inkml:trace contextRef="#ctx0" brushRef="#br0" timeOffset="468">11 83 135,'-3'-5'278,"-1"-1"16,1 2 10,2-1-102,1 2-69,0 0-31,1 0-7,-1 1-5,3 1-2,2 2-9,2 3-5,-1 2-7,3 2 0,1 3 4,1 4 10,1 2 13,3 1 5,1 3 1,0 1-8,1 2-11,1 2-15,0-1-20,4 2-11,-1-1-11,1 1-4,-2-2-3,1 1-6,0-4-2,-2 1-2,-3-3-1,-1-1-7,0-3-17,-3-1-25,-2-4-33,-1-1-44,-1-2-44,1-2-40,0-2-35,-1-1-84,-2-3-49,1-4-7,-2-2 20,0-5 29</inkml:trace>
  <inkml:trace contextRef="#ctx0" brushRef="#br0" timeOffset="800">416 93 135,'-3'-19'284,"-1"1"18,3 3 20,-3 1-98,4 3-74,-3 4-33,3 3-18,-1-1-11,1 5-9,0 5 1,0 2-1,0 5 3,0 5 10,0 4 9,1 1 0,-1 2-8,3 5-13,1-2-16,1 3-20,-1 0-16,3 1-11,0 1-11,0-1-21,1-1-32,0-1-40,-1-2-44,1-4-49,0 2-70,0-7-108,-3-5-38,-5-2 4,0-5 25,-1-4 40</inkml:trace>
  <inkml:trace contextRef="#ctx0" brushRef="#br0" timeOffset="1138">654 352 187,'5'2'348,"-2"-2"26,2 0 7,-2-2-98,3 1-135,2 1-116,-4-1-137,0 1-139,0-2-69,-3-2-32,2-4-5,-1-5 24</inkml:trace>
  <inkml:trace contextRef="#ctx0" brushRef="#br0" timeOffset="2134">851 134 253,'1'-2'286,"-1"1"15,2-3-35,-1 3-84,-1 0-46,0-1-17,2-1-1,0 3 5,-2 0-2,0 0-8,2 0-14,-2 0-20,2 0-20,0 3-12,1 1-6,-2 4 0,3 1 4,-1 2 4,2 0-5,-4 3-4,4 1-12,-2 0-9,2 0-10,-2 2-2,0-2-4,-1 1 0,-1-2-1,2-2 1,-1 0 0,0-3-2,-1-2 0,-1-1 3,2-1-4,-2-1 1,2-2 4,-2-1 0,1-2-1,1-2-3,-1-2 2,2-4-2,-1-1-3,-1-2-1,2-5 1,1 1 0,-3-4 1,2-2-1,2-2 2,0 1 0,3-4 6,-2 3 5,2 0 13,0 2 13,1 1 12,-1 3 7,-1 4 3,-1 2-2,2 3-13,0 3-15,-3 5-12,3 2-6,0 5-5,1 2-3,-3 5-1,2 1 1,0 2 2,1 4-1,-2-1-1,-1 2-1,1 0 4,0 0-5,0 0-1,-3-3-3,3 0-1,-2-3-2,1-1 0,-3-6 0,2 2 3,-4-6 5,2 0 5,1-4 3,-1 0 7,2-4 10,-2-2 13,3-4 7,-1-2 5,0-3 7,1-2 0,0-2-7,0-1-8,2 1-4,0-1 5,-3 4-2,4 2-4,-2 4-3,-1 4-4,1 4-11,1 4-10,2 4-6,2 6-4,0 4-1,-1 4 0,-1 3 2,2 5-2,-4 2-13,0 1-58,0 2-136,-2 2-231,-7-2-120,-12-2-69,-12-4-17,-11-4 38,-14-5 126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2:34.16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0 229 178,'0'0'245,"0"0"11,2 0-46,3 0-86,1 0-50,2-2-26,3 2-11,2-2-3,2 2 4,3 0 2,3 2 2,2-2-2,4 2-4,3 1-4,3-2-7,4 1-4,1 1-7,3-2-3,3 1 0,2-1-5,1 2 1,4-3-2,-2 2 1,3-2 1,-3 0-2,3-2 0,-3 0 2,-1 0-2,-3-1 1,0-2 0,-1 1 2,-3-1-1,-1 1 0,-2-1 0,-2 1-3,0 0 0,-4 0-2,1 1 0,-3-1-2,0 1 0,-1 1 0,-2-1 0,-1 0 0,-2 0 0,0 2 0,0-1 0,-2 1 0,-3-2 0,0 1 0,-2 1 0,1 1-1,-4-2 0,3 1 1,-1-1-2,-2 2 0,-1 0 2,1 0-4,-4 0-6,-1 0-11,-3 0-11,-1 0-12,-2 0-19,-1 0-27,-2 2-49,-3-1-68,-4-1-43,-5 0-15,2 0 4</inkml:trace>
  <inkml:trace contextRef="#ctx0" brushRef="#br0" timeOffset="432">1389 83 168,'-19'-13'264,"3"-1"19,-1 2-25,2 0-68,3 3-53,2 0-33,2 3-21,3 2-18,-1 0-14,5 3-17,1 0-8,1 2-10,4 2-5,1 3-3,2 0-3,2 3 0,5 2 1,0-1-3,5 2-1,1 0 0,1-1 0,3 1 0,-1-3-1,1 1-1,0-2 1,-4-1-1,0-1 0,-5 0 0,-4-1 0,-2 2 0,-5-1 0,-4 3 0,-6 2 0,-3 5 1,-6 2-1,-7 6-14,-2 3-49,-7 2-141,-5 4-74,-6 1-37,-8-1-23,-3 3 4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2:35.84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18 214 236,'-5'0'261,"3"0"18,-1 0-58,0 0-64,1 0-42,1 0-17,-1 0-9,2 0-6,0 2-6,0-2-10,3 0-14,0 0-12,4 0-16,2 0-8,2 0-7,4-2-6,5 2 0,4 0-2,4-2 0,5 2 0,2-1 1,2 1 1,2-1 1,5 1 1,-1 0 0,4 0 0,1 0-1,1 0 0,3 0-1,-1 0 0,-1 0 0,-2 0-3,1 0 2,-5 0-3,2-2-2,-3 2 1,-1 0 0,1-1 1,-2 1 0,0-2 0,0 2 1,-1-1-1,1 1 0,-5-2 0,-1 2 0,-2-1-1,-3 1 1,0-2 0,-3 1 0,-2-1 2,-4 2 1,3-1 0,-4-1-3,2 1 0,-4-1 0,2 2-2,-2-1 1,-1 1-2,-1 0 2,0 0 1,-2 0 0,-1 0 0,-2 1 0,-3-1 1,1 2-2,-1-2 0,-3 1-4,-2-1-5,0 2-6,-3-2-6,0 0-7,0 0-4,-3 0-7,0 0-2,-2 0 1,-3-2 4,-3-1 3,0-1 5,-2-1 6,-1-3 8,0 0 2,-2-3 5,0-1 4,1-3 4,0-1 0,-2-2 4,4 1 4,-1 1 11,1 0 4,4 3 7,-2 3 3,4 2 4,3 2-2,0 2-6,3 1-4,1 3-4,1 0-7,3 1-2,2 5-4,2 0-1,3 3-6,3 2 1,2 0 2,3 3-1,3 0 0,0 2-2,-1 1 4,1 1 0,-2 1 1,-2 1 0,-1-1 1,-5 1-1,-3 1 1,-8-2-4,-5 2-7,-6 0-17,-6 0-28,-11-2-70,-3 0-125,-9-3-66,-4 1-27,-4-4-5,-7 1 20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2:02.16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0 737 58,'3'-3'280,"7"0"21,4-2 18,5 1-64,5 1-97,9-1-51,2-1-29,5 2-18,5-1-12,3 1-11,4-2-6,3 1-12,2-1-12,3 2-21,-3-1-31,-4 1-65,-10 1-122,-6-3-64,-10 4-30,-11-2-4,-4 3 22</inkml:trace>
  <inkml:trace contextRef="#ctx0" brushRef="#br0" timeOffset="190">441 725 133,'-23'3'312,"5"2"27,3-2 22,3-2-80,3 2-75,1 1-9,3 3 19,-1 4 25,3 5 23,-2 2 13,3 5-8,2 8-43,-2 2-55,2 3-49,0 3-41,0 0-36,0 1-20,-2 1-20,2-1-22,0-1-40,0 0-59,0-1-65,2-4-75,0 1-67,0-5-105,1-6-82,2-3-6,0-6 32,1-5 56,5-2 68</inkml:trace>
  <inkml:trace contextRef="#ctx0" brushRef="#br0" timeOffset="445">830 1291 48,'20'-2'396,"0"4"39,0-2 22,1 0 14,3-2-167,1 0-135,3 1-76,-1 0-37,2-1-20,-2 1-10,1 1-20,-1-2-40,0 1-54,0-1-57,-7-1-111,-2-2-113,-6 0-45,-7-4-1,-2 0 32,-8 0 46</inkml:trace>
  <inkml:trace contextRef="#ctx0" brushRef="#br0" timeOffset="604">1057 1177 175,'-24'-6'377,"6"-2"48,3 2 32,3 0-64,8 2-127,2-1-89,5 0-66,5 1-44,8 3-38,8-4-45,4 4-52,10-1-56,5 2-76,5-1-137,7-1-67,5 0-12,3 0 22,5-3 43</inkml:trace>
  <inkml:trace contextRef="#ctx0" brushRef="#br0" timeOffset="764">2021 908 207,'19'-19'535,"-11"2"73,-5 2 46,-1 3 28,-2 2-216,-2 2-185,1 4-111,-1 2-66,-1 4-32,-2 5-16,-2 7-8,3 5-2,-1 7-5,2 2-4,5 5-13,1 2-10,1 1-7,1 0-8,2 0-6,-3 0-19,0-3-22,-1-3-27,-2-5-40,-1-2-31,-3-7-37,0-5-29,-2-7-20,-3-6 5,-1-6 29,4-6 31,-1-4 42,1-4 50,0-7 43,2-4 32,1-4 24,1-7 16,2-1 20,2-1 14,-1-2 10,3 1 13,1 4 12,2 2 14,-2 4 3,2 4-2,-1 3 1,1 4-12,1 4-19,1 4-26,1 1-21,3 5-24,0 3-19,3 5-27,1 1-28,2 4-36,2 4-46,-2 2-50,0 5-53,2 2-48,-9 2-120,-1 4-62,-4-1-7,-8 2 28,-3-1 45</inkml:trace>
  <inkml:trace contextRef="#ctx0" brushRef="#br0" timeOffset="1175">1970 910 37,'-27'12'434,"9"0"65,6-5 27,6-1 15,6 0-140,8-1-169,3-2-101,6 0-55,7-2-27,3 2-9,5-2-18,6 1-39,1 1-59,7 0-68,2-1-73,2 1-114,-4-5-109,3-1-31,-5-1 18,0-5 43,-2-2 59</inkml:trace>
  <inkml:trace contextRef="#ctx0" brushRef="#br0" timeOffset="1322">2601 878 234,'10'-12'366,"-4"1"70,-5 6 53,-1-1-79,-4 3-68,-2 3-42,-1 3-38,-2 3-38,1 4-33,-3 4-28,4 4-35,3 4-32,0 2-31,4 3-33,2 2-41,1-1-67,0 1-94,2-2-95,0-2-89,0-4-132,-2-3-77,-3-7 5,0-5 62,0-6 75</inkml:trace>
  <inkml:trace contextRef="#ctx0" brushRef="#br0" timeOffset="1506">2560 964 48,'3'-34'269,"2"3"30,3 3 15,3-1-57,2 5-83,2 3-47,1 2-27,3 2-15,0 4-8,3 2-3,2 2-3,-2 0-3,-1 3 4,1 3 4,-6 0 9,-2 0 12,-6 3 16,0 0 25,-4 0 24,-4 3 25,-4 3 8,-1 2-1,-3 4-11,-2 4-18,-3 5-25,0 5-25,0 4-17,2 3-12,3 2 2,6 1-4,4 2-8,4-2-3,4 0-2,7-4-7,-1-2-15,5-5-10,1-2-19,1-7-43,1-2-51,0-5-126,-2-6-181,-3-3-222,2-5-104,-3-4-33,-1-6 10,1-3 100,-2-6 169</inkml:trace>
  <inkml:trace contextRef="#ctx0" brushRef="#br0" timeOffset="2920">3285 982 203,'1'1'315,"-1"-1"28,0 0 13,0 0-93,0 0-53,0 0-26,0 0-18,0 0-19,0 0-23,0 0-40,0 0-63,0 0-69,2 0-66,2 0-87,-1 0-138,2 0-59,-2 0-8,0-1 17,1-2 36</inkml:trace>
  <inkml:trace contextRef="#ctx0" brushRef="#br0" timeOffset="3591">3724 319 77,'0'-26'289,"-3"2"20,0 2 16,1 4-62,-1 1-102,1 4-44,2 1-2,0 1 14,0 4 17,0 2 8,0 1-5,0 2-16,0 2-25,0 4-21,0 6-5,2 8 3,-2 7 21,0 10 13,0 9 6,2 11-5,-1 6-19,1 10-21,1 5-20,4 4-15,0 2-12,3-1-7,3-3 7,4-3 2,1-6 5,4-7 6,1-7 4,2-5 2,3-5-9,-1-8-5,2-5-13,-3-7-16,1-7-24,-3-4-50,-2-10-89,-1-6-96,-3-8-94,-8-9-170,-3-9-80,-6-6-7,-4-5 56,-3-7 83</inkml:trace>
  <inkml:trace contextRef="#ctx0" brushRef="#br0" timeOffset="3940">3831 256 246,'-16'-44'495,"4"4"31,9 4-15,6 3-32,11 4-305,5 5-166,10 6-93,2 5-45,1 2-9,1 5 3,0 5-33,2 2-106,0 5-55,-4 5-26,2 2 3,-1 5 23</inkml:trace>
  <inkml:trace contextRef="#ctx0" brushRef="#br0" timeOffset="4128">4701 376 226,'-3'-2'354,"-4"-1"19,-4 0 13,1 0-107,0 3-125,-3 0-68,-3 3-31,-2 3-8,0-1-2,-1 2 0,3 4 0,2-2-5,5 3-8,2 0-12,5 1-9,2 1-6,5-2-4,3 1 2,6-1-2,4 0 1,7 1 1,2 0-2,3 0 0,0-1 2,-2 2-1,-1-2 2,-3-1 2,-3 2 4,-4-1 4,-6-2 7,-3 2 7,-5-2 10,-6 0 6,-2 0 4,-7 1-1,-6-2-3,-4 0-10,0 0-9,-5-3-12,0 1-13,4-1-13,2-1-27,5-2-30,7 0-35,1-2-36,8-1-28,9-3-14,4-1 1,7-4 10,7-1 22,3-3 30,2 0 30,1-4 32,0-2 39,-1-3 37,-2 1 35,-5-1 31,-4 1 31,-4 1 33,-4 4 35,0 2 35,-7 2 28,-1 4 15,-2 1-10,-3 1-23,2 4-46,-4 1-51,2 2-46,-2 6-33,-1 4-19,0 3-14,1 3-4,4 3-7,0 3-12,2-1-31,1 1-51,0-1-62,3 2-68,-2-1-58,2-3-86,-3-2-100,-4-4-21,-1-3 25,-3-6 47,-3-4 53</inkml:trace>
  <inkml:trace contextRef="#ctx0" brushRef="#br0" timeOffset="4676">4895 497 225,'0'-28'325,"0"2"21,3 4 15,2 2-127,3 4-88,2 2-48,2 5-27,1 2-19,3 2-7,0 5-9,3 3-5,-2 6-6,5 3-5,-3 5-4,0 4-4,0 4-2,-3 2-1,-2 0-2,-3 1-5,-2 1-6,-2-2-8,-2-1-5,-2-4-5,-3-2-3,0-5 3,-2-5 10,1-2 15,-2-5 14,-1-3 20,1-5 24,0-5 25,0-4 14,0-4 12,6-4 8,0-4-4,3-1-16,4-1-18,6 0-16,-2 5-8,3 2-10,3 4-9,0 3 1,0 7-1,1 3 8,1 7 3,-2 4 7,0 5 8,-1 5-4,-3 4-3,-1 3-12,-3 3-11,0 2-38,-3 2-52,-4 0-67,-1 2-75,-3-1-66,2-1-67,-4 0-99,-1-3-54,2-4 9,0-5 40,3-5 52,3-7 60</inkml:trace>
  <inkml:trace contextRef="#ctx0" brushRef="#br0" timeOffset="5126">5986 446 139,'9'-28'305,"-6"2"34,-5 2 26,-1 3-86,-4 3-77,-1 3-35,-6 5-15,-2 2-3,-1 4-2,-4 4-1,-2 7-1,-4 5 1,0 8-9,-1 4-18,-1 7-16,2 4-16,7 2-16,-1 2-22,8 1-15,3 1-10,5-2-8,5-1-6,3-1-6,5-3-5,6-2 1,2-3-3,3-2 3,3-5 0,0-5 3,4-5 4,-1-5-1,2-4 2,-1-6 4,1-7-5,2-4-5,-7-5-2,3-5-5,-4-6-6,-4-2-4,-3-2-2,-2-4 4,-6-1 2,-2-1 4,-4 1 7,-4 1 9,-1 7 9,-3 4 7,-2 6 2,-2 3 3,-2 7-1,-2 5-1,2 6-8,-2 6-3,2 5-4,2 4-1,5 4-4,4 4-8,4 1-8,4 1-17,6 2-30,3 0-49,3-1-65,4-2-70,5-2-75,0-4-144,1-1-57,2-5 6,-1-4 43,4 0 58</inkml:trace>
  <inkml:trace contextRef="#ctx0" brushRef="#br0" timeOffset="5582">6610 610 175,'17'-6'350,"-1"-2"19,3 1 13,2-1-77,6 2-139,-1 2-78,3-2-42,-1 3-22,2 1-17,2-1-25,2 1-45,-2 2-123,0-1-98,-1 0-52,-5-2-22,0-5 6</inkml:trace>
  <inkml:trace contextRef="#ctx0" brushRef="#br0" timeOffset="5760">6933 368 256,'-15'0'331,"4"1"27,-1 6 27,3 3-111,1 5-51,3 8-5,0 4 0,2 4-6,3 6-16,0 4-32,2 3-68,1 1-109,4 1-121,-4 3-183,2 0-132,-1 0-64,0-4-16,3-4 47,0-8 78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2:08.47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657 65 75,'-16'-12'262,"0"0"25,-2 1 22,1 1-73,-2 2-61,0 2-18,-3 3 2,-5 3 7,0 2 3,-1 2-4,-2 2-10,0 5-21,6-1-28,0 3-30,2 1-24,9 0-20,1-1-18,7 2-12,4 0-10,4 0-3,6 0-2,4 0-3,6-1 0,2-2 5,4-2 2,3-1 3,1-3 1,2 0 5,2-4 0,-1 1 0,0 0 3,-1 0-1,-4 1 3,-2 4 2,-5-1 5,-2 4 5,-5 4 4,0 1 5,-7 2 2,1 3 0,-6 0 1,-1 0-5,-1 0-3,-4 0-3,-2-1 0,-4-1-6,-3-2-1,-2-2-6,-3-2-8,0-1-15,3-4-22,2-2-30,2-2-39,3-2-41,6-5-34,6-3-24,6-3-20,2-5-15,6-1-28,3-4-25,4-5-1,0-3 41,1-2 102,2 1 116,-2-1 115,-2 4 111,-3 2 82,-1 4 35,-6 4-29,-2 3-41,-2 3-25,-2 1-20,-4 4-27,0 2-12,0 4-8,0 2-9,-1 5-8,1 3-12,2 3-8,-1 3-27,1 3-25,3 0-26,0 3-32,3 0-45,-3 0-62,3 0-60,-3-1-60,0-2-58,-6-2-106,-1-2-57,-2-4 8,-6-4 34,1-6 42</inkml:trace>
  <inkml:trace contextRef="#ctx0" brushRef="#br0" timeOffset="578">827 320 169,'-3'-33'302,"1"0"18,4 1 13,3 1-105,4 2-86,4 4-33,4 1-18,2 3-5,2 6-3,4 1-8,2 7-11,2 2-15,-1 8-12,-1 6-10,0 5-6,-2 5-3,1 5-5,-4 6-3,-4 3-4,-2 2-6,0 1-6,-5-2-6,-3 1-5,-1-5-5,-1-3-3,-5-3 3,-1-5 3,0-4 12,-1-4 14,-1-5 18,-2-3 14,0-6 20,0-5 27,0-2 16,1-8 12,2-2 7,1-5 9,1-2 1,4-2-5,1 2-9,4 5-8,-2 1-17,1 6-15,2 2-18,-1 6-17,-1 6-12,4 4-10,-4 4-2,3 7-5,-2 4-5,-2 2-21,4 5-36,-3 0-55,-1 0-75,0 3-76,1-1-75,-3-2-137,-1-2-56,2-1 11,-3-4 45,3-4 64</inkml:trace>
  <inkml:trace contextRef="#ctx0" brushRef="#br0" timeOffset="963">1445 426 143,'5'-31'287,"3"-5"22,3-3 15,2-2-99,6 2-75,2 2-36,2 4-15,2 6-11,1 6-9,-2 5-11,-1 8-15,2 6-12,-1 7-16,-5 4-7,0 5-4,-2 7-6,-7 4-2,-2 3 1,-5 1-5,0 0 2,-3 2 1,0-6 5,-1-1 11,-1-4 14,1-4 16,1-1 10,-2-4 11,2-3-2,2 0-10,2-2-18,6-2-30,-1 0-50,8-4-60,4-4-66,0 2-149,2-6-84,0-1-30,4-3 13,3 0 35</inkml:trace>
  <inkml:trace contextRef="#ctx0" brushRef="#br0" timeOffset="1533">2277 47 108,'3'-14'297,"-1"2"25,-4 2 10,1 2-79,-4 2-98,-4 6-42,-3 2-15,-5 5 2,-2 5 16,-3 6 14,-2 2 8,3 4-8,-2 2-14,3 5-21,2-1-22,6 1-21,3 1-19,9-1-12,4-1-9,5 0-6,7-3-2,4-1 0,3-5-1,4-2 1,1-4 3,0-6 0,-1-1-2,3-7-2,-3-5-3,1-4-6,-3-4-6,-2-6-8,1-4-6,-5-4-1,-5-4 2,-4 0 3,-3-3 8,-7 0 15,-1 3 16,-7 2 13,-2 2 20,-1 5 11,-3 5 6,1 4 3,-1 6-4,2 6-12,2 4-16,-1 5-13,6 8-18,2 2-30,5 3-37,3 6-48,3-1-49,6 3-49,-2 1-57,6-2-130,-4-1-44,0-2 4,-6-4 26,0-1 39</inkml:trace>
  <inkml:trace contextRef="#ctx0" brushRef="#br0" timeOffset="2403">369 836 118,'-24'1'280,"2"-1"14,4 0 5,-2 1-101,6-1-93,-4 2-44,7-2-25,0 2-6,5-2 5,1 0 2,4 1 4,1-1-1,1 0-1,6 0-6,3-1-6,6-1-6,6-1-1,7-1-1,4-1-2,8 1-1,5-1 2,5-1-3,7 0-1,6 0 0,5-1 0,8-1-5,6 1-3,7-2-1,3 1-3,2 1 0,3-1 1,0 1-2,3-2 2,3 1-2,1-2 1,1 1-2,-2-2 0,-1 2 2,0-1 5,-7 1 5,1 0 10,-6 1 7,4 2 9,-3 0 5,0 1-1,-4 1-3,-1 1-7,-8 2-4,-2-2-10,-8 3-10,-8-2-26,-6 2-42,-7-1-65,-5-1-147,-12-1-82,-13-3-38,-16-3 1,-15-4 25</inkml:trace>
  <inkml:trace contextRef="#ctx0" brushRef="#br0" timeOffset="3986">60 1506 125,'-1'-7'277,"-2"-1"26,-1 1 12,0 1-84,1-2-56,0 2-17,1 0-5,0 0 4,-1 2 2,2 1 1,1 1-4,-2-1-11,0 2-12,2-1-12,0 2-16,0 0-16,0 0-19,0 0-21,2 0-15,0 2-17,-2 1-6,0 0-7,1 1 1,-1 2 1,0 3-2,2 0 1,-1 5 1,-1-2 0,2 1 1,-2 1 0,3 1 3,-1 0-1,-1-2 0,1 1-2,-2-2 0,0-1-1,2-1-3,0 0-2,-2-1 1,0 0-2,2-1 0,0-1 0,-2 1 0,1-1 2,1-1-1,-1-1 0,1-2 0,0 1 1,-1-2 3,-1 1-2,0-2 4,2-1-1,-1 1 1,-1 1 3,0-2-1,0 0-1,0 0-2,0 0-1,0 0-3,0 0 1,-1 0-3,-1 0 1,2 0 1,0 0 1,0 0-3,0 0 3,0 0-1,0 0 1,0 0 3,0-2 3,-1 1 7,1 1-1,0-3 2,-4 2-1,4-4-2,-1 1-4,-1-2-5,2-2 1,0 1 1,0-1 2,0-1-1,0 2 0,0-2-2,0-2 1,2 2 0,-1 0-3,1 0 5,0 0-3,-1 2-3,-1-1 0,3 1 0,-3 1-3,2-1-5,-2 3 4,2 1 1,-2 0-3,0 2 0,1-2 2,-1 1 1,0 2 0,0-2 1,0 1-1,0 1 0,0 0-2,-1-1-8,-1 1-10,2-2-10,0 2-12,-2 0-10,2 0-8,0 0-4,0 0 4,2 0 4,-2 0 7,0 0 5,0 0 4,2 0 2,-1 0 1,-1 0 1,0 0 0,2 0 1,-2 0 4,0 2 3,0-2 4,0 0 8,0 0 3,0 0 6,-2 0 4,2 0 3,0 0 1,0 0-1,-1 0-1,-1 0-1,2 0-3,0 0-3,-2 0-2,2 0 1,0 0 0,0 0 0,0 0-1,-1 0-3,1 0-7,0 0-7,-2 0-8,2 0-9,0 0-7,0 0-9,-1 1-5,1-1-6,-2 0-6,0 1-7,1 1-4,-1-2-12,1 2-17,1-2-52,0 0-100,-6-2-46,2 0-13,-2 0 6,0 0 22</inkml:trace>
  <inkml:trace contextRef="#ctx0" brushRef="#br0" timeOffset="5216">0 1383 135,'4'-9'284,"-3"0"17,-1 2 11,2-1-111,-1 2-70,-1 2-35,0 1-12,0-2-1,0 4 1,0-1 1,0 1-1,0 1-9,0-2-10,2 2-14,0 0-7,-1 0-10,1 2-5,-1-2-7,1 1-7,2 1-3,-2 1 0,-1 1-4,3 0 6,-3 3 5,3 2 10,-3 0 7,2 1 7,2 2 8,-2 3 5,3 2-4,-1 1 0,2 1-5,-3 1-7,1 1-3,2 0 0,0 0-2,0 0-3,-3 0-2,5-2-3,-5 2-6,2-3-6,-1 0-4,1-1-2,-1 1-5,0-2 1,-2-1 2,3 2 0,-3-3-2,1 2-2,0-3 2,0 1-1,-3-3-2,3 0-1,-1-2-1,-2 0 2,4-3-2,-4-2 2,-1 1-1,0-2 4,0-1 2,0-1 7,0 1 10,2-2 7,-2-2 8,0 1 4,1-2-1,-1-5-1,0-1-10,0-4-8,0-3-10,0-3-3,0-3-3,0-4-7,2-2 0,1-4-3,1-2 1,0-2-1,4-2 2,1 1-2,0 1-2,-1-2 1,-2 2-2,3 2 0,-2 1 0,-3 1 5,1 1 0,0 2 3,-2 4 1,0-1 2,-1 4-3,-1 0 1,-1 4 0,0 2-1,2 1-3,-1 2 0,-1 2 2,2 1 0,1 0-1,-1 2-2,1 0-1,2 2 0,1 0-2,0 0-2,2 1 3,4 1 0,-2 0 0,3-1-2,3-1 2,-2 3 0,6-1 0,1 1 2,5 1-2,2-1 4,5 1-2,7 1 2,6 1-2,4 0 0,7 0 1,11 0-2,5 0 1,7 0-1,4-1 1,5-1-1,3-1 3,3 0 2,-1-1 1,6-1-3,-2-2 2,3-1-1,0-2-1,3-1-3,-1 1 1,0-4 1,1 0 2,-1 1 3,1 0-3,-1 0 3,-1 2 0,-6 0-4,-3 2 0,-9 3-2,-7-1 1,-7 1 1,-8 3-8,-9-1-6,-8 3-32,-7 1-51,-8-1-64,-10 1-66,-5 2-73,-6 0-132,-11 3-47,-12-1 9,-9 1 45,-12-1 53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2:17.63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354 0 224,'30'3'318,"3"7"29,3 8 25,6 11-128,0 13-62,2 10-26,-1 14-2,-3 11 3,-6 9 3,-8 12-3,-7 10-10,-13 6-22,-12 3-30,-15 3-31,-9-3-41,-12-6-56,-10-4-74,-12-8-95,-10-15-174,-16-11-91,-18-16-34,-17-19 14,-12-20 49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2:31.62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186 37 129,'-4'5'264,"-5"-1"22,2 2-4,-1-1-81,2 2-55,-5-1-28,1 0-16,2 2-14,-1-4-10,1 1-10,2-1-15,-2 1-10,0-1-2,0-1 1,3 0 4,-3-1 10,2-2 18,-3 0 22,2-2 20,1-1 16,-1 0 12,1-1 0,3-4-9,2 2-14,-1-3-16,4 0-16,-1 0-11,2 0-1,5-1-5,-2 2-2,2-1-9,2 2-5,1 0-8,0 2-9,3 2-7,-1 0-6,1 3-2,3 1 2,1 4-1,-1-1-1,2 5 2,-1 2 2,1 4-4,-5 1-4,2 5-2,-7 2-3,0 2-5,-4 1-3,-5 2-3,-1 1-2,-7-2 2,-2 1-3,-3-1 4,-2-1-3,-4-2 1,-2-2 3,-2-1-5,1-3 3,-1-3-3,3-1-1,-1-6 0,4-1 1,0-4-1,2-3 0,1-3 0,6-5 0,0 1 0,6-4 0,2-1 2,5 0-1,3 0-2,2 3 1,6 0 1,2 3-1,0 3-3,4 2 3,2 2 5,-2 2-4,7 1-7,1 3-19,3 2-122,6 0-231,-3 1-173,1 1-93,-6 0-43,-9 0-6,-1 3 109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2:14.96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29 391 63,'-5'-4'275,"0"-1"26,-1 2 20,3 0-64,0 1-82,1 0-41,0 2-27,1-2-14,-1 2-15,2 2-9,0-1-5,0 5-2,2 2 1,-1 2 1,3 1 2,-1 2-1,3 2-8,-2 0-12,1 3-13,2-1-12,-1 1-5,-1 0-8,2-2-4,-2-2-3,-1-1 2,-3-2-1,2-4 3,-1-1 2,-2-1 9,0-2 4,0-3 1,0-3 4,-2-2 6,1-1 12,-1-4 10,1-2 9,1-2 10,-2-2 8,2-2 7,2 0-1,1-2 3,2 2-2,1 0-1,3 3-3,1 0-11,-1 5-10,5 1-14,-1 1-10,3 5-6,-2 2-5,2 2 3,0 4 1,1 1-1,-2 4-2,0 2-1,1 2-6,-2 2-6,-3 2-4,1 0-9,-2 2-15,-3 1-20,-2 0-39,-2-2-62,-2 1-85,-4-4-78,0 1-82,-3-4-130,-2-4-41,-5-1 22,2-5 63,1-5 69</inkml:trace>
  <inkml:trace contextRef="#ctx0" brushRef="#br0" timeOffset="474">185 294 187,'7'-36'305,"2"1"22,2 2 12,3 5-118,4 4-79,4 6-41,-2 1-21,6 7-8,-1 4-3,2 3-4,-1 7-7,0 3-4,-2 4-11,-2 4-9,-3 2-7,-7 2-8,-2 1-6,-2 1-3,-7-3-2,-1 0 0,-1 0 3,-4-5 8,0-1 2,2-1 3,2-4 2,1-1 0,0 0-4,3 0-7,3-1-15,3-1-31,8 1-44,1-1-52,3 1-113,1-1-107,2-1-46,-4 2-4,3-2 24,-3 1 43</inkml:trace>
  <inkml:trace contextRef="#ctx0" brushRef="#br0" timeOffset="748">847 469 109,'0'5'431,"4"1"47,-3-2 22,2-1 12,4-3-189,1 0-137,3 0-76,0-3-44,3 2-22,5-2-37,3 1-63,6-1-81,2 0-119,1-3-138,-1 0-70,-5-3-11,2 0 33,3-3 58</inkml:trace>
  <inkml:trace contextRef="#ctx0" brushRef="#br0" timeOffset="954">1420 196 179,'-5'-8'297,"2"3"17,-2-3 14,0 5-113,-1 0-71,-2 3-35,0 3-12,-1 2-5,-4 1-3,2 3-9,2 0-7,3 1-7,-1 2-6,4 0-3,1 2-3,2-1-3,5 2-1,2 2-3,3-1-8,1 1-7,2 2-5,5 1 1,-4-1 0,3 1 1,-2 1 2,-1-3 0,-5 0 3,-4 0-6,-2-3-6,-3-2-4,-3-1-6,-3-1-12,-4-2-23,0-2-32,0 1-38,3-4-39,1-1-36,2 0-33,3-3-44,1 0-65,3-6-42,2-1-5,3-2 14,4-5 33</inkml:trace>
  <inkml:trace contextRef="#ctx0" brushRef="#br0" timeOffset="1228">1513 447 63,'14'-18'277,"-3"1"49,-1 4 43,-2 1-27,-2 1-73,-3 4-42,1 1-32,-3 1-29,2 2-29,-3 3-23,0 3-22,2 3-16,0 2-15,-2 4-10,1 3-8,2 1-12,3 0-22,-3 2-36,1 1-51,1-1-54,-4 0-59,2-2-71,-3-1-119,-3-3-46,0-3 5,-4-3 27,4-3 44</inkml:trace>
  <inkml:trace contextRef="#ctx0" brushRef="#br0" timeOffset="1444">1527 412 223,'3'-22'303,"-1"1"25,3 3-4,1 0-110,-1 3-67,4 3-35,-1 3-17,0 0-17,5 4-8,-4 3-11,4 4-15,1 1-9,1 2-9,-1 2-7,0 4-3,-3-1-6,2 4-6,-2-2-7,0 1-5,-3 1-6,-2-2-5,1-2-2,-4 1 2,-2-5 4,1-2 20,-2 1 13,-2-5 22,2-2 25,-3-3 29,3 0 30,-1-6 19,1 1 13,0-3 5,1 2-2,2 0-7,3 1-20,1 1-21,-1 3-20,2 1-20,3 2-18,-1 3-17,2 3-9,-1 2-6,2 2-5,-1 4 1,1 2-5,-2 3-7,0 3-23,-3 0-55,0 2-80,-3 2-92,3-2-93,-8 0-164,0-3-68,-2-2 4,-5-5 54,0-4 76</inkml:trace>
  <inkml:trace contextRef="#ctx0" brushRef="#br0" timeOffset="1849">1817 103 253,'20'-31'322,"3"4"17,4 7 12,1 5-139,2 6-73,2 8-22,-4 5-8,-1 7 2,0 4 4,-7 6-8,-4 3-15,-2 3-18,-8 0-22,-1-2-10,-5 1 3,-1-5 14,-1-2 13,-3-2 13,4-2 7,-4-5-3,2 1-11,3-4-21,0 1-19,3-2-19,6-2-35,1 4-56,7-4-74,4 1-74,1-1-134,3-3-107,1-1-32,-4-1 18,8-3 54,3 1 62</inkml:trace>
  <inkml:trace contextRef="#ctx0" brushRef="#br0" timeOffset="2127">2580 201 229,'-6'-6'311,"-2"-1"19,4 3-2,-4 3-112,-1-2-69,-3 3-27,1 3-5,-5 1 7,2 5 10,-5 1 9,3 4-1,-3 1-8,3 3-14,1 0-16,0 3-17,4-1-11,3 1-14,4 0-10,0-1-9,8 0-6,-1-2-3,3 0-5,7-1-6,-1-2-1,6-2-4,-1-2 2,4-4-6,1-1 0,-1-4 3,-1-2-4,0-5 1,-2-3-3,-3 0-3,2-6 0,-5-3-4,-2-1 1,-2-2-1,-5-1-2,-3-2-1,-3 2 0,-4 2-2,-2 1-1,-4 3 1,0 2-2,-1 6 5,0 3 6,-2 4 7,4 3 6,0 3 0,2 4 3,3 2-5,5 3-3,2 3-9,4 2-10,4-1-15,2 2-36,5-2-44,2 1-69,1-2-74,1-3-130,1-3-108,-1-3-25,0-8 14,0-3 49,0-7 65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6:25.5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231 437 16,'-5'-2'240,"2"-1"18,-2-2 12,0 2-68,2 0-70,-2 0-39,3-1-14,-2 1-4,1 1-1,1-2 6,-1 2 5,1-1 5,2 0 3,-1 2 3,1-1-3,0 1-6,0 1-14,1 0-13,1 1-18,1 2-16,2 3-13,4 3-7,-2 2-3,1 3 0,0 2-2,2 2 1,-2 0-1,0-2-1,3 1 2,-3-1 0,0-4 1,0 0 2,3-3 11,-3-3 16,3-3 20,3-3 14,2-3 9,5-5 4,2-2-6,4-3-16,3-4-20,8-4-12,2-1-9,9-5-7,6-3-1,7-5-7,9-2-16,8-5-33,10-2-63,10-1-83,4-3-168,0 2-84,-5 1-32,-8 1 8,-14 1 45</inkml:trace>
  <inkml:trace contextRef="#ctx0" brushRef="#br0" timeOffset="1963">275 1543 143,'-5'2'291,"3"-1"19,-1-1 10,0 0-106,0 0-88,3 0-50,0 0-23,0 2-13,0-1-5,0-1 2,2 2 1,2 1 5,-1 0 2,4 2-1,-1 2 1,2 2-5,1 0-3,1 1-5,-2 2-6,4-1-5,-2 1-2,0-2 4,0-1 8,0-1 13,1-2 23,5-2 22,0-2 20,6-4 11,5-4 1,6-3-12,8-4-18,8-5-21,9-7-24,12-3-18,10-6-32,12-7-54,11-6-84,8-5-131,10-7-142,6-6-74,6-7-21,12-11 26,-2-4 67</inkml:trace>
  <inkml:trace contextRef="#ctx0" brushRef="#br0" timeOffset="3961">25 2698 144,'-5'-7'303,"-1"0"24,3 2 17,-2-1-95,2 1-85,1 2-51,2 0-29,-1 2-20,1 1-17,1 0-9,1 3-5,4 3 1,3 3-1,1 4 5,3 2 2,1 3-1,2 0-6,1 0-6,2 0-6,0-1 2,0-2 1,2-2 4,-1-1 8,-1-4 10,2-1 12,1-2 13,0-5 15,3-2 6,2-4 2,5-4-4,7-8-15,7-4-19,8-6-17,9-6-18,10-5-42,14-8-71,17-7-83,5-4-132,16-7-131,5-4-63,4-4-5,6-5 46,-2-3 71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39:35.21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26 227 70,'-8'-3'304,"0"3"29,3-1 24,2-1-36,1 1-120,4 1-63,1-2-33,5 2-12,6-1-15,2-1-14,8 1-5,4 1-10,4 0-9,4 0-14,4 0-14,-1 1-12,4 1-31,-1-1-45,-2-1-49,-2 0-64,-8-3-121,-3-1-58,-5-1-7,-9-1 22,-2-3 39</inkml:trace>
  <inkml:trace contextRef="#ctx0" brushRef="#br0" timeOffset="209">264 7 133,'-12'-3'294,"5"-1"16,3 4 17,0 5-81,4 1-65,0 5-16,2 4 12,0 3 22,-1 6 14,2 3-7,-1 3-21,1 4-35,2 5-43,-2 2-42,3 2-53,1 2-77,-1-1-89,2-2-106,3-2-147,-3-5-79,-2-4-20,-1-5 35,-2-5 70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6:32.6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22 610 91,'-3'-6'272,"0"-1"20,-2 0 14,2 1-89,1-1-72,-1 2-34,0-2-13,3 2 0,-1-1 12,1 2 11,0 1 10,0-2 4,0 2-1,1 0-11,-1 0-22,0 3-24,3-1-24,-1 2-20,1 1-20,3 2-10,1 4-6,2 2-1,4 5 0,0 3 2,2 3 1,-2 0 0,4 0 1,-1 0 4,1-3 10,-2-3 19,4-3 30,1-3 33,1-4 33,4-5 24,5-6 3,5-3-9,5-6-25,5-5-31,7-2-29,4-4-22,8-4-14,4-1-10,7-4-9,5-4-10,3-1-32,7-5-84,5-5-123,-1-1-159,3-3-144,4-3-70,-3-4-10,11-7 60,-6-6 110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8:24.4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3 298 85,'0'-6'223,"-1"-2"15,-1 3-28,2-1-67,-1-1-45,1 2-21,0-1-14,0-2-3,0 4-4,1-1-2,-1 1-7,0 2-6,2-1-9,-2 3-4,3 3-6,0 3-5,0 3 1,4 5-4,-1 2 1,5 4-2,-3 1-4,3 0-3,2-2-1,-2-2 2,3-2 5,0-3 6,5-5 4,2-2 5,9-7 2,9-4 1,7-9-7,16-6-8,15-6-23,9-7-33,13-5-67,7-8-122,3-4-66,1-3-32,-3-6-1,-1 2 17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8:24.9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85 535 32,'-11'-3'262,"-1"0"21,2 2 7,-1 1-59,2 3-101,1 4-51,1 5-29,1 3-15,-2 3-3,5 2 0,0-4-1,6-1 11,8-4 18,7-5 18,15-10 13,17-4 1,18-13-3,21-9-15,21-11-21,20-7-24,23-7-45,15-5-78,12-8-156,7-4-81,-4-6-48,-6-4-20,-12-2 18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8:25.6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43 618 90,'-14'2'288,"0"-4"22,4-1 14,5-3-74,9-3-106,7-4-54,13-4-36,12-4-20,19-7-14,15-7-8,17-5-10,17-8-24,15-3-74,15-6-116,9-6-65,5-6-29,4-8-15,-4-4 15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8:26.2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0 891 236,'22'-9'318,"8"-8"17,15-7 7,17-8-141,18-8-92,20-9-58,18-10-36,20-5-36,24-10-58,22-8-126,22-11-68,18-11-27,15-13-12,11-10 9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3:45.6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282 203 159,'-4'-11'283,"3"1"20,-1-2 2,1 0-85,-1 0-51,2 1-13,0 1 6,0-1 15,0 2 16,0 1 9,2 3 0,-2 0-10,1 2-11,-1-2-20,2 4-21,-2 0-27,0 1-27,0 1-21,1 4-16,3 2-11,-1 7-5,3 5 2,-2 4 1,1 3-1,0 3-4,0 1-5,0 0-5,2 0-8,-2 0-4,0-1-1,-2-1-2,0-1-3,1-1-1,-1-3-2,0-1-7,0-4-21,0-2-39,-1-2-57,-2-5-73,1-2-66,-1-4-64,0-1-78,0-5-92,-1-3-10,-4-3 33,2-3 55,1-3 57</inkml:trace>
  <inkml:trace contextRef="#ctx0" brushRef="#br0" timeOffset="338">291 95 263,'-5'-16'352,"2"2"27,2 2 31,-1 2-112,2 2-74,2 2-43,1 1-32,4 2-20,3 3-23,6 5-21,3 1-20,4 7-15,4 3-8,-3 7-7,5 3-6,-2 4-7,-4 1-10,1 2-7,-7 2-2,-1-2-6,-6-2-3,-7 1-17,-5-4-13,-3-1-23,-4-1-15,-5-2-12,-1-2-13,-2-2-6,-1-4-11,0-3-11,-1 1-23,3-3-55,-1-2-103,2-3-42,1-2-5,6-4 14,5-3 30</inkml:trace>
  <inkml:trace contextRef="#ctx0" brushRef="#br0" timeOffset="739">889 395 120,'0'0'243,"1"0"15,4-2-37,-2-1-70,2-1-61,1-1-39,0-1-24,-1-3-15,0 0-7,-2-1-4,2-4-2,-3-1-2,-2 0 0,0-4 4,-2-1 8,-1-1 12,1-1 15,-4 1 12,1 1 14,-3 4 10,0 2 12,2 2 1,-2 3-2,0 3-5,-1 5 2,-2 2 4,-2 7 11,-3 2 16,-1 7 18,1 2 16,-1 5 6,1 0-6,0 3-13,3-3-20,2 3-23,3-4-22,5 1-16,3-5-16,3 1-11,5-2-5,3-3-4,0-3 0,3-2-3,1-4-5,0-2-1,0-4-6,-1-4 0,0-2-3,0-4 0,-1-2-1,-2-3 3,0-2 3,-3-1 7,0 3 13,-5 2 16,1 2 16,-2 4 11,0 2 3,-2 1-1,0 2-13,0 2-16,-2 3-12,0 1-9,0 3-6,2 2-1,2 1-1,2 1 0,-1 1-1,4 1 0,-1-1-12,4 0-17,-1-1-29,2-1-42,3-3-56,-1 1-57,1-3-44,3-4-34,2-1-8,-1-3 11,1-4 27,-2-2 37,-1-6 41,0-4 42,-2-3 40,-3-5 35,0-3 38,-3-3 34,-2-1 34,-1-1 34,0 2 44,-3 4 47,-1 4 64,-1 4 53,-1 3 23,-1 6 6,2 2-21,0 3-46,0 3-67,0 4-57,0 4-38,2 7-24,-1 4-18,5 6-9,-3 6-4,2 2-10,2 2-4,-1 1-11,-1-1-6,1 2-11,-1-3-16,-2 0-34,0-3-60,-3-3-84,3-1-80,-1-5-68,0-2-71,-2-3-106,0-3-15,0-3 42,0-7 65,1-3 62</inkml:trace>
  <inkml:trace contextRef="#ctx0" brushRef="#br0" timeOffset="1476">1195 354 139,'-3'-1'320,"3"-2"31,0 1 21,3-1-84,2-1-90,3-1-55,3 1-39,0-2-28,5 1-22,1-1-23,5 2-32,0-3-42,4 3-43,1 1-68,1-1-128,-1-3-59,-2 3-19,0-3 7,0 0 28</inkml:trace>
  <inkml:trace contextRef="#ctx0" brushRef="#br0" timeOffset="1795">1913 377 174,'2'-6'254,"1"-2"12,0-1-44,-3-1-79,0-2-56,0-2-35,-1-1-19,-1-2-11,-1 1-6,1-2-4,-3-3 0,2 0 0,0 0 6,-2 0 11,-1 3 18,3 3 14,0 3 16,0 3 7,-2 2 3,0 4 5,-3 1 8,-4 5 17,-1 3 28,-4 3 28,-1 3 29,-3 2 15,1 1-7,1 0-23,0 0-35,5-2-38,1 1-40,4-1-31,2-1-16,2-1-17,3 1-16,4-3-18,0-2-13,4 1-16,4-2-16,4-2-9,0-1-1,5-2 3,-3-2 4,3-3 9,-1-4 4,2 1 11,-1-4 8,-3 2 8,1-1 12,-2-1 15,-3 4 18,-4-1 26,0 2 18,-5 3 16,0 0 8,-1 2 3,-2-1-7,0 2-13,0 0-12,0 0-11,0 0-4,-2 0-6,1 2-5,1-2-3,0 1-4,0-1-6,-2 2-4,2-2-3,0 1-4,-1 1-4,-1-1-13,0 1-25,1-1-35,-1-1-53,1 2-62,-1-1-61,0 0-50,1 3-73,1-4-80,-3 3-12,-2-2 30,2 1 44,-2 1 53</inkml:trace>
  <inkml:trace contextRef="#ctx0" brushRef="#br0" timeOffset="2574">1918 189 68,'3'-7'295,"0"2"35,-3 2 30,3 0-54,-3 3-85,0 0-41,0 1 1,-3 7 9,0 3 3,0 4 4,0 1 0,1 4-17,1-1-37,2 2-40,1 0-28,3-2-21,2 3-14,1-5-10,4 1-6,1-1-3,4-3-11,1-2-23,4-3-47,1-2-74,5-1-75,2-3-77,2 0-97,1-3-103,0-1-18,3-4 35,-1 1 58,3-4 63</inkml:trace>
  <inkml:trace contextRef="#ctx0" brushRef="#br0" timeOffset="2826">2879 141 272,'18'-23'324,"-6"2"36,-2 1 10,-7 0-83,0 4-37,-6 1-13,0 4-3,-4 2-6,-5 5-11,-1 2-17,-6 6-17,2 3-17,-4 3-18,1 5-20,2 2-23,-1 1-22,5 3-25,3 0-21,3 0-12,3-1-10,5 2-4,2-3-4,3-1-5,3-2 0,4-2-2,1-2-2,4-4-4,1-4 0,2-3 0,2-3-2,-3-4 5,2-3 3,-1-5 0,-2-1 2,-3 0 5,-2 1 9,1 3 3,-6 1 2,0 5 8,-1 2 4,2 6 15,-3 4 19,1 8 31,-1 3 31,3 6 22,-1 3 17,-1 5-1,1-1-15,4 1-31,-4-1-31,0 2-24,0 0-23,0-1-17,-3-1-12,-2-1-3,-2-1-7,-2-2-4,-4-5-4,-3-1-4,-4-4-4,-1-2-8,-4-3 4,-1-5-1,-4-3-8,0 0-23,0-6-25,1-1-29,2-3-41,3-3-34,2-1-22,5-4-29,5-4-65,6-4-67,6-5-48,9 0-44,3-3-71,3 0-50,4-2 40,1 1 73,2-1 70,5 2 74</inkml:trace>
  <inkml:trace contextRef="#ctx0" brushRef="#br0" timeOffset="3300">3183 268 33,'22'-21'287,"-5"3"57,-4 4 53,-2 2 8,-3 2-87,-2 3-63,-3 3-31,2 4 2,-3 3-1,3 4-10,-1 5-12,1 2-11,0 4-23,1 1-50,1 2-42,0-1-33,1 1-19,-3-2-29,1 1-47,-2-4-70,-1-1-93,-2-1-79,-1-4-88,-3 1-133,0-5-42,-2-3 27,-1-3 66,2-5 66</inkml:trace>
  <inkml:trace contextRef="#ctx0" brushRef="#br0" timeOffset="3508">3273 225 163,'0'-27'313,"3"1"40,0 7 39,2 0-74,0 5-58,1 2-36,1 5-25,3 2-28,0 5-27,1 5-40,1 2-30,1 7-22,3 4-18,-2 3-12,2 1-9,0 2-6,1 2-2,-1-2-2,0-2 0,-2-1-1,0-4 3,-4-2 7,-2-3 28,0-3 42,-2-5 31,-3-1 23,2-4 14,-2-4 3,2-2-24,-2-5-39,5-5-31,-2-1-22,2-3-26,0-1-36,4-4-50,3-1-75,1 0-89,1 3-83,5-1-102,0 2-111,-2 4-27,0 4 36,0 4 63,0 8 76</inkml:trace>
  <inkml:trace contextRef="#ctx0" brushRef="#br0" timeOffset="3812">3853 221 148,'0'16'284,"0"-1"17,0-1 10,0-5-109,-1-2-66,-1 1-29,2-4-10,0-2-1,2-1-4,-1-1-8,4-1-17,1-4-18,0-2-21,1-2-13,1-2-8,-2-4-4,2-1-1,-3-2-2,-2-4 0,0 0 1,-3-2-1,0 2 7,-3-2 6,1 2 19,1 4 21,-3 2 19,3 6 8,-1 2 7,-1 3 23,0 9 24,0 3 23,-2 5 8,0 6 11,2 5 1,2 2-23,1 2-38,1 2-44,4-1-26,3 2-18,1-3-12,1-3-11,1 0-26,3-2-41,-1-3-60,1-4-70,-1-3-68,-2-5-54,3-3-30,0-2-13,2-5 8,-3-6 12,2-3 31,-5-4 63,1-4 99,-3-4 98,0-1 92,-2-1 85,-1 2 68,-2 5 25,3 2-26,-3 3-33,-1 6-35,1 3-19,-1 4-23,1 2-22,-1 4-17,1 2-10,0 4-7,0-2-7,-1 1-7,2-1-9,-2-1-3,1-1 2,-1-3 6,-1 0 15,1-4 15,-2-4 15,3 0 21,-1-6 20,1-2 15,-1-5 17,2-1 16,4-1 10,0-2 5,3 0-5,6 0-13,-1 3-18,5 1-19,2 5-24,0 3-18,2 5-18,2 5-9,1 5-14,-1 6-12,2 4-13,-3 7-32,-3 3-68,-1 4-119,-2 1-129,-4 1-185,-5 1-90,-8-1-30,-9 0 39,-6 0 102,-6-5 121</inkml:trace>
  <inkml:trace contextRef="#ctx0" brushRef="#br0" timeOffset="4932">57 822 230,'-19'3'263,"5"0"14,1 0-56,7-1-79,1-1-54,5 1-26,5-2-13,6 0-2,6 0 1,7-3 2,6 1 1,10 0 7,7 0 5,11-1 8,7 0 1,11 0 0,10 0-2,7-1-9,5 0-11,6 1-10,5 0-8,2 0-8,7 0-2,6 0 2,2 0-2,4 0-1,3 2 4,-2-2 5,3 0 2,1 0-3,4-1 0,0 2-2,3-1-8,-1 0-4,-3 0-6,-4 0-3,0-1-2,-1 0-3,-5 1 2,-3 0-3,-6 0 2,-4-2 4,-10 4 2,-7-2 2,-5 2-4,-8 1 2,-6 0-8,-6 0-29,-10 1-51,-6 1-84,-9 0-152,-12 2-81,-17-4-38,-16 0 1,-17-5 38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3:54.4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151 132 46,'5'-9'269,"0"-2"21,0 1 17,-2-1-58,0 1-84,-3 1-35,0 0-12,-3 3 9,3-2 16,-3 4 8,1 1 5,-1 0-6,0 1-10,1 1-11,-4 1-13,-2 3-10,-3 0-4,0 1-7,-3 2-5,1 2-11,-3 0-13,2 3-20,3 0-11,-3-1-14,4 2-8,0 1-7,1 0-6,3-1-6,4 1 0,1-1-5,2 2-2,2-4 0,4 2 2,2-1 3,2-1 6,0 1 5,3-1 1,1 1 2,2 0 1,-1 0 1,1 1-3,-2-1-3,0 1-1,-2 1-1,-1-1 0,-2 2-2,-2-2-1,-5 0 1,-1 0-2,-2-1-1,-3 2-1,-5-1 5,-2-1 1,-4 0 0,0 1 1,-5-3 3,3 0 2,-1-3-1,2-1 0,1-1 0,3-3 0,3-1-13,0 0-30,7-2-44,1-4-44,6-4-34,5-1-31,4-6-13,3-2 16,0-2 31,2 0 40,2 0 35,0-1 31,-2 4 27,-2 1 28,-2 2 36,-2 1 38,-2 3 40,-4 3 32,-1 2 28,-4 1 10,1 2-13,-3 0-29,1 3-25,-1 3-7,1 5-8,-2 2-5,2 4-1,-1 5 5,-1 2-11,2 3-21,-2 3-25,3 0-17,-1 2-12,4 0-7,-3 3-9,2 0-6,0-1-12,-2-1-18,-2 0-38,1-4-55,0-2-54,-2-5-53,1-4-41,-1-1-23,0-5-5,0-7 10,0-2 7,-1-5 1,-3-7 1,0-5 2,-1-7 12,-2-4 39,0-7 72,2-2 108,2-5 104,-2 1 83,5-1 64,0 3 37,0 3 6,3 6-21,0 6-28,1 3-24,-1 6-20,4 5-11,1 4 0,2 2-8,2 4-9,3 5-8,0 3-9,0 2-19,0 2-23,-2 3-23,2 0-14,-3 3-11,1 2-10,-2-1-11,-3-1-23,-2 2-26,-1-1-25,-5-1-30,0 0-33,-2-1-31,-1-4-29,-2 1-40,-1-4-68,-2-2-46,2-6-4,-1-2 20,4-4 37</inkml:trace>
  <inkml:trace contextRef="#ctx0" brushRef="#br0" timeOffset="820">485 439 168,'6'-3'279,"1"2"16,-1 1-2,-1 0-97,2 0-66,0 1-37,-1 1-15,2-1-5,3-1 1,-1 2-2,3-2-6,2-2-10,1 2-10,0-3-8,3-1-16,-2-1-12,2-1-4,-1-1-2,-1-2-8,-3-2-4,2-1-5,-5-3 0,2 0-2,-5-1-1,-2-2 4,-1 0 4,-4 0 16,-1 1 12,-1 2 23,1 3 25,-2 3 15,-1 2 8,0 2-3,0 4-4,-1 1-5,-2 2-6,-3 6-2,-1 1 7,2 5 10,-1 1 4,1 1-6,0 1-8,1 1-10,3 1-12,-2-1-8,4 2-13,2-2-9,2-2-2,1 1-4,4-1-6,2-1 0,0-1-5,3-1 1,3-1-6,2-1-4,1-4-6,2-1-9,2-3-7,-2-3-12,1-3-6,0-3-4,-2-3-1,2-3-3,-3-4-2,-3-4 2,0-1 7,-3-3 1,-3 0 10,-1-1 16,-3-1 18,-2 2 20,-3 0 23,0 5 20,-2-1 22,1 5 10,-4 1 5,2 6-5,1 0-14,-1 4-19,0 2-20,-2 2-10,-3 3-12,-1 5 0,1 1-3,-2 4 4,-2 2 3,2 2-1,2 1-2,2 1-5,-2 1 0,5 1-5,3-2 0,0-1-3,5 2 0,2-4-4,3 1 0,6-1-2,0-1-2,6-1-8,0-2-13,5-2-22,2-2-43,-1-4-57,0-1-67,1-6-59,1-1-43,-5-7-20,2-1 11,-2-6 38,-4-3 59,1-4 62,-3-6 59,-5-1 49,-1-4 42,-1-3 28,-2-2 29,-2 1 22,-2-1 27,-1 4 34,-4 4 50,1 4 44,-2 7 15,0 7-4,-2 1-21,1 8-39,-1 5-46,-1 4-37,-3 7-20,1 8-3,2 3 3,3 6 5,0 1-6,3 6-12,0-1-12,5 1-14,0 1-14,2-1-24,-1 0-45,0 0-63,1-3-77,1-1-71,0-3-64,-1-3-44,-1-1-39,-1-7-62,0-5 11,-3-5 39,-2-6 46,2-5 49</inkml:trace>
  <inkml:trace contextRef="#ctx0" brushRef="#br0" timeOffset="1669">1421 310 242,'-11'1'323,"-2"3"30,1 2 19,-2 3-108,-1 1-63,0 4-25,0 0-17,2 3-16,1 1-21,4 0-22,3 0-25,2 2-24,3-2-25,3 0-34,4 0-37,2-2-46,7-1-49,3-2-56,3-2-105,5-2-77,3-1-22,5-7 12,3-2 32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3:56.3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149 321 171,'0'-11'331,"-6"0"24,0 6 18,-4 0-81,-4 7-94,0 2-50,-2 4-16,0 1-7,2 3-5,0 0-15,2 3-17,0 0-23,6 0-21,1-2-14,1 2-11,4-3-4,2 0 1,1-3 1,1 0 5,0-3 13,0-1 25,-1-2 27,4-2 20,-4-4 18,2 0 12,-1-4-3,-1-4-18,0-1-24,-1-3-25,-1-1-21,1-1-18,-1-1-17,1 0-11,2 0-19,1 2-27,2 1-36,1-1-43,4 2-39,1 0-36,6 2-13,0 0 4,3-1 25,3-1 36,0 1 40,-2-2 38,0 0 34,-1-2 38,-4-1 45,-4 0 50,-6 2 51,-3-1 42,-5 0 33,-5 3 9,-1 0-9,-4 3-28,-4 3-40,1 2-33,1 2-30,-3 6-24,1 6-20,3 2-4,-2 8-4,3 3 3,3 6 0,2 3-1,4 4-4,2 4-10,4 3-3,2-1-14,3 2-18,2-1-24,-1 0-36,1-2-97,-2-1-125,1-2-121,1-4-162,-2-2-76,-5-5-13,-2-5 70,-5-4 108</inkml:trace>
  <inkml:trace contextRef="#ctx0" brushRef="#br0" timeOffset="499">205 579 139,'0'-9'316,"3"1"16,3-1 8,2 2-96,5-1-125,4 1-111,3-2-172,1 0-88,3 0-46,-2 0-15,0-2 2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3:57.2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254 111 236,'2'-21'368,"-2"2"62,0 2 72,0 2-58,-2 3-39,2 2-31,-3 2-39,0 2-49,3 3-69,-2 3-73,-1 3-55,1 3-39,-1 6-24,2 6-11,-1 3-1,2 3-8,3 3-3,2 3-6,0 2-8,3-1-20,1-1-46,-1 0-66,-2-1-85,1-4-80,-1-2-74,-3-4-138,-3-4-42,-6-4 25,-4-4 62,1-7 69</inkml:trace>
  <inkml:trace contextRef="#ctx0" brushRef="#br0" timeOffset="237">12 317 320,'-8'-2'380,"4"1"20,2-2 10,7 1-148,3-1-109,4 0-70,6-1-42,4 1-21,6 0-10,4-1-12,4 0-6,4 1-3,2-1-4,0-3 2,0-1 0,-6-2 9,-1-3 2,-3-3 6,-4-2 3,-7-3 6,-2-2 10,-5 0 23,-3 1 32,-6 3 36,-2-1 35,-3 4 33,-3 0 18,0 5 3,1 2-26,-1 1-24,0 7-30,0 1-28,-2 4-21,1 7-8,0 2-6,-1 5-2,2 5-4,3 1-11,0 1-5,0 2-13,3 2-9,-1-1-5,3 1-7,1-2-2,2 0-6,0-2-5,3-2-8,-2-2-6,1-6-6,-2-2-3,0-4 0,1-4 3,-1-5 4,0-5 3,1-4 2,-2-4-4,1-2 2,-3-2 4,-1-2 2,2 1 9,-2 1 10,0 2 9,-2 3 4,1 5 1,-1 2-2,1 4 0,0 4-5,-1 1 1,4 4-2,0 2 5,1 4-1,2-2 0,2 1-3,0 1-5,2-2 1,1-2 2,2 1 0,1-4-3,1 1 0,1-5 0,0 0-3,-2-5-9,2-2-4,-3-4-6,1-2-7,-1-4-11,-2-2-14,-1-4-11,-1-2-5,-2-3 1,-2 2 5,-3-3 13,-1 2 26,-1 2 28,-1 4 24,-2 4 10,0 4 10,-3 4 12,-3 6-1,-2 3-6,0 4-11,0 5 1,0 5-11,2 1-8,4 1-10,2 4-7,2-1-5,6 4-6,3-2-22,2 1-54,4 1-104,4-4-112,-1 1-155,7-2-130,4-5-53,6-2 17,10-5 81,6-3 101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3:58.2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118 345 89,'-13'3'319,"1"0"28,-2-2 17,2 2-35,0-1-104,6-1-44,-1 1-4,4-2 5,1 0 0,2 0-13,2-3-25,1-1-41,4-1-46,-1-4-41,3-2-31,1-2-20,-2-4-20,1-4-15,-1 0-4,-3-3 2,0-3 9,-2 0 10,-2 2 12,-1-1 24,-1 2 30,-2 3 28,-2 3 26,0 5 22,0 4 16,-2 1 10,-1 7-1,-2 2-1,0 7 3,-2 2 0,2 4 1,-2 2-8,4 4-9,0 1-17,3 0-19,2 1-14,1 1-13,2-2-10,5 0-8,0 0-8,3-3-4,4 0-7,1 0-5,4-3-15,1-2-20,4-1-29,0-5-38,-1 0-33,1-6-24,0-2-22,-1-4-3,-1-4 4,-1-4 23,-3-4 24,0-1 30,-4-2 33,0-2 35,-2 1 37,-3 0 41,-1 0 36,-4 3 36,1 3 37,0 3 26,-3 2 6,0 2-9,0 4-23,0 1-33,0 1-37,0 5-27,3 1-17,-3 6-11,3 2-1,0 3 5,2 3-6,0 0-1,0 1-5,3-1-2,-1 0-5,0-3-4,-1 0-3,1-3-8,-1-3 1,-3 0-2,2-4 0,-2-2 1,2-2 1,0-1 1,1-4 1,0-1 2,2-4-1,-2-2 0,-1 0 0,2-3 10,0 1 5,-2 1 6,1 1 8,-2 2 8,-1 3 3,0 0-1,0 5-5,0 2-5,0 2-5,0 5-5,1 2-3,0 4 5,3 1-5,2-1 3,-1 4-4,3-1-8,3 1-1,1-1-2,0-2 0,1-2-3,3-1-6,-1-3 0,2-3-12,-1-1-13,2-5-17,1-2-9,0-5-14,-3-2-10,0-3-6,-3-3 7,1-2 10,-4-4 8,-2-1 13,-2-1 17,-2-1 19,-1 0 17,0 0 20,-4 0 22,-1 3 18,-4 3 17,0 1 0,-3 4-2,1 3-7,-1 2-19,-1 3-14,1 4-9,-3 2-7,2 4-6,3 3-4,0 1 1,1 3 0,3 1 0,0 1-4,3 0 1,2 3-1,0 0-2,3-1-1,1 2-4,1 2 2,-1 1-2,2 1 0,-3 1-2,0 1 0,-3 1 2,-2 1 0,0-2 1,-6 0 4,0-2-5,-2-1-6,-3-1-5,0-4-7,-1-1-11,1-4-7,2-1-4,1-4-2,0-1-15,1-4-30,4-2-36,4-5-48,2-3-40,4-4-37,6-1-14,1-3 9,4-2 34,-1-2 43,1-2 47,1-2 49,-2-2 44,0-2 44,-2 1 46,-5-1 49,0 1 55,-4 2 51,-4 5 50,0 3 17,-2 3-9,-1 5-31,-1 2-45,-2 7-48,-1 2-44,0 7-30,1 3-12,1 5-7,0 2-7,0 3-8,0-1-12,3 5-9,0-3-10,0 1-18,-1-1-49,-1-4-90,2 0-107,-1-3-125,0-6-158,-2-1-71,-2-7-1,-3-4 64,-1-3 96</inkml:trace>
  <inkml:trace contextRef="#ctx0" brushRef="#br0" timeOffset="1288">950 97 148,'0'-18'308,"4"2"23,-2-1 11,4 5-92,-1 0-110,2 3-59,2 3-35,0 2-19,1 1-11,4 4-5,-1 2-3,2 3 8,-2 5 10,3 2 13,0 2 19,-2 5 18,0 2 15,-1 2 14,1 3 5,-6 0-5,0 0-14,0 0-17,-4-1-18,0-4-20,-3-1-16,1-3-10,0-3-2,-1-3 1,-1-4 12,0-2 14,0-5 9,2-1 6,-1-1-2,3-4-1,-1-2-14,0-2-16,4-4-6,0 2-7,-1-6-3,1-1-1,0-1 3,0-2 10,-2 1 26,-1 2 36,0 3 25,-1 4 13,-2 3 4,1 2-13,-2 4-23,2 4-28,-2 5-19,0 2-6,1 3 6,-1 3 1,5 0 3,-1 2-3,1-1-1,0 0-8,3 0-6,3-3-2,0-1-1,3-1-3,-1-2-4,6-2-3,-2-1-4,4-3-1,-2-3-2,3-2-2,-2 0-2,1-4-1,-2-4-1,-2 0-6,-2-3-6,0-3-1,-5-2 1,1-1 0,-3-3 3,-4-1 7,0-1 3,-4 0 8,-4 3 9,1 0 6,-3 5 2,0 1 4,-2 4-3,-2 4 0,-2 3-1,-1 8 0,-1 3-2,0 8 2,1 5 9,2 4-3,5 4 1,2 2-2,6 3-8,4 0-10,4-2-19,4 1-30,4-3-86,2-5-130,5-6-130,2-9-177,5-7-82,1-4-25,5-10 56,3-6 114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39:36.09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27 455 139,'-6'2'294,"-1"-2"22,3-2 24,0 1-96,1-4-72,0 1-44,3-2-21,2-2-21,2 2-15,4-1-11,2-1-7,7 2 6,5 0 13,2 3 14,3 2 14,0 4 5,0 4-7,-4 2-19,-5 3-19,-2 3-21,-8 3-22,-5 3-11,-6 2-6,-7 2-2,-5 1-2,-3 1 1,-4 0 1,-2 0-2,3-2 3,-2 1 1,2-4 1,4-1 1,1-3 1,6-2 3,4-2 0,6-2-1,5-2-2,6 0-5,9-3-22,9-1-37,4-1-52,8-4-55,5-2-112,0-4-112,3-4-42,-1-6 2,2-4 31,5-4 51</inkml:trace>
  <inkml:trace contextRef="#ctx0" brushRef="#br0" timeOffset="384">971 419 150,'-5'-7'270,"0"0"10,1 2 9,-2 2-118,-1 1-67,1 2-29,-4 3-7,-1 3 9,-1 3 10,-4 5 12,0 2 9,-3 3 9,1 3 1,-2 2-8,1-2-13,2 2-17,1 0-21,3 2-16,5-1-16,5 1-13,3-1-16,8-1-23,3 0-30,8-1-34,3-5-37,4-2-46,4-4-58,-2-4-95,5-4-33,-1-4-1,4-6 23,2-6 36</inkml:trace>
  <inkml:trace contextRef="#ctx0" brushRef="#br0" timeOffset="615">1301 548 28,'4'-9'289,"-4"3"22,-2 2 13,-1 2-40,-2 5-120,-4 2-68,-1 2-31,0 4-8,-2 2-7,3 4-1,-3-1 0,3 4-2,1-2-2,3 3-4,5-3 1,0 0 8,3-2 7,4-1 12,1-3 13,4-1 15,0-4 20,0-2 17,-1-3 10,-1-3-7,1-5-14,-3 0-23,0-6-28,-2-3-37,2-3-39,-2-1-37,0-4-42,-1 1-42,3-1-44,3 2-43,2 3-38,2 2-54,6 1-80,3 1-27,4 4 14,4-1 32,4 4 43</inkml:trace>
  <inkml:trace contextRef="#ctx0" brushRef="#br0" timeOffset="885">1761 487 216,'-3'0'326,"-3"-3"20,-2 1 13,0 0-118,-3 2-96,0 0-57,2 4-28,1 0-15,-2 2-11,7 5-6,0-1-1,3 4 2,5 1-1,2 3-5,1 1-1,4 1-4,0 2-5,-1 1-3,2-1-4,1 1 3,-4-1-1,-4-1 1,-3-1-2,-3-2-1,-3-2-2,-5-2-4,-6-4-7,-5-2-11,-5-4-29,-1-2-42,-1-4-77,1-4-118,2-4-63,2-2-21,5-6 10,8-2 33</inkml:trace>
  <inkml:trace contextRef="#ctx0" brushRef="#br0" timeOffset="1166">1744 82 159,'19'-27'305,"0"4"29,2 7 26,2 5-75,2 7-83,2 4-37,-3 6-20,2 4-16,-3 3-24,-2 4-28,-5 3-26,-5-1-20,-2 2-13,-2-1-11,-6 1-4,-1-2-3,-1-1 3,-3-3-3,1 0 0,3 0-7,0-1-25,5-3-38,3 3-49,9 0-71,2-1-130,5-1-64,3 2-12,4-4 20,3 1 36</inkml:trace>
  <inkml:trace contextRef="#ctx0" brushRef="#br0" timeOffset="1404">2489 387 153,'-2'-1'318,"-1"-3"32,2-1 32,-1 2-71,0 2-99,2-1-55,-3 1-30,0 2-21,-2 2-7,-2 3 6,-6 5 12,-2 3 15,-7 3 11,0 4 4,-3 2-18,-2 2-25,2 1-27,1 1-25,2 0-18,6-2-10,2 2-7,4-3-1,7 0 0,3-1-1,5-2-3,5 0 3,5-3 0,3-3-5,5-4-3,1-1 0,4-4-5,-1-5-4,-1-2 1,4-5-3,-3-5 2,1-2-3,-3-5 1,-3-3-4,-4-5-3,-2-1-1,-7-3-1,-4 0 2,-5 2 4,-3 2 14,-2 2 7,-3 6 9,-4 3 4,-1 6-1,-3 2-3,0 7-1,-1 3-8,1 4-3,0 4-2,4 2 0,0 3-1,3 2-5,4 2-3,2 1-14,3 0-27,3 2-65,5-4-86,5 2-91,1-1-173,5-4-85,0-1-21,2-3 35,2-1 72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00.4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388 297 42,'0'-19'308,"0"1"49,0-2 55,-4 4 16,1 2-80,0 4-48,-1 0-34,1 8-28,0 2-40,-2 4-33,2 7-28,-3 4-12,4 3-10,1 4-8,1 2-13,1 2-25,4 1-19,-1 0-17,1 1-13,-1-1-20,-1-1-25,0-2-36,-1-2-46,-2-4-59,0-1-50,0-5-36,0-5-32,0-3-4,0-4 10,-2-5 34,0-4 36,1-6 38,1-3 39,-2-5 43,2-1 44,0-1 33,2-1 35,1 4 36,-1 2 36,2 4 22,1 4 10,-2 2 3,0 5 5,5 2 5,0 4-1,3 4-1,2 2-3,4 4-5,-1 2-15,6 4-24,2 1-24,1 1-21,5 1-13,0-1-14,-1 2-14,-2-6-17,-2 2-17,-3-7-22,-4-1-27,-3-4-30,-4-4-23,-3-4-8,1-4 1,-7-5 12,0-5 17,-4-4 28,-1-3 26,-3-3 16,0-1 15,-1-4 13,2 2 16,0-1 27,-1 2 37,0 5 45,3 6 32,-2 3 23,3 5 2,-1 2-8,2 5-3,-1 3-10,2 7-6,0 6-5,2 3 0,2 5-2,3 3-29,2 2-29,1 4-30,1-2-18,1 2-25,-4 0-41,0-3-66,-1-1-91,-1-2-96,-3-5-133,-2-4-135,-4-3-46,-4-6 21,-3-3 65,-3-6 89</inkml:trace>
  <inkml:trace contextRef="#ctx0" brushRef="#br0" timeOffset="689">186 69 108,'-19'-9'271,"3"3"25,-1 5 27,3 5-85,-2 7-53,0 5-20,0 7 6,2 3 7,0 8 8,1 3 2,2 2-6,0 5-17,5-1-21,3 4-29,4-1-29,4 1-25,9-1-20,2-1-21,8-1-39,4-2-53,5-3-59,5-6-67,2-5-69,-1-4-148,-1-10-58,2-9 4,-4-5 32,5-7 50</inkml:trace>
  <inkml:trace contextRef="#ctx0" brushRef="#br0" timeOffset="934">939 71 15,'20'-31'335,"2"9"29,0 7 15,4 12 17,4 9-160,3 10-73,3 12-28,2 6 5,-3 7 14,3 2 7,-4 5-3,-3 0-20,-2 0-22,-6 0-33,-6-3-30,-9-3-21,-4-4-23,-8-2-25,-4-5-38,-4-4-48,-3-1-55,0-5-57,0 0-75,3-6-117,2-3-42,2-5 5,5-1 36,3-6 47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01.6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40 155 268,'14'0'362,"2"-2"30,0 1 34,2-2-112,3 1-91,0 1-59,2-1-38,1 1-35,1 1-59,-1-2-71,2 0-65,-3 1-78,-6-3-147,-4-5-69,-8 0-14,-5-2 20,-5-1 39</inkml:trace>
  <inkml:trace contextRef="#ctx0" brushRef="#br0" timeOffset="151">52 27 156,'-22'-3'326,"6"0"32,7 2 17,4-2-87,8 1-109,5 1-69,7-1-54,8 1-54,6-1-84,4 0-147,5 1-79,1 0-42,-1-1-11,-1-1 15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02.2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17 305 275,'0'-30'335,"-3"0"39,1 0 26,-1 5-72,2 0-17,-1 6-2,-1 4-10,2 3-22,-1 5-41,2 5-47,0 5-49,2 8-43,2 4-27,-1 6-12,4 2-8,-1 6-12,4 1-15,0 2-13,0 1-28,0 0-40,-1-2-73,0-1-79,-2 2-67,1-5-58,1-2-57,-2-4-100,-1-5-6,-1-2 42,2-5 43,3-4 52</inkml:trace>
  <inkml:trace contextRef="#ctx0" brushRef="#br0" timeOffset="265">481 315 93,'6'-16'289,"2"-3"22,-4 1 12,-1-2-72,-3 0-99,-1 1-50,-2 1-27,-2 0-11,-1 2-5,0 1-7,-1 1-4,-4 2-9,3 3-2,-3 2-1,0 2 2,-2 4 8,2-1 3,0 4 4,0 0-1,3 5-2,-1-3-10,4 3-7,0 4-8,2-1-4,3 3 0,0 0-1,3 1-1,2 0 4,0 3 2,6 1 3,-2 2 3,3 0-2,-2 2-3,0-1-3,0 1-5,-3-1-6,-2 0-4,-2-1-2,-1-2-2,-2 0-3,-3-3-1,-2 0 0,-3-3 3,-1-3 0,-1 0 3,-2-2 6,0-2 14,1-4 14,0-1 17,0-1 14,2-4 20,-1 0 11,4-2-1,1-4-6,4 1-14,1-3-13,3-4-23,3 0-18,7-1-23,-1 0-29,4 2-38,3 0-47,3 1-48,3 1-47,2 2-43,3 2-28,3 2-45,-1 2-83,1-1-17,-1 1 17,0 1 30,1-1 41</inkml:trace>
  <inkml:trace contextRef="#ctx0" brushRef="#br0" timeOffset="718">833 206 102,'0'-4'284,"-3"-2"22,0 1 17,-2 1-75,0 0-85,-1 2-40,-2 0-18,2 4-2,-4 2-5,2 5-6,-3 2 0,0 4-10,2 0-5,-4 3-13,4 0-10,0 1-9,2 1-5,2-1-6,2-1-4,5 0-2,2 0 0,5-1-2,1-2-4,3-2-4,1-4 0,-1-1 2,1-4 1,-3-2 7,0-4 10,2-2 13,-4-2 7,2-3-1,-5-3-4,-1-2-8,-2-1-14,1-2-20,-3 1-25,1-2-35,-2 2-38,3-2-39,0 1-45,3 2-34,1 0-17,2 2 1,5-1 16,1 2 26,4 0 42,-3 0 39,2 1 40,-1 1 38,-4 2 33,-1 1 24,-3 3 14,-3 1 14,-3 3 13,-1 4 20,-2 2 7,-2 6 9,-1 3 9,-3 2 4,2 2-10,0 4-17,1-1-15,1 1-18,2-1-14,2 1-16,3-2-12,1 0-9,3-2-6,1-2-2,0-2-3,0-2 3,-1-2 7,-1-5 23,-2-3 27,3-3 28,-4-3 19,0-3 13,-2-5 1,0-2-15,-3-1-22,2-2-27,-2-4-29,-2 1-37,2-2-63,0 1-84,0 1-81,0 2-90,3 1-148,3 2-64,-2 4 13,-1 1 49,3 3 65</inkml:trace>
  <inkml:trace contextRef="#ctx0" brushRef="#br0" timeOffset="1317">1315 129 195,'5'-14'323,"-2"-6"31,1 1 27,2 2-91,0 1-76,2 2-32,2 5-18,2 2-17,4 4-8,3 3-14,4 4-12,3 7-11,-1 4-1,2 4-5,2 4-8,-3 2-11,0 4-17,-4-1-18,-5 1-14,-1-4-14,-6 1-8,-6-2-7,-2-2-6,-7-2-3,-1-4 2,-7-2 4,0-5 2,-4-3 7,1-5 10,-2-2 17,0-4 18,1-4 19,2-3 13,1-3 7,3-2-2,4-2-11,6-3-20,2-2-23,6 0-27,6-3-44,4 1-86,5 0-100,2 1-102,3 3-175,1 1-89,-1 3-16,-2 4 53,2 2 82</inkml:trace>
  <inkml:trace contextRef="#ctx0" brushRef="#br0" timeOffset="1643">1872 15 285,'2'4'365,"-1"-3"22,-1 4 26,0-1-103,-1 4-68,-3 4-11,4 3 15,-1 1 12,1 7-2,3 2-21,0 4-42,6 1-56,-2 1-52,-1 1-39,2-1-48,-3-1-59,1-1-74,-1-2-75,-2-4-69,2-1-56,-2-6-77,2-5-74,-5-4 4,-2-6 35,-1-3 47,-3-6 55</inkml:trace>
  <inkml:trace contextRef="#ctx0" brushRef="#br0" timeOffset="1827">1857 275 116,'-9'-33'286,"3"-3"26,4-1 24,2 2-70,2 4-77,4 2-28,2 5-7,0 5 1,2 3-4,4 6-10,-2 6-2,4 2-9,-2 7-14,2 5-17,-2 5-10,-1 3-16,-2 6-20,-3 2-19,-5 1-15,-1 0-19,-4 1-26,-1-1-43,-2 0-47,-1-3-46,-2-1-46,4-4-43,0-3-81,1-5-63,3-5-8,0-3 20,7-3 29,2-2 45</inkml:trace>
  <inkml:trace contextRef="#ctx0" brushRef="#br0" timeOffset="2071">2175 161 161,'7'-6'301,"-1"2"14,0 4 17,-4 3-103,1 3-90,-3 3-48,2 3-26,-1 1-15,1 4-12,-1-1-13,1 1-8,0-1-8,1-2-4,0-2-5,0-2-3,-1-2 1,-2-4 2,4-1 5,-4-4 5,0-4 10,0-3 12,0-2 13,0-2 9,0-6 16,0 0 17,0-3 13,2-1 14,1-1 18,0 1 12,2 2 0,0 4-6,1 2-20,0 5-26,1 3-27,-1 5-29,2 2-18,1 5-18,-1 3-13,0 5-17,0-1-19,-3 2-20,1 2-21,-1-2-15,-2 0-6,-1-2-3,-1-1 11,1-3 14,-2-3 21,-2 0 29,1-3 21,-1-2 23,1-2 19,-1-3 22,0-2 20,2-3 13,0 0 12,2-3 12,1 1 13,0 1 8,2 1-3,2 1-8,0 2-11,1 3-16,4 3-23,0 2-20,1 2-12,1 3-9,-1 4-8,-1 3-2,-1 2-1,0 4-10,-4-1-25,-2 2-48,-1 0-77,-4 0-85,0 0-95,-6 0-153,3-3-64,1-3 2,2-1 53,3-4 70</inkml:trace>
  <inkml:trace contextRef="#ctx0" brushRef="#br0" timeOffset="2592">2584 407 237,'6'-6'296,"3"2"-3,-2-4-80,-4 2-240,0-1-138,-5-2-77,-1-3-35,-3-3-7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10.0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306 187 182,'3'-6'315,"-2"-3"20,1 0 22,-2 0-111,0-3-76,0 1-39,0-2-12,-2-1 6,1 1 10,-2-1 13,-1 1 10,1-1 4,-2 2-3,-1 2-13,2 2-15,-1 1-11,-2 1-18,1 3-18,-3-1-13,-1 4-14,-3 4-6,-4 3-9,-1 4 1,-2 2 1,-2 5 4,-3 3 2,4 3-2,-3 2-2,2 0-9,3 2-7,2-1-9,4 0-7,4 0-6,2 0 0,6 0-4,4 0-5,2-2-7,7 2-10,1-1-25,4-2-42,1-2-69,7-2-80,2-4-73,1-1-65,1-6-113,-2-3-54,-2-4 18,1-7 58,-1-2 63</inkml:trace>
  <inkml:trace contextRef="#ctx0" brushRef="#br0" timeOffset="298">429 274 56,'5'-20'421,"0"4"67,-1 2 41,1 2 23,-2 3-161,2 3-139,-1 0-97,1 3-59,2 2-34,2 1-11,0 3-7,3 1-2,3 5-3,1 2-5,3 2-6,0 2-9,-1 2-6,-1 1-6,2 1-4,-3 2-8,-2 0-15,2 0-15,-5-1-19,0 1-22,-5-2-12,-1-1-5,-2-1 9,-3-4 14,-1-2 17,-1-4 24,-3-2 19,-4-2 33,1-3 32,0-3 28,0-5 16,-1 1 14,2-5 8,1-2-14,1-1-21,3-4-25,4-3-21,1-1-21,5-3-27,6-2-34,2-2-41,6-3-45,3 1-48,2 1-46,1 4-37,0 3-45,-3 6-105,-1 3-35,-2 4 12,-3 7 30,3 2 41</inkml:trace>
  <inkml:trace contextRef="#ctx0" brushRef="#br0" timeOffset="666">1167 389 46,'-5'3'269,"1"0"18,0-1 10,-3-2-67,5-2-96,-3-1-61,2 0-31,2-1-21,-1-2-10,2-3-10,0-2-8,2-2-5,-1-1 0,-1-4-1,2-1-2,-2-4 4,0-1 3,0 0 8,-2 0 9,-1 3 10,1 3 11,-3 3 11,1 5 11,-4 1 4,2 6 9,-2 3 9,-3 3 9,1 4 9,-1 4 11,-3 2 7,3 2 0,-2 3-7,-1 2-14,1-1-14,1 2-18,1 0-13,1-1-13,1-1-11,4-1-7,2 0-3,1-1-3,2-2-5,2-2-5,1-1-4,2-1-3,4-4-2,1-1 2,-1-3 5,5-2 3,2-2 3,0-3 2,-2-4 4,2 1 6,-2-2 15,0 1 27,-2-1 25,-4 2 20,-2 2 14,0 1 2,-3 1-13,0 0-23,-1 3-28,-2 0-22,3 0-20,-1 4-20,-1 2-26,3 0-35,-1 2-40,0 1-52,3 0-50,-1 0-39,1 0-43,-1-3-105,-2-2-33,2-1 7,1-3 32,0-1 37</inkml:trace>
  <inkml:trace contextRef="#ctx0" brushRef="#br0" timeOffset="1132">1264 278 87,'1'-4'274,"1"2"20,1 4 11,-3 1-83,2 1-89,-2 4-56,3 2-27,0-1-18,-2 3-12,2 0-11,1 0-2,-1-1-3,0-1-4,2 0 0,-2-2 0,-3-2 4,2 0 3,-2-4 6,-2-2 6,2-2 13,-3-4 14,1-1 20,-1-2 25,2-5 16,-1 1 18,2-2 20,0-2 18,3 2 18,0 2 7,2-1 8,0 2-4,2 2-15,0 1-24,1 3-25,4 1-26,-2 2-22,1 3-20,2 0-13,-2 5-6,0-1-15,0 3-9,-3 3-6,0 2-7,1 1-8,-1 4-20,-2 1-39,1 0-62,1 1-73,-1 2-71,0 0-54,1 0-37,0 0-30,-2-5-49,-3 0-4,2-4 30,-3-5 40,2-2 44</inkml:trace>
  <inkml:trace contextRef="#ctx0" brushRef="#br0" timeOffset="1503">1604 236 304,'1'-22'404,"1"2"55,-2 4 48,0 4-110,0 3-78,0 2-60,0 6-46,2 1-26,-1 5-26,2 4-29,0 4-21,0 4-12,2 2-21,0 1-30,0 2-26,-2 2-33,2 0-44,-2 0-58,3 0-72,-3 0-76,0-1-69,-1-1-117,-2-1-70,-2-4 1,1-2 39,2-5 61,3-2 67</inkml:trace>
  <inkml:trace contextRef="#ctx0" brushRef="#br0" timeOffset="1738">1809 157 168,'5'-15'317,"-2"4"19,-3 4 10,0 2-101,0 7-100,-5 4-57,2 4-28,-3 3-12,-2 4-2,2 0-4,-1 1-5,1 0-5,-3 0-6,2 0-7,-1 0-7,0-2 0,-1-1-5,1 0 1,2-3 6,-1-1 12,4-2 17,-3-2 27,4-2 38,1-1 39,1 1 33,0-1 15,0 1 4,3-1-12,3 2-32,0 2-34,2-1-36,2 2-32,4 2-26,-1-1-32,4 2-47,-1-1-67,3 1-72,6 0-63,3 0-48,7 1-50,0-2-103,2-2-15,2 1 27,-1-2 43,3-4 43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12.1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0 504 33,'2'-33'370,"-1"4"60,1 2 46,1 5 39,0 4-143,3 4-97,-1 4-58,3 4-43,2 3-31,2 3-24,4 6-22,3 3-14,1 6-13,0 1-19,0 5-12,-1 0-14,0 0-12,-2 3-13,-4-1-11,-3-1-21,-1 1-17,-3-1-16,-4-2-7,-2-2 4,-3-3 7,-2-3 21,-4-3 23,-1-5 24,-1-1 24,0-6 17,0-1 18,1-5 8,-2-3 4,4-5-6,3-1-14,2-1-13,3-4-22,3-1-26,2-3-29,3 0-44,6 0-59,0-1-64,3 1-61,3 3-69,3 0-133,-2 4-43,-2 4 9,-2 5 45,-1 7 55</inkml:trace>
  <inkml:trace contextRef="#ctx0" brushRef="#br0" timeOffset="339">536 507 152,'0'8'295,"0"-1"18,0-1 14,0-2-96,0-1-77,3-1-30,-1-1-9,1-1-7,0-1-10,3-3-11,1-1-14,2-3-14,-1-2 1,2-2 1,-4-2 9,3-2 1,-4-2-2,0 0-4,-2 0-1,0 0 7,-3 1 11,-1 3 11,-2 6 6,-1 0 2,-4 7-1,-2 4-9,-3 3-9,-3 6-8,-2 2-1,0 3-8,0 3-8,1 0-15,2 0-11,1 0-11,1 1-8,3-3-4,5-2-5,0-1-3,5 0-6,2-3-5,1-1-2,3-2-6,3-3 1,1-2 0,3-1 7,1-3 4,0-4 1,2-2 6,-2-2 1,2-2 4,-3-1 3,-1 1 6,-2-1 13,-2 4 8,-2 1 3,-1 1 5,-2 2-4,-2 3-7,1 3-11,1 2-10,-1 1-4,1 2-2,0 3-5,2 0-4,3 2-12,-2-1-24,4 0-39,-1 0-62,5-1-79,-1-2-70,4-3-59,-1 0-80,0-5-76,-1-4-2,0-1 47,-2-5 57,2-5 60</inkml:trace>
  <inkml:trace contextRef="#ctx0" brushRef="#br0" timeOffset="798">887 378 169,'11'-42'295,"0"-2"32,0 2 22,-1 3-68,-1 4-27,-1 6 8,-2 4 7,-1 9-8,-3 3-25,1 7-32,-1 6-42,-1 6-40,2 6-26,-1 5-9,1 6 2,2 4-8,-1 2-10,1 2-16,3 2-16,-2 2-13,2-1-16,-3-1-23,0-3-33,0 0-39,-2-3-47,1-3-55,-2-1-42,1-5-32,-3-4-11,0-1 4,0-6 16,-3-4 21,1-3 22,-4-3 20,0-6 26,-2-3 26,0-6 43,-4 0 47,0-3 55,-2-1 45,0 2 39,1 1 24,-3 4 8,4 3 5,-4 4 5,3 4 8,-1 4 8,0 4 7,0 4-1,1 2-10,2 5-22,0 2-25,4 1-26,3 0-23,0 1-18,6-1-12,1 0-6,5 0-12,2-1-11,4-4-23,2 1-28,4-4-34,2-1-36,2-4-33,0-3-21,3-2-12,0-2-8,-2-6 1,2-2 1,-4-5 20,0-2 46,-1-4 61,-5-1 61,-3-2 70,-1 1 67,-2 2 59,-5 2 40,-1 4 22,0 4 8,-3 2-7,-1 5-16,-1 0-19,0 4-24,0 5-25,-1 3-20,1 4-12,0 1-9,0 2-20,3 2-26,0-1-24,0 4-24,-2-4-38,3 1-49,-3-1-66,-1-1-83,2-3-82,-4 2-124,2-5-98,-5-2-24,-4-4 27,1-1 59,-3-4 73</inkml:trace>
  <inkml:trace contextRef="#ctx0" brushRef="#br0" timeOffset="1413">1064 403 146,'3'-22'325,"0"-1"28,4 2 12,-1 2-80,5 1-122,0 1-74,0 4-62,5 1-63,-3 3-100,7 0-115,-4 1-61,3 2-26,1 2 6,0 1 26</inkml:trace>
  <inkml:trace contextRef="#ctx0" brushRef="#br0" timeOffset="1576">1440 247 161,'-8'8'293,"-4"-1"20,2 3 18,-2 4-108,2 4-77,-1 0-44,2 3-19,1 1-14,3 1-10,2 0-8,3-1-7,3-1-4,4 0-6,3-1-6,0-4-6,3 1-5,2-4-5,0-1-8,2-1-5,1-4-5,0-2-2,1-2-3,-1-3 0,1-2 0,-3-2 1,-1-2 2,-2-2 3,-1-2 1,-2-2 0,-2-2 4,1-2 7,-6-1 7,-1-1 13,0 0 21,-2 2 30,-2 1 41,2 1 30,-3 4 18,3 2-3,-2 4-14,-2 4-13,-1 3-22,0 4-17,1 4-10,-3 4-4,1 1 1,0 2-13,1 3-18,3-3-10,-1 1-15,3-1-6,3-1-13,2 1-18,0-3-24,4-1-41,2-4-62,2-1-68,1-3-57,3-4-37,3-5-21,0-3 2,2-3 24,-3-3 28,3-3 23,0-2 36,-2-2 56,0-4 64,-4-1 67,0-1 70,-5-1 60,-2-1 45,-6 3 21,0 2 9,-3 4 10,-1 3 9,-1 1-3,2 7-16,-1 1-24,1 4-28,0 4-19,1 2-13,1 5 0,1 5 3,3 1 5,1 1-1,2 2-13,2 0-16,-1 2-19,1-1-13,0-1-17,2 2-10,-1-2-16,-1 0-29,-1 0-51,-3 0-76,0-2-89,-4-1-118,-3-1-140,-5-2-60,-4-3 7,-7-4 49,-6-1 79</inkml:trace>
  <inkml:trace contextRef="#ctx0" brushRef="#br0" timeOffset="2527">2547 316 231,'0'-15'342,"0"0"37,0 3 40,0 3-114,0 2-71,-2 2-49,2 2-34,-1 3-6,1 5-6,-2 4-2,2 1 4,0 6 12,2 2-1,1 2-26,0 0-29,1 1-28,0 1-23,1-1-35,3 0-42,-2-3-53,-1 0-58,0-1-56,-2-2-55,0-5-32,-1-1-11,-1-4-10,-1-2-27,-1-5-26,-4-4 8,0-3 23,-1-1 25</inkml:trace>
  <inkml:trace contextRef="#ctx0" brushRef="#br0" timeOffset="2721">2536 409 102,'-4'-18'277,"0"2"41,6 2 22,1 1-64,2 1-91,4 0-55,4 1-37,1 2-21,4-1-12,2 2-10,2-1-6,0 2-4,2-2-9,1 3-8,-3-2-6,-2 1 0,-2-1 7,-3 2 13,-1 0 25,-5 1 25,-4 1 28,0 1 18,-1 2 5,-2-1-6,-2 2-20,-2 0-26,-2 2-20,-1 2-8,-3 4-2,-3 1 4,0 4 7,-2 4 5,-1 2-1,3 4-13,0 1-11,-1 0-13,2 3-7,5-2-6,3-1-7,2 0-1,5-1 0,2-1-4,2-1-5,4-3-11,0-1-15,0-4-33,0-2-55,1-4-72,1-2-74,0-4-80,0-2-146,-2-5-56,-1 0 8,-7-5 50,-2-1 63</inkml:trace>
  <inkml:trace contextRef="#ctx0" brushRef="#br0" timeOffset="3156">2476 33 87,'-16'-11'282,"1"1"21,0 4 21,0 1-68,0 5-76,-2 3-23,1 6 0,-3 4 22,0 6 25,-2 5 19,1 4 8,2 7-3,1 1-15,4 4-30,-1 3-30,6 3-37,5-3-33,3 2-29,5-1-20,7-4-13,6 1-18,6-4-13,4-1-22,4-3-38,1-3-56,5-4-67,0-5-65,1-5-56,-1-4-79,0-6-84,-3-6-12,0-4 34,3-5 54,-2-5 53</inkml:trace>
  <inkml:trace contextRef="#ctx0" brushRef="#br0" timeOffset="3413">3115 174 210,'20'-24'331,"-4"3"19,2 7 16,-4 8-105,3 6-77,-2 6-26,0 6 3,-2 6 16,1 6 14,-3 3-6,2 6-17,-4 2-30,-1 1-38,-1 1-36,-4 1-27,1-2-15,-4-3-10,-4-2-5,-1-1-9,-3-3-15,2-1-22,-2-4-33,0-2-47,2-2-53,1-2-51,2-1-65,1-3-115,2-3-36,5-3 7,3-3 34,9-4 44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15.7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0 142 201,'22'-1'325,"0"-4"21,-3 2 15,0 0-104,2-1-95,-1 1-56,0 0-33,2-2-21,1 4-27,-2-4-39,3 2-48,-1-1-69,-7-2-128,1 0-65,-7-2-24,-4-1 5,-3 0 27</inkml:trace>
  <inkml:trace contextRef="#ctx0" brushRef="#br0" timeOffset="150">54 33 229,'-18'1'334,"6"0"20,4-1 12,6 2-127,6-2-99,6 0-63,3-2-39,6 2-38,5-1-60,6-5-150,-1 2-78,2-2-42,-1-3-19,0 0 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16.5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176 127 139,'6'-14'278,"0"1"20,1-1 0,-2-1-85,-1 2-58,0 1-22,-3 0-2,1 1 8,-2 4 12,0 1-1,0 0-5,0 4-27,0 0-19,-5 4-12,0 3-4,-6 5 8,-1 2 20,-3 5 18,-4 4 17,2 1 1,-4 4-8,1 1-15,1 1-19,0 2-16,2 0-19,4 1-19,3 0-12,4 0-6,3-1-15,6-1-3,3-2-3,4-2-2,4-1-5,5-1-1,3-4-4,5-2-1,0-4-1,0-2-3,3-2 1,-3-5-6,1-2 2,-4-2 1,-1-3-2,-3-3 0,-3-3 1,-3 0 1,-3-3 2,-4-2-2,-4 1 0,-2-1 2,-4 2-2,0 0 4,-5 2 0,-3 1 2,-2 3-2,-1 1 0,-2 2 0,-4 2 0,2-1-1,-1 2-13,2 2-26,3-1-62,3 1-88,3-1-89,6 2-70,1 0-118,4-2-78,9 1 8,1 0 57,9-2 69,3 0 67</inkml:trace>
  <inkml:trace contextRef="#ctx0" brushRef="#br0" timeOffset="482">606 215 55,'-2'0'287,"-2"3"24,-3 4 17,0 4-56,0 4-104,-1 3-60,0 3-33,3 0-17,-1 0-12,5 0-8,1 0-6,3-2-4,3 1-8,2-5-3,3 2-4,3-4 2,2-1 1,1-3 3,1-2 12,-1-3 15,1-3 16,-2-2 22,-2-3 19,-2-3 15,0-2 3,-4-4-7,-1-4-13,-4-2-22,-3-4-23,-3-1-32,-2-3-44,-1 2-51,0-1-56,0 4-51,-1 1-62,-4 3-134,3 1-50,2 5-3,-1 2 29,9 2 36</inkml:trace>
  <inkml:trace contextRef="#ctx0" brushRef="#br0" timeOffset="784">979 182 122,'11'0'333,"-5"-1"22,1-1 10,-4 2-60,2 3-127,-2 0-73,-1 5-41,-1 1-10,4 3-7,-2 3-1,0 1-7,2 2-7,-2 2-6,2-1-10,0 1-8,-2-2-9,1-2-8,-1-1-12,1-4-2,-3-1-3,-1-2 0,0-4 6,0-2 11,-1-4 4,-3-2 11,1-4 7,-1-2 10,1-5 12,-2-2 17,3-2 13,1-1 19,1-1 10,1 2 14,4 1 7,4 1 2,1 2-1,1 3-10,6 2-12,-1 2-17,5 2-22,-1 3-15,-1 3-17,2 3-10,-2 2-13,-2 1-9,-3 1-15,-1 2-18,-2 0-25,-2 2-27,-2-1-22,-4 1-14,0-1 0,-1-2 10,-2-2 22,-2-2 33,1-1 32,-4-3 31,0-3 30,0-1 32,-2-2 26,0-2 24,2-2 24,1 0 23,0 2 15,3-2 1,1 3-7,0 1-16,1 2-21,4 0-33,0 3-26,2 1-21,3 3-17,0 2-6,1 1-7,3 1-2,-3 4-3,-1-1-4,2 4-3,-2-1-12,-2 4-21,1 1-38,-4 0-74,0 0-86,-4 1-80,3-1-82,-3 0-143,-1-1-44,-3-3 26,-2-1 65,-1-3 66</inkml:trace>
  <inkml:trace contextRef="#ctx0" brushRef="#br0" timeOffset="1374">1518 268 58,'13'-3'272,"-1"1"21,-2 5 12,-2 2-69,2 1-98,-3 3-55,0 1-31,-4 4-19,-2-2-9,-1 1-9,0 1-6,-3-1-6,-2-1-4,2-1-1,-3-3-3,3-1 2,-2-3 2,2-2 4,-2-2 10,0-2 14,2-4 19,-2-3 21,-1-4 18,3-4 20,0-1 15,1-1 12,2-2 2,2-2 0,1 2 4,4 0 3,0 2-3,1 2 0,2 2-14,1 5-9,0 2-22,0 2-24,3 5-23,-1 1-15,1 4-13,-1 5-7,-2 2-7,3 2-6,-4 2-11,0 2-19,-3 1-23,-2-2-23,-1 2-17,0-3-11,-4-1 1,0-2 12,0-3 21,-2-4 30,0 0 30,-1-2 27,2-1 34,-3-5 26,1 0 23,1-5 16,1 1 4,1-4 2,0 1-5,3-1-10,2 1-13,0-1-18,1 4-12,-1 1-13,4 3-15,-1 1-13,0 4-10,0 2-2,1 4-4,-1 1-1,-1 3-4,2 0-4,-3 4-11,-1 1-49,0-1-93,-2 2-110,-1 3-122,1-4-154,-3 1-70,0 0 3,3-5 68,3-1 97</inkml:trace>
  <inkml:trace contextRef="#ctx0" brushRef="#br0" timeOffset="1894">2001 496 167,'12'-6'259,"1"-2"-121,-1-1-65,-4-1-163,-6-4-106,-7-2-52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33.1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3 137 111,'-2'-3'319,"1"1"27,2-1 15,3 2-74,2 1-104,5-2-76,0 1-37,5 1-22,-2 0-12,6-2-9,-2 2-7,2-1-7,-1 1-13,-1-2-20,1 1-27,-5 1-39,0-4-78,-6 2-107,-3-3-53,-2 2-16,-6-3 9,1 2 32</inkml:trace>
  <inkml:trace contextRef="#ctx0" brushRef="#br0" timeOffset="182">43 45 264,'-7'-3'331,"4"0"19,1-1-8,6 1-124,2-2-90,5 2-56,2 0-33,4 0-20,2 0-22,3 0-36,3 2-72,-1 1-120,0-3-67,0 1-32,-1-1-6,4 0 19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33.9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147 94 143,'0'-15'285,"0"0"22,-3 2 15,3 1-105,-2 1-64,1 2-30,-1 2-11,2 1-6,-2 1-1,1 4 3,-2 1 2,-2 4 11,-3 4 13,-1 2 23,-3 3 20,0 4 12,-1 2 7,-2 3-11,2 0-19,0 2-33,-1 0-29,6 2-25,1-1-26,4 0-19,3 0-10,3-1-8,4 0-3,4-3-2,5-1-6,1-3-1,2-2 1,0-4-5,0-2 1,0-3-4,0-3 3,0-5 0,-2-1 0,-1-4 0,-2-2-2,-1-5 0,-3-2-3,-1-5 0,-3-3 3,-2-3-5,-3-3 0,-2-2-1,-3-1-6,-2 1-2,-3 1-12,-1 3-17,0 2-36,-3 7-65,0 2-72,0 5-77,2 8-78,1 1-129,1 6-41,3 4 26,1 1 58,3 3 65</inkml:trace>
  <inkml:trace contextRef="#ctx0" brushRef="#br0" timeOffset="635">520 289 245,'3'2'302,"-1"-1"25,-2-1-26,1 0-84,-1 2-60,0-1-28,2-1-18,-2 0-10,0 0-10,0 0-6,0 0 4,0 0 10,0 0 18,0 0 27,-2-1 33,2-1 22,0 2 10,-1-1-4,-1-2-25,-1 1-28,2-1-38,1 2-33,-2-4-29,2 2-27,-1 0-21,1-1-38,-2-1-71,2 1-98,0-2-90,0 1-99,0-1-145,-2 0-54,2 0 19,-1 0 71,2-1 80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35.8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42 104 202,'4'-6'269,"-4"1"22,1 1-41,-1 1-63,0 0-45,0 0-24,0 1-9,0 0-7,0 1-4,0 1-5,0-1-4,0 1-9,0 0-16,-1 0-11,1 2-1,-4 3 9,-1 4 12,1 2 19,-3 2 19,1 3 16,1 4 5,-1-1-7,3 3-17,0 0-20,1 2-15,0-1-21,4 1-14,1-2-12,2-1-6,1 0-4,4-1-5,-1-5-3,3 0-1,1-2-2,-3-4-1,1-3-2,3-2 2,-4-2-1,4-2 0,-3-3 0,-1-3 3,0-3-1,0-3-5,-2-3 0,-1-3-3,-1-1-3,-3-5-7,-2-2-1,-2-1-3,-2 0-4,-1-1 1,-5 1-3,1 1-5,-2 4-5,-2 2-15,-1 2-20,-1 3-28,1 1-24,2 4-26,1 1-31,5 3-33,1 2-48,1-1-108,3 5-42,0 0-3,5 0 20,6 2 38</inkml:trace>
  <inkml:trace contextRef="#ctx0" brushRef="#br0" timeOffset="532">425 9 48,'0'-4'267,"0"0"20,0 3 16,-2 1-60,-1 0-68,0 3-40,0 2-13,-2 2-2,-1 2 3,-1 4 0,0 4-6,0 1-5,2 2-8,-1 0-12,1 2-14,4-1-12,-3 1-13,4 1-14,0-1-8,4-1-9,0 0-5,4-3-3,0 0-5,3-1-3,-1-4-2,-1-1-2,2-3 1,0-1-2,-1-2 4,2-5 1,-2-1 2,-2-3 4,1-1 4,-2-5 6,-1 0 6,-3-3 3,1-3 2,-4 1-1,-2-1-3,-3 0 1,0 2-7,-3 2-4,1 1-5,-3 0-6,0 5-4,-2 2-21,2 0-36,2 1-46,2 2-56,2 2-50,4 2-63,1 1-130,4 1-43,1 0 8,5 0 33,5-2 38</inkml:trace>
  <inkml:trace contextRef="#ctx0" brushRef="#br0" timeOffset="928">664 87 144,'3'-6'309,"0"1"20,-2 4 18,1 2-84,-1 6-91,1 0-49,-2 7-18,2-1-9,1 2-9,0 3-12,2 1-12,-2-1-15,2 2-18,2-2-12,-2-1-8,-1-1-5,-3-2-5,2-2-1,-3-3 0,0-2 3,0-2 9,0-4 8,0-2 2,-1-2 9,-1-3 7,1-3 4,-3-5 8,4 1 6,-1-4 5,2-2 2,3-1 2,0-1-3,1 2-3,4-1 6,1 5 1,0 2 0,0 4-5,0 3-7,3 1-10,-1 5-16,-1 5-11,1-1-8,-2 5-3,-2 0-4,1 5-2,-2-2-8,-1 1-8,-1 1-11,-2-1-12,1-1-8,-3-3-4,1 0 2,-2-3 7,0-1 18,0-2 23,0-3 16,-2 0 14,1-3 15,-1-3 12,0-3 9,2-1-1,0-1 5,2-3 1,0-1 3,3 1-1,-1 1-2,5 1-5,0 3-9,-1 3-6,2 2-11,3 4-12,0 4-10,1 4-7,-1 5-4,-1 5-8,-1 3-18,-1 5-56,-2 2-99,-4 4-120,0 1-189,-8 0-95,-6 1-39,-6-4 28,-10 2 82,-2-5 115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9:14.04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65 0 81,'-13'5'267,"1"-2"15,2 0 6,2-3-85,2 3-94,0-3-51,1 1-28,3-1-12,-1 0-4,3 0 0,0 0 6,3 0 6,-1 0 10,4 0 9,5 0 11,0 0 4,6 0-1,3 0-4,7 0-8,4 0-11,6 3-9,7 0-8,7 1-4,7 3-2,7-1-1,9-1-2,5 3 0,8 0-2,2-2-1,2 0 3,3 0 1,-1-2 3,2 1-2,3-2-3,1 0 2,-1 0-3,2-2-6,-2 2-2,-4 0 0,-3 0-7,-4 0 1,-3 0 0,-7 2-3,-1-3-4,-3 3-4,-2 0-3,0-1-8,-1 2-4,-2-1 0,-2-1 1,-2 1 7,-4-2 4,-5 0 5,-1-2 6,-8 1 3,-1-2 0,-7 1 5,0 1-1,-3-2-2,-4 0 4,-3 1 0,-3-1 0,-2 0 0,-1 2 4,-2-1-1,0-1-3,0 0 2,1 0-1,1 2-1,2-1-3,1 1-4,-1-1-6,2 2-17,-1-1-20,0-2-51,-5 0-121,-2-2-60,-1 0-24,-6 0-4,1-1 13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39:37.94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0 192 308,'19'-1'336,"1"-2"14,3 1 8,1-1-169,2 2-93,3-1-54,1 2-34,2 0-28,-1 2-25,2-2-33,2 0-55,-5 0-101,0-2-47,0-4-15,-3-1 2,2-5 20</inkml:trace>
  <inkml:trace contextRef="#ctx0" brushRef="#br0" timeOffset="146">525 0 314,'-4'-1'350,"-1"1"25,1 3 18,4 1-135,-1 4-66,1 4-23,1 1 0,-1 4-5,2 4-11,-2 1-21,3 5-36,-1 2-36,1 2-49,0 1-69,5 2-84,-2 2-104,6-1-144,1-2-76,4-2-19,1-2 31,3-4 61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20.5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262 48 116,'-1'-7'282,"-1"-1"21,-1-1 9,-2 5-94,1-2-82,-1 1-40,0 2-12,0 0-2,-1 2 9,-2-1 8,2 1 4,-1 2-2,1 1-1,-2 1 3,-3 1 3,2 2 5,-3 2 1,0 2 8,1 2 5,-5 2-3,3 2-9,-4 2-9,4 2-9,-2 1-11,0 0-14,4 2-19,-1 2-10,2-1-11,4 1-10,0 1-9,4 1-5,4-2-3,2-1-12,2 0-14,4-3-23,1 0-28,3-3-42,4 0-44,2-4-45,2-4-35,2-1-28,4-2-30,-2-2-63,-2-5-40,1-3 4,-3-3 24,2-1 37</inkml:trace>
  <inkml:trace contextRef="#ctx0" brushRef="#br0" timeOffset="288">449 285 60,'3'-9'297,"0"0"25,-3 3 15,0 3-55,-3 2-90,0 1-53,-4 3-26,1 4 0,-5 2 4,3 0 1,-1 5-5,-2-1-13,3 2-19,0 0-21,0 0-19,2 2-14,1-4-14,3 2-4,1-1-13,1-4-17,1 2-15,1-3-16,3-1-10,1-1-8,2-2 5,0-2 13,0-2 15,3-1 13,-3-4 13,0-1 8,-2-2 6,3-4 4,-4 1 5,1-4 10,-1 1 12,0-1 14,0 1 12,1 0 20,-1 3 13,-2 1 9,2 3 1,-4 0-7,3 3-11,-1 0-22,0 3-20,3 3-16,-1 2-11,0 1-8,1 3-3,-1 0-1,2 0-2,-2 3-3,2-2-12,-1 0-8,-1 0-13,2 0-16,-3 1-7,0-4-7,0-1 3,-3 0 6,1-3 12,-1 0 19,1-2 15,-2-1 12,-2-2 9,1-3 14,1-2 15,0-1 8,-2-2 13,2-1 14,0-3 15,0 0 13,2 0 11,1 1 7,0 2 3,2-1-8,1 3-12,2 2-16,0 1-22,0 1-18,4 3-17,-2 1-9,3 1-7,-1 3-5,-2 0-4,2 2-3,-4 1-7,2 1-10,-2 2-26,-1 0-35,0 2-45,-4-2-61,2 3-63,-3 0-54,-1 1-46,-1 2-84,-1 0-59,-3-1 1,0 1 40,0-4 49,-2 3 60</inkml:trace>
  <inkml:trace contextRef="#ctx0" brushRef="#br0" timeOffset="865">812 341 80,'7'-15'367,"1"4"35,-3 2 23,2 3-10,-2 3-130,0 2-82,-2 4-38,2 0-14,0 4-4,-2 1-12,1 3-24,1 2-24,-2-1-28,1 2-26,-1 2-11,-2-3-17,3 1-13,-3-3-11,1 2-8,-1-6-1,-1 1 0,2-2 7,-2-3 12,0-3 11,0-2 12,-2-1 11,2-4 13,0-4 18,0-1 15,0-1 21,2-2 16,2 0 6,-2 0-2,3 1-4,1 2-19,1 1-14,3 3-15,0 2-10,1 0-9,3 4-9,-1 1-5,1 2-5,-1 3-10,-2 3-1,1 0-6,-2 2-8,-2 0-8,1 3-11,-4 0-21,-2 2-39,-1 1-59,-2-2-89,0 4-84,0-1-94,-2-1-135,-3 2-46,-2-1 21,1 1 66,-1-4 83</inkml:trace>
  <inkml:trace contextRef="#ctx0" brushRef="#br0" timeOffset="1249">1162 515 105,'11'-3'342,"2"0"27,-4 0 18,2-2-46,-1 2-130,-2 0-89,0 0-49,2-1-26,0 1-14,3-2-13,1-1-7,-1-1-6,4-2-6,-1 0-1,1-3 0,-1 0-1,1-3 0,-1-2 1,-2 1 4,-2-4 2,0-1 0,-4 0 12,0 0 27,-3 0 37,-1 5 40,-4 1 36,0 4 26,-4 4 11,-1 4-11,0 1-20,-4 7-27,-2 1-32,-2 6-13,-1-1-12,-2 6-13,5 1-12,-2 0-14,4 2-7,2-1-10,4 1-8,0-1-9,3 0-14,3-1-19,0 1-35,2-3-47,3-2-60,3-1-59,0-4-49,5 0-25,1-1-9,4-4 4,0-1-28,1-4-40,-2-4 0,-1-2 15,2-5 23,1-3 36</inkml:trace>
  <inkml:trace contextRef="#ctx0" brushRef="#br0" timeOffset="1588">1662 292 118,'3'-19'337,"0"4"36,-6 2 25,0 5-51,-2 2-91,-1 5-53,-4 1-23,-1 4-4,-2 5 5,2 1-5,-3 6-12,3-1-23,-1 3-27,2 1-24,2 2-26,-1 0-22,4 0-13,3-2-9,1-1-6,2 1-18,2-1-19,5-2-30,0-2-45,3-1-58,3-4-56,4 0-46,4-3-34,1-1-33,0-5-55,1-3-23,-1-5 15,-1-2 34,1-7 40</inkml:trace>
  <inkml:trace contextRef="#ctx0" brushRef="#br0" timeOffset="1798">1894 288 49,'11'-33'322,"-2"3"59,-4 3 64,0 5 20,-5 4-65,0 4-41,0 4-38,0 2-41,-2 4-45,-1 2-50,0 5-48,1 2-35,-4 5-22,3 2-13,3 5-18,0 1-11,0 3-9,3 3-7,1-1-5,0 3-4,2 0-5,-1-1-7,-2-1-16,2 0-34,-3 0-54,1-3-75,-1 0-87,2-3-77,-4 0-100,0-3-102,-6-1-18,-2-4 40,0-4 68,-6-1 71</inkml:trace>
  <inkml:trace contextRef="#ctx0" brushRef="#br0" timeOffset="2031">1818 462 229,'-1'-4'366,"1"1"19,6 0 9,0 0-107,4 0-119,1 1-80,6-2-46,0 1-18,3 0-7,0-2-2,5 1-2,-1-1 2,3-1 12,2 0 20,-3 0 31,1-1 36,-2-1 50,-5 2 46,-3-1 30,-4 0 8,-3 2-7,-3 0-23,-4 1-29,0 2-37,-1-1-34,0 3-29,-1 0-25,-1 2-19,0 1-18,-1 3-14,-1 1-5,2 2-1,0 3-1,0 2 0,3-1-5,0 2-13,-1 0-19,4 1-18,-3-2-31,0 1-61,2-3-87,-2 0-89,4-1-81,-7-4-155,3 1-63,-3-4 12,-3 1 65,3-5 88</inkml:trace>
  <inkml:trace contextRef="#ctx0" brushRef="#br0" timeOffset="2355">2103 338 206,'-8'-26'361,"3"4"17,2 1 3,3 1-93,3 4-139,4-1-86,0 4-51,3 1-21,4 1-14,0 3-17,2 1-12,1 1-5,2 3-4,-1 2 8,2-1 8,-2 2 19,-1 2 21,0-1 20,-4 1 20,-2 0 19,0 2 21,-3 2 22,-1 2 18,-2 2 7,-1 3-3,-1 1-9,-3 2-14,2 4-20,-1-1-20,-1 2-14,2 0-12,-1 2-7,1-2-8,1 0-6,0-2-2,2-2-6,0-2-7,1-3-5,-1-3-3,1-2-3,-1-3 0,0-2 2,0-2 5,2-3 5,-2-3 3,0-3 4,-2-1 0,0-3 12,1 0 21,-1 3 36,-2-3 47,4 6 38,-4 0 27,1 2 10,-1 1-8,1 2-29,1 2-42,1 2-36,0 2-24,0 1-21,0 4-14,2 0-6,1 0-4,-1 1-5,1 2-1,1-3-6,2 0-3,-2 0-7,2-1-7,1-3-3,0 0-9,3-2-3,-3-1-7,2-5 2,-1 0-2,1-3 4,0-3 5,-4 0 2,1-3 7,-2-3 4,-2 0 6,0-3 1,-4 0 11,-2 0 11,0 2 17,0 3 10,-2 3 4,2 2 1,0 3-3,0 4-6,2 4-6,0 2-1,-1 5 5,2 4 8,2 2 8,-2 2 7,3 3-1,1 0 1,-2 3-4,1 0-11,-1 0-8,-2 0-12,0 0-21,-3 0-24,-5-1-48,-3-2-94,-4-2-126,-12 1-171,-3-2-129,-6-3-59,-5-3 5,3-6 76,-4-6 110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23.8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40 211 168,'-4'-5'332,"-2"1"31,1 3 33,0 4-64,0 1-81,0 2-38,2 5-5,-1-1 3,2 4-8,1 1-18,2 1-26,1 2-31,2-1-36,1 1-38,2 0-48,-1 0-52,-1 0-52,4-2-61,-1-2-59,-2-1-46,1-1-30,0-1-44,-5-4-62,-2-7-5,0 0 26,-4-3 32,0-3 46</inkml:trace>
  <inkml:trace contextRef="#ctx0" brushRef="#br0" timeOffset="186">25 358 78,'-2'-14'300,"4"3"24,4 2 14,5 0-60,2-1-113,4 3-74,2 0-38,5-1-20,0 1-6,-1 0-2,3 2-2,-2-1 1,-1 1-6,-1-1 1,-3 2 3,-3 1 14,-3-2 27,-1 2 31,-7 0 30,0 2 16,-2-1 6,-3 2-4,0 2 1,-3 2-5,-2 2 3,0 3 5,-4 3 8,1 2 0,0-1-22,0 4-25,0-1-26,2 2-23,3-1-23,1 1-14,2-3-9,2 3-14,3-4-25,1 2-37,5-3-67,0-1-80,5-3-84,1 0-69,2-4-113,-3-1-68,3-2 13,-5-4 54,4-2 69,-4-4 71</inkml:trace>
  <inkml:trace contextRef="#ctx0" brushRef="#br0" timeOffset="498">493 305 66,'-2'-7'313,"1"1"25,-2 5 16,-2 1-35,0 4-113,-1 2-68,0 3-29,1 3-14,2 0-9,1 2-11,2-1-13,0 2-14,3-1-16,2-3-7,3 2-10,0-4 1,0 0 2,1-4 5,4 0 18,-2-2 23,0-1 34,-3-4 27,0-1 20,-3-3 13,-1-1-2,-4-3-11,0-1-27,-3-3-27,-2-2-25,-1-1-27,-2-1-53,0 1-67,0 1-75,2-2-73,6 3-72,0 2-94,3 0-98,2 2-15,1 0 33,5 1 48,2 2 58</inkml:trace>
  <inkml:trace contextRef="#ctx0" brushRef="#br0" timeOffset="790">887 39 279,'9'-14'396,"-3"4"24,-1 1 14,-2 4-107,-3 4-115,-1 5-67,-3 5-26,1 3 4,0 5 17,-3 3 10,4 5-1,2 0-12,0 2-17,4 2-26,0 1-26,2-2-26,1 1-20,-1-1-24,2-1-31,0-1-30,0-4-37,-2-2-35,-1-4-31,0-1-23,-1-5-7,-2 0 4,-1-4 8,-2-5 17,-1-2 19,-2-5 25,-1-4 19,-1-1 22,-2-4 19,-2-3 21,1-2 23,-1 2 26,-1 0 29,0 3 32,3 5 30,0 2 32,-1 4 30,-1 2 22,2 4 13,-4 2-2,2 5-12,2 3-19,0 0-32,1 5-29,4-1-33,1 1-20,2 1-18,5 0-10,1-2-17,2-1-26,3 2-38,3-4-50,2 1-53,6-2-47,3 0-46,2-2-92,2-1-71,5-3-10,1-3 23,3-3 30,0-3 47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25.0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0 318 85,'5'-29'414,"-2"5"54,-1 5 41,-2 2 23,1 7-183,-1 2-116,-1 7-58,-1 4-21,2 6-13,-3 4 2,3 5 1,0 3-2,2 3-25,-1 2-29,4 1-28,-2 1-21,2 2-19,3-2-26,-2 1-38,2-2-58,-1-1-82,0-2-82,1-3-92,0-2-150,-3-2-56,0-5 9,-4-2 55,4-4 70</inkml:trace>
  <inkml:trace contextRef="#ctx0" brushRef="#br0" timeOffset="222">185 576 87,'3'-2'366,"2"-1"26,3 1 15,0 1-24,1-2-160,1 2-112,1-1-58,2-1-32,-2 0-14,3 0-14,0-1-15,0-1-15,-1-2-10,0-2-8,1-2-4,-4-2 4,0-2 8,-2-2 13,0-4 7,-3 2 7,-3-2 8,1 0 13,-3 1 16,-2 4 24,1 2 22,-2 5 20,-1 3 30,-2 3 26,-2 6 28,-3 3 19,0 3 20,0 6 4,-2 2-1,0 2-25,1 2-29,1 0-30,3 0-35,0 1-24,2 0-22,4-3-14,2 1-13,2-2-20,1-2-30,2-1-60,4-1-73,1-6-82,1 2-66,6-6-74,-1 0-113,0-4-22,1-2 29,-1-4 62,4-5 56</inkml:trace>
  <inkml:trace contextRef="#ctx0" brushRef="#br0" timeOffset="563">536 394 306,'5'-13'386,"0"1"27,-1 4 13,0 2-138,-3 5-102,-1 1-68,0 4-40,-1 2-17,-1 6-8,-2 0-5,2 3-8,2 0-8,-3 3-11,3-3-7,-2 2-6,2-2-8,0 1-13,0-4-13,0-1-5,0-2-6,0-3 1,2-2 3,-2-2 11,3-2 13,1-3 9,0-5 9,-1 1 9,2-4 7,-1 1 16,1-4 12,3-1 17,-2 2 16,2-1 21,0 2 27,-1 2 16,0 2 8,0 2-7,-1 3-14,1 2-22,0 2-33,-1 4-24,1 2-23,1 4-11,-2-1-10,0 2-3,-1 2-1,0-1-14,0 2-8,0-1-19,-1-1-22,2-1-40,-1-1-47,0-2-45,1 0-34,-1-5-32,4 1-15,-2-4-2,1-1 15,0-1 29,-1-4 29,1-1 42,0-3 43,-3-1 41,2-4 39,-1-1 30,-2-3 20,0-3 16,-1 0 13,-2 0 10,1 0 14,-2 2 20,-2 1 20,1 1 18,-1 5 4,-1 4-4,1 1-3,-1 4-5,0 3-14,-3 5-12,1 1-7,2 1 0,1 5-3,2-1-6,0 2-1,0 2 2,2 2 0,3-1-4,-2 1-3,3 1-5,0 3-13,-1 0-10,0-2-9,2 2-12,-3 0-9,1-3-12,-4 0-12,1 0-18,-4-3-27,-1-1-38,-3-3-45,0 0-54,-4-2-48,-1 0-36,3-3-29,-1 0-56,1-4-50,0-2 2,3-2 27,4-2 37,1-2 47</inkml:trace>
  <inkml:trace contextRef="#ctx0" brushRef="#br0" timeOffset="1236">992 362 215,'11'-29'329,"1"-1"36,-4 4 38,-3 4-93,0 7-71,-2 1-40,-1 5-27,-1 6 2,-1 5 9,0 5-4,-1 7-2,-1 4 3,4 4 3,-1 4-33,4 1-47,-1 1-34,1 2-23,2 0-25,-1-1-27,2 0-36,-2-1-49,-1-4-73,0-2-88,0-1-93,-2-3-147,-2-3-56,-4-1 3,-3-6 46,-4-1 71</inkml:trace>
  <inkml:trace contextRef="#ctx0" brushRef="#br0" timeOffset="1466">973 541 7,'0'-6'359,"6"-1"35,5 1 10,4-2 7,3 4-153,4 1-142,2 0-84,3-2-52,0 2-33,3 0-36,0 0-44,0-1-94,-2-2-68,-1-3-29,-2-4-2,-4-1 18</inkml:trace>
  <inkml:trace contextRef="#ctx0" brushRef="#br0" timeOffset="1600">1374 246 207,'0'-23'301,"0"4"27,0 4-3,2 2-98,-2 6-72,0 4-32,0 5-11,0 5 5,0 7 4,0 4 7,0 4 3,0 4-11,0 2-18,2 2-25,-1 1-22,2 0-23,-3-1-12,2 0-13,-1-3-14,1-2-11,-1-4-9,1-3-6,0-4 1,-1-4 2,-1-2 10,2-2 12,1-6 9,0 0 12,1-6 8,0-2 12,4-1 7,0-4 9,0-3 10,3 2 15,0-1 20,2 1 11,1 3 8,-1 4 5,0 3-1,0 4-13,1 3-19,-2 5-22,-1 5-16,0 2-15,-2 3-11,-1 1-20,-3 4-36,1-1-70,-3 1-98,-3 1-124,-3 0-172,-1-3-82,-3 0-14,-1-5 37,0-2 86</inkml:trace>
  <inkml:trace contextRef="#ctx0" brushRef="#br0" timeOffset="2417">2370 541 119,'2'-6'279,"-1"-3"25,-1-1 5,2-2-74,-2-2-69,0-4-38,0 0-17,0-3-9,2-3-5,-1-3 0,1-1 5,-1-4 6,3-1 9,-1-1 2,0-2 8,0 0 6,2 1 2,-4 2-2,2 3-8,-3 3-8,0 6-18,0 5-22,0 3-20,0 8-20,-3 2-14,-1 7-10,-1 7 0,0 4 5,-1 4 10,1 5 8,0 2 5,-1 2 3,3 2 4,0 2-2,1 1-10,1-2-2,2 2-9,1-1-5,3-1-9,2-1-5,1-1-1,2-2 0,5-4-5,-2-1-2,4-3-6,-4-4-27,3-3-53,-2-1-85,2-5-93,-2-2-88,-4-1-163,2-3-65,-4 0 2,-4-3 60,-1-3 80</inkml:trace>
  <inkml:trace contextRef="#ctx0" brushRef="#br0" timeOffset="2887">2011 171 139,'-4'-11'316,"0"4"27,1 1 13,-3 3-75,3 4-81,-3 8-42,-1 5-5,-2 7 8,-2 6 28,1 6 16,-1 4 8,0 3-5,0 6-22,1 1-19,4 3-40,2 0-36,4-1-32,3 2-25,2-1-12,5-1-19,3 1-10,6-6-16,6-1-23,2-4-38,5-8-68,4-5-74,2-7-76,2-5-116,1-8-89,-2-9-19,-1-6 37,0-8 63,3-7 73</inkml:trace>
  <inkml:trace contextRef="#ctx0" brushRef="#br0" timeOffset="3140">2803 271 212,'15'-28'418,"0"4"27,-2 9 13,-1 7-47,2 8-180,-2 8-107,2 5-51,-1 10-9,-2 2 13,0 7 19,-3 4 15,0 4 11,0 2 4,-3 3-16,-2-1-19,-2-2-26,-2-2-18,-4-4-28,0 0-27,-4-4-32,-1-4-36,-1-4-56,0-1-55,2-4-52,-1-2-56,-1-4-120,3-4-45,2-3 10,1-3 33,5-3 50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28.4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98 314,'15'0'370,"2"-2"35,-1 2 36,3 0-121,1 0-73,-1 0-29,0 2-9,2-2-13,-2 3-25,3-3-31,-2 1-36,1-1-60,-2 0-86,0-1-99,-3-2-94,-7 1-153,1-3-108,-6 0-32,-7-1 24,-4-3 64,-5 0 72</inkml:trace>
  <inkml:trace contextRef="#ctx0" brushRef="#br0" timeOffset="168">52 14 139,'-14'-2'400,"5"1"21,4-1 7,3 2-31,7 0-169,2 0-133,4 2-96,4-2-77,7 0-170,-1 0-87,4-2-50,-1-2-16,-5-1 19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29.6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262 197 93,'3'-5'316,"-3"2"32,2 0 22,-2 2-55,-2-1-99,2 1-62,-2-1-41,-1 2-24,-1-1-18,-1 1-17,-1 0-16,-1 0-8,1 0-4,-3 0 2,1 0 2,-4 0 3,0 0 9,1-3 6,-2 1 9,-1-3 13,4 1 18,-2 0 10,2-4 11,2 2 3,0-1-4,2-2-9,2 1-11,2-1-10,2 2-12,3-1-12,2 1-10,4 2-13,1 1-6,1 1-8,1 1-5,1 2 0,3 5-2,-2-1 3,2 2-3,-2 5 1,0-1-3,-1 4 1,0 2-3,-1 1-3,0 2-2,-2 2-1,-3 0 0,-4 1-2,0 1-2,-6-2 3,0 2-5,-5-1-5,-5-1-10,0 0-10,-7 0-14,0-1-15,-3-4-7,-2 1-2,1-4 6,-1-1 10,0-1 11,4-4 14,1-2 13,1-1 12,4-4 13,4 0 9,2-3 9,3-1 8,4-3 4,4 0 0,3-2-3,4 2-2,2-1-3,3 2-4,2 0 0,3 3-2,-2 2-2,5 1-5,-2 3-4,0 1-5,2 2-6,0 0-6,-3 2-6,3-1-15,-4 1-28,2-1-43,-1-1-54,-1-1-56,1-1-58,1-1-56,-4-3-105,1-1-47,-4-2 3,-3-3 38,0-4 47</inkml:trace>
  <inkml:trace contextRef="#ctx0" brushRef="#br0" timeOffset="580">475 99 308,'0'-27'377,"0"5"41,-1 4 29,1 4-134,0 4-87,0 3-36,-3 6-16,3 4-8,-2 5-11,2 4-8,0 4-9,-1 2-24,1 3-33,0 2-27,0 1-19,0-2-14,-2 4-7,-1-2-7,1 1-2,-1-1-2,-2 0-3,-1-1-9,-2-1-11,0 0-11,0-2-9,0-1-6,1-2-2,4-2 4,1-3 11,2-1 11,5-2 11,2-2 9,3-1 4,1 0 5,5 0-1,-2-2 0,5 1-1,-1-3-3,2 1-2,0-2-1,-2-1-5,2-1-8,-1-2-17,-3-2-16,1-1-15,-2-4-12,-1-2-9,-4-3 8,-1-3 11,0-3 17,-4-2 18,-2-1 14,-3-3 8,0 0 11,-3 0 12,-2 3 16,1 2 26,-1 4 23,2 3 16,0 4 7,0 2-3,1 5-4,0 2-6,-1 5 1,0 5 1,1 4 6,1 3 2,-2 3-3,6 3-16,-2 1-19,2 2-16,1 2-14,-1-1-7,3 2-10,-1 0-5,0-1-11,-1-1-12,1 1-23,-2-2-37,-1-2-65,1-3-85,2 1-78,1-4-84,-1 0-140,1-6-49,2-4 19,-1-3 62,5-6 73</inkml:trace>
  <inkml:trace contextRef="#ctx0" brushRef="#br0" timeOffset="1136">986 269 114,'2'-11'446,"-4"4"44,-3 2 20,1 3 15,-3 4-189,-3 4-158,-2 3-83,1 5-34,0-1-9,-2 4-5,1-1 0,4 4-1,0-1-2,1-1-9,4 0-12,1 0-7,4-1-4,0-2-4,3 0-5,1-5-2,2 1 1,3-2-1,2-3-1,0-2 4,2-2 2,-2-2 6,3-3 5,-5-3 5,1-5 6,-4-1 3,-1-4 0,-4-2-5,-1-3-7,-2-2-15,-4 2-27,0 0-35,-1 2-54,0 2-66,-1 2-64,0 5-102,2 1-107,1 3-34,1 3 12,4 1 46,1 2 57</inkml:trace>
  <inkml:trace contextRef="#ctx0" brushRef="#br0" timeOffset="1454">1214 308 273,'6'-2'350,"-1"2"13,-2 0 14,0 0-130,-1 3-95,0 2-46,-1 2-14,-1 2-10,3 2-5,-3 1-13,2 1-12,-2 1-18,4-1-14,-4 1-9,3-2-8,-3-2-4,0 1-4,2-4-1,-2-3 1,0 1 5,-2-3 8,2-2 3,-1-2 7,-1-4 9,-2-1 13,2-4 13,-1-2 19,0-2 18,1-2 26,1-1 20,1 0 17,1 0 7,1 3 1,1 2-9,0 4-20,3 1-29,-1 2-30,2 3-26,1 2-20,0 2-13,2 2-9,0 5-5,1-1-5,0 4-9,0 0-10,-3 3-16,1-2-18,-1 0-14,1 0-14,-2-3-3,-1 2 5,-1-6 11,-2 2 21,-1-3 18,-2-1 22,0-3 18,0 0 13,0-4 12,0-1 10,0-1 12,0-1 9,2-3 6,-1 2 6,1-2-1,3 3-6,-2 0-9,4 2-7,0 1-11,-1 2-9,2 2-3,3 0-5,0 4-2,1 1-5,-2 3-3,0-1-6,0 4-4,0-1-10,-2 4-16,-1-2-40,-2 3-65,-1-2-93,-1 1-82,-3-2-85,-3 1-144,-3-1-52,1-1 22,-3-2 67,3-5 71</inkml:trace>
  <inkml:trace contextRef="#ctx0" brushRef="#br0" timeOffset="2018">1558 333 40,'10'-4'283,"1"1"27,0 6 17,-1 1-41,-1 2-108,2 5-59,-3-1-33,-1 2-21,-1-1-13,-2 0-14,1 0-9,-2 0-9,-3-2-7,2-2-5,-2 1-4,0-4 2,-2-1 11,2-1 14,0-2 10,-1-2 11,1-2 7,-2-2 15,2-3 3,0-2 4,0-2 8,3-2 12,-1-2 14,1-2 7,2 1 12,1 0 9,4 1 4,-4 4-6,0 2-16,2 5-17,0 3-26,0 2-26,2 4-23,-1 3-18,0 2-8,-1 3-6,-1 3-10,-2-1-11,-2 1-19,3 1-19,-3-3-18,-1 1-11,-1-4 0,-1 0 9,2-3 22,-2-3 35,0-1 22,0-4 26,2-1 18,-1-3 15,2-3 11,2 0 0,4-1 4,-2-1-2,2 2-7,5 1-11,-1 4-17,0 1-13,3 5-9,-2 3-6,2 5-5,-3 1-8,-1 5-33,-6 2-78,1 1-127,-6 1-221,-7 0-119,-11 0-53,-15-2-3,-14-3 64,-11-4 115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37.8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21 354 248,'-8'0'327,"4"-2"28,-3 2 8,5 0-97,-1 0-67,3 0-31,0 0-12,3 0-12,4 0-16,5 0-15,1 0-16,4-1-22,1 1-17,4-2-12,0 0-14,-1 1-13,-1 0-18,-1-1-33,-3 1-48,-2-1-51,-1-1-52,-5 0-60,-2 0-101,-4 0-59,-4 0-6,-6-1 25,-3-1 40</inkml:trace>
  <inkml:trace contextRef="#ctx0" brushRef="#br0" timeOffset="194">40 289 192,'-10'-3'360,"2"0"33,1 0 20,4 0-93,3 0-116,3 0-84,6 2-53,2-2-35,3 1-22,4 1-28,6-1-35,1 1-41,3 1-65,-1 0-123,0 0-65,0 0-16,0-3 13,1 1 27</inkml:trace>
  <inkml:trace contextRef="#ctx0" brushRef="#br0" timeOffset="419">676 103 110,'-9'-6'260,"0"2"27,0 1-14,1-2-51,0 3-43,-3 2-19,3 0-8,-2 2 3,-2 3 8,-1 2 15,-1 2 14,1 0 12,-4 5 7,4 1-5,-2 3-15,3 0-26,1 3-29,0 0-36,5 1-32,1 2-20,4 0-21,2 0-10,4-1-6,3-1-4,4 0-3,3-2 0,2-1-2,2-2-1,0-3 1,0-4 0,-1-2-2,0-4-2,-2-1 2,2-5 0,-4 0-2,2-4 2,-4-5-2,-1 1 0,-3-5-1,-3-2 0,-2-4-1,-3-1 0,-3-4 6,-2 1-2,-4-2 1,-2 1-4,-2 1 0,-3 2 0,-1 2 0,-2 3 0,1 3-6,1 2-9,1 2-32,2 4-55,4-1-82,1 3-75,6 3-67,1 2-103,2 0-80,5 1-1,6 4 45,4-2 59,0 1 63</inkml:trace>
  <inkml:trace contextRef="#ctx0" brushRef="#br0" timeOffset="877">892 297 230,'5'1'427,"0"1"50,-2-1 62,0 1-16,2-2-106,-4 1-82,-1-1-39,0 2-32,0-2-46,0 0-54,0 0-49,0 0-31,0 0-27,-1 0-24,1-2-23,0 1-24,0-4-33,0 1-78,0-2-119,1 0-117,-1-2-187,2-1-85,-2 0-28,-2 0 45,1 0 100,-4 0 113</inkml:trace>
  <inkml:trace contextRef="#ctx0" brushRef="#br0" timeOffset="1144">1110 126 239,'-6'-11'315,"1"2"18,0-1 11,1-1-132,4 4-69,0-2-24,4 1 0,1 2 4,3 0 5,3 0-2,3 3-4,1 0-6,2 3-5,1 2-2,1 1-3,-1 4-5,-3 4-11,0 4-15,-2 3-18,-5 1-17,1 4-11,-7 2-8,-2 1-14,-6-1-11,-4 2-15,-1-1-16,-6-1-19,-2-1-17,-5-1-13,-1-1-7,0-2 8,-1-4 9,6-2 20,1-2 21,4-3 35,5-3 35,3-2 33,2 1 21,5-2 12,4-2-1,2 1-8,6-1-21,3-1-23,2 2-18,2-1-14,3 2-4,2 0-10,-2 0-5,4 2-9,-1-1-26,2-1-47,-4 0-63,1-1-65,2-1-65,-5-1-113,1-1-78,-5-3-7,-4 0 33,0-3 50,-3-1 61</inkml:trace>
  <inkml:trace contextRef="#ctx0" brushRef="#br0" timeOffset="1582">1480 30 243,'-1'-12'342,"-1"2"18,2 5 10,0 2-117,0 4-97,0 5-51,-1 3-12,-1 3-5,2 3-1,2 3-6,-1 0-13,2 2-12,2-1-20,0 1-13,4-2-9,-1 0-4,0-2-4,5-2-4,-4-1-3,4-1-6,-1-1 1,0-4 0,-1-1 0,1-3 2,1-3 2,-1 0 5,0-4-1,-1-4 5,0-1 1,-2-1 4,-1-4 8,2-2 10,-4-2 18,-1-1 31,0 0 34,-1 1 40,0 3 30,0 2 13,-2 2-6,-1 4-20,2 4-34,-1 1-39,0 4-28,-1 5-16,1 4-9,-1 5-7,1 4-7,0 2-3,-1 2-6,1 3-8,0 3-7,-1-1-15,-1 2-11,2-1-27,-2-2-55,0 0-77,-2-3-79,2-1-68,0-3-64,-1-1-120,-3-2-43,1-5 26,-2-2 58,2-4 66</inkml:trace>
  <inkml:trace contextRef="#ctx0" brushRef="#br0" timeOffset="2094">1969 225 190,'2'-3'292,"-1"3"23,1 1-5,-1 4-87,-1 0-64,4 5-34,-4-1-13,1 1-14,-1 2-14,0-1-16,0 1-13,0-1-18,-1 2-14,-1-4-10,-1 0-6,0-2-1,1-1 2,0-1 10,1-2 11,-1-3 9,0-2 9,1-1 10,-1-3 12,2-3 7,0 0 6,0-3 5,0-1 4,3-3-2,1 0-4,2-2-9,2 0-3,4-1 0,1 1 11,1 4 3,-1 2 2,-2 2-4,5 3-8,-2 6-17,2 1-19,-1 5-14,-2 4-11,0 3-8,-3 1-1,1 4 0,-5 1-6,1 1-5,-4-1-10,0 2-11,-3-4-10,3 1-7,-3-4-2,-3-1-1,3-3 8,-2-3 12,1 0 18,-1-4 16,2-1 14,0-2 12,0-3 7,2 0 6,-1-3-4,5-1 1,1-2-5,2 0-4,4 0-4,1 0-3,5 1-3,-1 1-5,2 4-5,-1 2 2,2 5-8,-3 3 1,0 5-4,1 2-5,-5 5-7,-1 3-38,-4 3-107,-7 3-159,-7 2-193,-8-1-106,-10 2-49,-12-4 5,-12-4 98,-10-2 142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3:53.0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43 500 208,'-8'-1'240,"0"0"4,3-1-50,-2-1-51,2 2-30,2-2-11,-1 3-6,3-2-1,-1 1 2,2 1-4,0-2-7,0 2-13,0 0-12,0 0-18,0 0-16,2 2-11,-2 1-3,0 1-2,1 3 8,1 3 9,0 2 10,-1 2 7,1 3 3,-2 1 1,3 3-5,-1-2-7,-1 3-5,4-3-6,-2 1-2,0-2 5,2-4 15,3-1 29,0-3 38,6-4 31,6-4 19,9-7 9,6-2-1,9-8-28,11-7-37,15-4-32,12-9-21,16-5-23,13-7-15,10-4-10,9-3-30,11-4-81,14 1-109,11 0-203,3 0-122,-3 4-65,-13 2-5,-20 0 56,-16 2 98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08.1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6 639 84,'-2'-2'258,"1"-1"17,-2 2 11,3-2-91,0 1-70,0 2-31,0-2-14,0 2-5,0 0-7,3 0-8,-2 2-11,1 0-11,1 1-7,2 3-6,0-1 4,1 6 5,-1 0 2,2 2 4,2 2-1,-3 2-3,0 2-6,4 2-3,-2 0-9,1 0-4,4-2-2,-4 1-1,1-5 5,1 0 20,-2-4 23,3-4 27,3-4 17,6-6 10,7-6-2,13-7-15,13-7-24,17-10-26,18-7-22,15-7-16,18-7-5,17-6-18,16-6-37,16-3-71,7-1-120,7-4-139,0 1-77,-5-4-28,-9-4 15,-16-7 59</inkml:trace>
  <inkml:trace contextRef="#ctx0" brushRef="#br0" timeOffset="79054">2438 3853 146,'-2'0'232,"-2"-1"6,0 1-48,3 0-75,-2 0-53,1 0-27,0 0-11,2 0-9,0 0-2,0 0 1,0 0 8,0 1 9,2-1 7,-2 0 6,0 0 2,2 0-1,-1 2-7,2-2-10,-1 1-7,0-1-4,-1 2-5,4-2 0,-2 0-2,0 1 4,0-1 0,2 2 3,2-1 4,2 1 5,0-1 5,4 2-2,4-1 1,1 1-3,7 0-6,0-2-5,2 2-2,5-1-2,-1 0-5,3 2-1,1-1-3,-2 0 1,0 0-2,3 0-1,-1 1 0,-2 1 1,2-2 1,-2 1-1,2 1 2,-2-1-1,2-1-1,-2 2 1,3-2-3,-2 1 0,0-1 0,1-1 0,3 1 0,0-3 0,2 1 2,1-1-2,-1 0 1,2 0-1,-2 0 0,-1 0 0,2 0-1,-3 0 1,2-1-2,-2 1 2,1 0 0,-1-2 0,-2 2 0,3 0 2,-5 0-1,4-1 1,-2 1 1,-1-2-2,3 0 1,0 1-1,2 0 1,1-1-2,0 1-2,1 1 2,1-2-1,1 2 1,-2 0-2,1 0 1,0 0-1,-3 0 1,1 0-1,0 0-1,0 0 0,-1 0 3,3-1-1,-1 1 1,1-2 1,5 2 2,0 0 0,0-1 2,6 1-2,-2 0 0,0 0 0,5 0 1,-2 0-1,2 0 3,-3 0 0,2 0-3,-3 0 2,1 0-2,-3 0-3,2 0 1,-1 0-1,2 0 1,0 0 0,0 0-1,1 0 2,0 0 1,-2 0-3,2 0 1,-1 0-1,-1 1-1,0 1 1,-1-1 0,0 1 1,-3-2-1,2 3 0,-3-2 0,2 2-1,-2-1 1,3-1-1,3 1 1,0 1 1,-1-2 0,6 1-1,-4 1 1,2-2 0,2 2 1,-1 0-4,1-1 2,-3 1 0,1 0 0,-6 0 2,3-2-2,-1 2 3,-2 0 0,1 0 0,0 0 0,4 0 1,-1 0 1,2 2-2,0-2 1,3 0 0,3 0 2,1 1-6,2-1 2,1 0-4,0 0 2,-2 2 0,0-2-1,0 0-3,-2-2 3,2 2 1,-2 0 1,1-1 1,-1 1 0,2-2-1,0 2 2,1-1-3,-2-2 0,0 1 0,-1 0-3,-1 1 3,-4 1 0,1 0 0,-7-1-1,2 1-1,-1 0 2,-2-2 0,0 2 0,1-1 2,-3-1-1,1 1 1,2-1 0,-2 1 0,3-1-2,-1 1-1,-2 1 0,0 0 0,1-2 1,-5 4-1,-1-2 1,-3 0 0,-3 1 0,2-1 0,-1 2 0,-2-1 0,1 1-2,1-2 2,1-1 0,0 3 2,1 1-1,-2-1 1,1 1 0,2-2 2,-3 1-1,-1-2 0,2 0 1,0-1-2,1 0 1,1 0 0,4-1-2,0-1-1,1-1 1,0-1-1,2 0 2,-3 1-2,2 0 0,-3-2 0,-1 1 0,1 1 0,-3 1 2,1-2 5,-1 2 0,0-1 4,-4 1 0,-1-2 3,2 2-5,1 0 2,-2-3-3,1 3-2,2-3-3,1 2-1,5-2 0,-2 0-2,-2 1 0,0-1 0,1 0-1,-5 2 1,3-3 0,-3 3-2,1 1-1,-2 0 3,1 0 0,-1 0 0,1 0 0,-2 1 3,0-1 0,0 0-1,0 0 0,-4-1-2,1 0 0,0-2 0,-2 1 0,2-2-2,0 1 0,-4-2 0,2 2-2,1-1 3,-3-1-4,3 0 4,-3 1-3,1-2 1,-2 2 2,0-2-2,-2 1 1,-1-1 1,-3 0 1,3 2 0,-2-2 0,1 1 0,-1-1-1,0 2-3,1-2 2,-1 1-2,0-1 1,0 2 1,0-1-1,-2-1 1,1 2 1,-2-2 0,-2 1-5,-1-1 3,0 2 0,-1-2 0,-3-2-1,1 1 3,3-1-1,-2-1-1,-1 0-4,5-1-7,-2-1-5,1 2-7,2-2-3,4 3-3,-2-3 4,3 2 3,-2 0 5,2 0 4,-1 0 3,0 2 5,-5-4 1,2 2 3,-3 0 0,0 0 2,-3 0 1,-1-1 0,0-1-1,0 1 2,-2-2 0,-5 1-1,4-2 0,-5-2 0,0-2 1,0 2-2,-2-3 2,-2 2 0,1-2-3,-2 1 2,2-1 0,-1 2 1,0-1 0,1 1 1,-2-1-1,2 2 1,-4 0 1,2 0-2,-3 2-2,-1-1 0,-2 1-2,-1 1 1,0-1-1,-4 3 1,0-2 2,-2 2-3,-3 1 3,0-3-1,-6 1-2,0 0 2,-7 0 2,1-3 0,-3 0 0,-2 0 0,0-1 0,-2 0 0,0 0 0,1-2 0,-2 2 0,1 0 0,-1-1 0,-2 2 0,1-1 0,-3 2 2,1 1 0,-1 0 0,-1 3 1,0 1 0,-3 1-1,1 1 0,1-2 1,-5 4-3,-1-2 0,0 1 2,-3-1 3,-2 0-2,0 0 1,0 0-1,1 2 2,1-2-4,1 0 2,-1 1-2,1-1 1,3 0-1,-3 0-1,0 2 1,0-2-1,3 1 1,-3-1-1,0 0 0,0 0 0,0 2 0,-4-4-1,2 2 0,-2-1 1,-2 1 0,-1-1 0,3 2-1,-4-1 1,1 1-1,-1-1 0,1 2 0,-1-2 0,-2 1 1,0-1 0,-1 0 2,-1 0 0,-1 0 0,-1 0-1,-4 0 0,0-1 1,-2 1-2,1-2-2,-2 2 1,2 0 0,-1-1 0,2 1-1,2 0 2,1 0 1,1 0 1,-1 0-2,4-1 4,-2 2-3,3-3-2,-2 2-2,0 0 2,-1 0-1,0 0-1,-2 0 0,2 0 3,2 1 0,1 0 0,0-1 0,4 1 0,0 0 2,1 1-1,2 1 1,-1 0-2,0 0 1,-1-2 0,1 4-1,-4-3 0,2 1-1,-4 0 0,1 0-1,-2-2-1,1 2 2,0 2-2,2-2 0,1 0 3,1 0-2,1-1 2,-1 3 0,0-2 0,1 0 2,-1 0-1,-4 0 1,3 2 1,-6-4-3,0 2 0,-1 0 1,-2-1-1,3 1 0,0 1-1,2-1 1,-1 1-3,2 1 1,2 0 1,3-1 1,-4 2 0,3 0 0,-2 0 1,-2 0 1,-1 0 1,1 0-3,-3 0 0,0 0-1,2 2 1,-1-2-2,3 1 2,-3 0-1,7 1 0,-5 1 0,2 0 1,-2 0 0,2 2-2,-4-1 2,2 1 2,-2-1-1,-1 1 1,2-1 0,-2 1-1,0-1-1,0 1 0,1-4 0,2 3-1,2 0 1,2-3 0,-2 4-3,3-2 2,1 0 0,1 1 1,-2-1 0,1 2 1,-1-1 3,-2-1-2,2 3 1,-2-3-2,-3 2-1,0-1-2,-1-1 0,0 0 1,-2 0 1,0 2-3,1-4 2,5 2 0,-1 1 0,-1 0-1,3-1 2,0 0 0,0 1 0,1-1 0,1 0 2,0-1-1,1 1-2,2 0 1,-1-2 0,-1 2 0,2-1 0,-1-1 0,0 0 0,4 1 0,0-2 0,1 2-2,3-1 2,1 1 0,-1-1 0,2 1 0,1-1 0,-4 1 2,3 1-2,-1-2 2,2 2 1,0 0-2,1-1 2,0 1-3,-1 0-2,2 0 2,-1-2-1,0 1 0,0-1-3,-1 0 3,2 1-1,-3 0 1,2-1 1,-1 1 0,0-1 0,3 1 0,-1-2 1,1 1-1,1 1-1,2-2 1,0 1 1,1 2-1,-1-2 0,2 3 0,-2-1 0,2 0 0,0 1 0,0 0 0,3 1 0,-1 0 2,4 1-2,-1-1 1,0 2-1,1 0 1,0-1-1,0 2 0,1-2 0,-3 0 1,3 1-1,0-1 0,0 2 2,-1-2-2,2 1 1,0-1 0,0 2 2,-2-3 1,0 2-2,2 0 1,-2 1 0,2-1-2,-1 0 0,0 3 2,1-1-2,2 0 3,1-2-1,-3 4-2,3-4 1,1 4-2,-1-2 0,-1 0 0,2 1 1,0-1-1,0 2 0,-1-1 3,1 0-2,1 0 3,-2 0-1,3 1 1,1-1 3,0-1-1,1 2 1,0-1 1,3 1 1,-3 2 2,4 1 2,-1 1-1,0 1 3,3 2-2,2 2 0,-4 2-1,4 2-4,1 2-1,0 1 1,2 0-4,-2 1 1,3-1-2,0-1 0,6-1 1,0-3-5,5 0-13,10-6-33,8-2-154,12-10-86,11-4-47,8-9-22,10-10 2</inkml:trace>
  <inkml:trace contextRef="#ctx0" brushRef="#br0" timeOffset="-11191.75">8787 3951 97,'-1'-2'243,"-1"1"13,1 1-19,-1-2-77,0 1-67,2 1-32,-2-2-19,2 2-8,-2 0-3,2 0-4,0 0-1,0 2-2,0-2 0,2 1 2,-2-1-1,2 2 4,0-2-1,1 0-4,4 1-2,1-1-5,4 0-4,2 0-4,7 0-3,1 0 1,7-1 0,2 1 0,9 0 3,-1-2-3,7 2 4,3 0-3,2 0 1,-1-1-1,2-1-3,0 2 2,-1-3-2,1 0 1,0 0 4,-2-1 8,-1-1 10,-2-1 2,0 2 11,-4-2 5,1 1-5,-2 1-3,-6 1-3,3 0-4,-6 0-6,-1 3-9,-3 0-2,-4 0-6,-1 0-5,-4 0-9,-4 1-19,-3 1-22,-5-2-20,-3 1-23,-5 2-20,-4-1-31,-4 2-54,-4-1-70,-4 0-26,-4 0-3,-3 0 7</inkml:trace>
  <inkml:trace contextRef="#ctx0" brushRef="#br0" timeOffset="-10683.75">9118 3963 154,'-24'-2'251,"0"-1"8,4 0-34,2 0-82,1 0-54,4 2-24,3-1-5,0 1 3,5-1 0,2 2 0,5 0-11,2-3-11,8 2-10,5-2-12,6 1-8,7-1-4,9 2-4,3-2-2,7 1 2,6-1 2,5 2 9,5-1 10,5 1 17,6 1 14,0 0 16,4 0 7,1 0 5,1 0-9,-2 1-11,-5 2-14,-3 0-20,-9-1-14,-5 1-9,-7 1-8,-8-1-16,-7 0-23,-4 2-29,-9-2-35,-4 0-43,-9 0-71,-5 0-91,-9-3-29,-5 1-1,-12-1 21,-6 1 35</inkml:trace>
  <inkml:trace contextRef="#ctx0" brushRef="#br0" timeOffset="-10298.75">9259 3945 107,'-25'-2'287,"5"-1"19,8 2 10,5-1-93,11 1-93,5-1-57,13 1-33,10 1-17,10 1-10,9 2-5,13 0-1,11 3-1,9 2-5,11-1-7,9 2-32,8 2-100,7-1-93,3 1-47,1-2-24,2-2-4</inkml:trace>
  <inkml:trace contextRef="#ctx0" brushRef="#br0" timeOffset="-9631.75">14512 4066 68,'4'-6'275,"1"0"16,3 2 11,5 1-73,4 0-97,3 1-52,5 1-28,4-1-11,5-1-1,5 0-2,5 0 3,5-1 0,3 1 4,2-2 0,4 2-2,3-1 0,2-1-3,0 2-6,0-1-8,-1 1-7,0 1-6,-2 1-5,0-1-8,-7 2-5,1-1-17,-6 1-26,-6 1-43,-7 1-79,-7-1-104,-8 1-54,-10 1-16,-10 1 13,-10 1 33</inkml:trace>
  <inkml:trace contextRef="#ctx0" brushRef="#br0" timeOffset="-9373.75">15118 4075 279,'-16'2'368,"15"1"14,10-2 10,20 4-124,14 2-122,18 4-78,20 1-56,14 3-66,14 3-162,11-2-89,-1-1-49,-6-9-18,-10-16 7</inkml:trace>
  <inkml:trace contextRef="#ctx0" brushRef="#br1" timeOffset="-68804.46">9135 2814 107,'0'-2'215,"-1"1"10,1 1-50,-2-3-55,2 3-36,-1-2-22,-1 1-11,0-1-6,1 2 0,1-1-1,0-3-2,-2 3-4,2 1-4,-2-3-3,2 3-2,-1-1-5,1 1-3,-2-2-7,2 1-1,-1 1-5,-2 0 0,0-2-1,0 2-1,-2 0 2,0-1-2,-2 1-2,3 0 0,-4 0 0,2 1-1,1-1 0,-2 2 1,1 1 1,-3-2-1,2 2-1,-1 2 1,-1-1-1,1 2 1,0 0 3,2 0 0,-3 2 6,1-1 2,0 2 5,0 2 6,-2 1 1,2 1 2,-1 4-2,-4 1-4,4 1 1,-3 4-6,-1 0-3,0 3-4,-1 0 0,2 1 2,0 0 1,-1-1 5,4 2 2,-4 0 5,4 1 1,-1-1 4,2-1-2,0 0-3,0 0 2,5 0-3,0 2-1,1-2-2,4 1 0,1 1-3,4-2-2,-1 3-2,3-2-2,1 1-2,3 1-2,1-2-2,-1 2-4,4-1 0,0 1 1,2-2-2,3 1 1,2-2 2,1-2-1,2 1 1,0-2 3,1-2-2,2-1 2,2 0-3,1-3 0,1 0-2,-1-3-3,0 0 0,2-1-1,2-1 1,-2-1 0,3-1 0,1 1 1,0-2 0,0 2 1,-1-1 0,4-1 2,-2 1-1,2-2 0,-3 0 0,5-2-2,-1 1 1,4-2-4,-2 0 2,2-2 0,-1 1 0,1-2 0,-4 0 0,1-3 2,-4 0 0,0-3-1,-4-2-1,3-1 3,-2-3-3,-2-1 1,-1-4-1,3-1 0,-2-1 0,1-4 0,-1 1-1,-2-2-1,-2-2 1,1 1 1,-4-1 4,2 1 3,-3-2 1,-1 0 4,1 0-3,-2-2 0,0 1-1,-1-2-3,-2 0 0,0 0 1,-1-5 3,-4 2 4,-3-3 4,-1-1 5,-2-4 3,-3 1 3,-2-2 1,-2-2 1,-4 2 0,-4-1 5,0 0 9,-4 2 4,-5 0 1,0-1 1,-4 2-7,-1-1-12,-2 2-9,-3 3-13,-4 3-7,-2 1-2,-4 3-4,-3 2-2,-7 1 5,-8 2 1,-2 3 0,-7 0 0,-7 2 0,-4 1 1,-8 3-13,-4 0-43,-5 1-75,-9 5-157,-7 3-125,-11 1-63,-18 1-28,-8 0 26,-14-5 63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43.1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145 261 161,'-6'-24'283,"0"0"17,-2 0-1,-2-1-95,2 1-62,0-2-26,0 4 5,-1-1 24,1 4 28,3 2 28,0 4 13,1 2-2,-1 5-20,2 3-27,2 3-25,-3 6-23,3 6-14,-2 5-9,1 4-4,2 2-6,0 6-17,0-1-15,2 4-15,-1 0-14,2-1-7,1 2-8,0-3-19,1 2-18,-2-4-27,0-3-34,-1 0-52,-1-6-55,-1-2-48,-3-4-35,1-4-27,-1-4-22,-3-4-43,0-4-32,0-4 16,-3-5 26,2-5 36</inkml:trace>
  <inkml:trace contextRef="#ctx0" brushRef="#br0" timeOffset="269">1 213 173,'0'-33'317,"0"2"40,0 1 31,0 6-89,0 3-70,3 3-39,-1 3-26,4 3-17,3 1-18,1 5-17,6 2-11,5 0-9,2 8-12,3 3-10,2 4-7,-1 4-9,0 4-10,-3 5-13,-2 3-11,-5 3-4,0 1-5,-4 4-6,-5-2-3,-4-1-2,-6-1-3,-4-4-7,-9-1 2,-4-3-6,-4-1-3,-4-6-6,0-1-9,-2-3-14,2-2-18,4-2-28,2-2-27,5-3-33,7 0-27,3-3-25,6-2-36,7-3-74,5-4-46,6-3-7,5-3 19,5-5 28</inkml:trace>
  <inkml:trace contextRef="#ctx0" brushRef="#br0" timeOffset="569">395 200 348,'14'-11'400,"-6"1"34,0 3 16,-2 3-116,-4 3-76,-1 1-40,-1 3-11,0 3 5,-1 4-8,1 5-15,0 2-27,0 4-44,1 0-35,1 1-37,1 2-26,1 0-22,-3 0-32,2-1-50,1-3-66,-4 0-72,1-2-66,-1-4-63,-1-2-91,-1-5-54,-1-4 14,-4-2 45,2-5 56</inkml:trace>
  <inkml:trace contextRef="#ctx0" brushRef="#br0" timeOffset="799">389 154 112,'2'-22'326,"1"0"26,0 4 12,1 1-66,4 3-129,0 4-83,5 0-58,1 4-39,3 1-39,4 4-70,4-1-117,2 4-59,0 1-23,-2 0 0,-2 3 17</inkml:trace>
  <inkml:trace contextRef="#ctx0" brushRef="#br0" timeOffset="987">804 336 37,'-3'9'280,"3"-3"21,-1-1 11,1-2-53,1-1-110,-1 0-68,3 0-37,2-2-17,2-2-12,2-1-8,0-3-3,1 0-4,0-4-2,1-2-6,-3-5-2,-2-2-6,0-2-1,-2-3-2,-2-2 1,-2 1 3,0 2 8,-6 1 8,2 4 9,-4 4 10,0 4 11,-3 5 19,0 4 23,-1 4 23,-2 6 19,1 3 16,0 3 11,-2 3 3,3 1-9,0 2-10,1 0-13,0 0-13,3-1-20,4-1-17,-1-2-16,3-1-19,2-2-9,0-1-11,2-2-5,3-2-3,-1-3 0,3-2-1,4-1-6,-2-3 2,3-4 0,1-1-1,0-2 0,0-2 2,0 0 4,-4 0 6,2 1 9,-3 4 12,-3-1 19,0 2 13,-1 3 20,0 0 11,-2 3 6,2 2-2,-3 0-11,2 5-10,1-2-19,-1 3-17,2-1-16,-1 3-8,2 0-9,2-1-16,-1-1-28,2 1-47,2-3-70,0-4-83,2 3-80,1-5-133,-2-1-78,0-4-9,-2-2 41,-1-4 64,3-5 76</inkml:trace>
  <inkml:trace contextRef="#ctx0" brushRef="#br0" timeOffset="1497">1070 207 91,'6'-12'339,"-2"3"31,0 5 26,0 1-28,-1 6-115,0 1-75,0 7-37,2 1-18,1 1-21,-1 5-20,0-1-22,-1 1-18,1 0-19,-1 0-13,-3-2-12,2 1-12,0-4-12,-1-1-9,-2-2-2,0-2-1,0-3 5,-5-2 13,5-5 8,-3-1 14,2-4 8,-3-4 10,1-4 8,1-2 6,1-2 10,2-2 8,3 2 14,1-1 17,4 2 22,-1 4 15,1 3 14,4 0 6,-1 5-8,1 5-14,1 1-24,1 3-22,-1 3-19,-1 3-19,-3 1-17,2 2-12,-4 2-12,-2-2-15,0 3-14,-3-2-17,0 1-12,-1-4-9,0 2-5,-2-3 3,-2-3 8,0-1 15,1-1 14,-2-4 15,-2 0 21,2-1 19,-2-4 16,4-3 15,-3-2 12,1-2 14,3 0 1,3-1 4,2-1 0,0 2-2,6 2-6,0 0-11,0 5-6,5 0-8,1 4-6,-1 1-6,1 3-2,-1 3-1,0 0-1,-3 4-5,-2 1-7,0 2-12,-3 2-15,-3 2-22,-1-1-32,-4 2-65,0 2-100,0-1-97,-8 1-146,2-1-109,-6 1-36,-3-4 28,5-4 84,-2-3 91</inkml:trace>
  <inkml:trace contextRef="#ctx0" brushRef="#br0" timeOffset="2095">1565 404 178,'8'-5'319,"0"-1"19,0 0 13,-2 0-102,3 2-106,1-2-57,-2-2-35,4 2-16,-2-1-17,0-4-8,1 1-4,-2-2-9,2-3-3,-1-2-3,-4-2-2,-1-4 0,-2-1 6,-1 0 12,-2 0 24,-2 3 38,-1 2 40,0 4 35,-4 3 27,-2 4 29,3 4 13,-6 4-1,0 4-15,-1 5-19,2 3-15,-1 3-30,0 3-28,4 3-29,-1-1-17,4 2-19,2 1-14,2 1-4,2-2-9,4 0-4,1 1-5,5 0-11,0-4-14,3 1-39,-1-4-60,4-2-79,1-2-85,2-3-72,-3-5-114,1-4-75,0-3 3,-1-6 50,0-3 67,3-3 74</inkml:trace>
  <inkml:trace contextRef="#ctx0" brushRef="#br0" timeOffset="2434">1989 126 250,'11'-27'394,"-3"3"62,-2 6 58,-3 2-66,1 5-82,-3 2-53,-1 5-45,0 1-37,0 4-37,-1 5-31,1 5-29,1 5-22,1 5-14,1 2-18,5 4-21,-4 0-12,4 3-14,0 1-13,2-1-11,-1 0-19,1 0-23,1-1-33,-3-4-73,-2-1-100,2-3-102,-5-2-129,2-2-114,-5-5-42,-2-4 32,-2-6 84,1-2 93</inkml:trace>
  <inkml:trace contextRef="#ctx0" brushRef="#br0" timeOffset="2674">2017 372 379,'-6'-6'451,"1"0"47,5 0 38,3 0-115,2 2-97,5-2-71,2 0-46,4 1-39,5 0-33,2 4-29,0-3-49,4 1-62,-1-2-99,1 0-107,-2 0-139,-1-3-154,-5-1-73,-2 0-5,0-3 55,-5 2 87</inkml:trace>
  <inkml:trace contextRef="#ctx0" brushRef="#br0" timeOffset="2875">2318 251 150,'-5'3'326,"3"-2"23,1-1 15,2 2-90,1-1-107,3-1-69,-1-1-33,6-1-23,1 1-9,0-4-6,0-1-3,0-1-4,-1-1 2,-2-2 4,2-4 4,-3-1 8,-1-2 7,2 1 6,-4 0 17,2-2 27,-5 3 34,-1 1 30,0 4 20,-1 2 10,-7 2-1,3 5-15,-3 1-25,-2 3-23,-2 3-25,1 3-11,1 2-19,0 6-13,3 0-13,1 2-11,2 2-11,3 2-12,2 1-12,1-2-18,5 2-40,-1-2-71,2 0-97,3-4-98,-2 0-118,1-5-124,1-1-37,-2-3 29,1-4 80,-1-5 90</inkml:trace>
  <inkml:trace contextRef="#ctx0" brushRef="#br0" timeOffset="3185">2514 234 152,'14'-27'333,"0"-1"29,3 3 26,0 5-67,1 3-90,0 5-34,4 4-4,-2 6 15,1 3 16,0 4 3,1 4-10,-3 4-23,1 4-37,-1 1-40,-3 3-33,-2 0-29,-6 1-20,-1 1-18,-6-2-17,-2 1-20,-7-1-20,-4 0-13,-2-1-8,0-4 2,-2-4 12,3-1 28,0-4 35,1-4 24,1-3 25,0-3 14,5-3 6,-1-5-8,4-2-9,3-3-14,7-4-13,-1-2-15,5-2-8,2 0-12,1 1-12,2 1-25,-2 1-70,2 3-123,-5 1-151,-1 2-167,4 3-83,-2 2-28,10-1 43,5-1 111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47.0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155 260 212,'0'-12'306,"0"1"23,-3 0 6,-1 4-90,0 3-48,-2-1-11,-2 3 6,-4 2 13,-1 4 6,-2 3 1,-2 2-7,3 3-16,-4 3-20,4 2-23,0 1-20,6 0-25,3 3-22,5 0-25,5 0-16,5 0-14,5 0-10,5-2-3,3-1-5,2-3-3,0-4 0,0-4-3,-3-2-1,0-3-3,-5-4 4,-1-3-2,-3-4-2,-1-3 4,-5-3 1,-3-3 4,-2-1 3,-4-4 7,-2 2 7,-5 2 3,0-1 4,1 2-1,0 2 1,2 2-5,3 2-9,1 2-12,4 2-17,2 1-16,6-1-27,3 0-40,6-2-47,4 1-40,2-1-34,6-1-19,-6-2 5,2-2 28,2-2 46,-6 1 51,-1-2 55,-4 1 52,-3 1 48,-3 0 42,-4 3 43,-2 1 36,-3 1 18,-2 4 5,1 0-6,-2 0-24,0 6-32,-2-2-35,1 6-20,-2 2-20,-1 5-9,-2 5-8,2 3-3,-1 5-2,2 1-6,-1 3-7,1 1-7,3 1-7,2 0 1,1 3-7,0 0-7,4-1-15,-3-1-22,2 2-44,-1-5-83,2 0-90,-6-5-86,-2 1-136,-3-4-90,-2-1-12,-5-4 51,2-5 75,-3-2 85</inkml:trace>
  <inkml:trace contextRef="#ctx0" brushRef="#br0" timeOffset="572">403 543 195,'0'-6'391,"0"0"39,2 0 24,1 0-69,5 0-134,2 0-98,5 0-66,3 2-38,3-3-42,5 5-51,4-3-61,7 4-86,2-2-136,2 0-70,5 0-20,6-3 18,5-2 42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39:38.31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0 221 7,'4'-5'393,"12"-1"22,2 0 7,5 0 6,6 2-133,2 2-172,1-1-85,0 2-16,-1 1-9,-1 1-4,0 1-2,0 1-4,-3 0-3,-3-2-19,-2-1-32,-3 0-46,-4 0-68,-8-4-113,-4-1-72,-9-2-20,-3-4 7,-6 1 35</inkml:trace>
  <inkml:trace contextRef="#ctx0" brushRef="#br0" timeOffset="162">141 48 191,'-25'-10'306,"5"-1"26,7 4 14,7-1-122,6 4-87,6-1-49,7 4-37,9-1-23,7 4-17,5 2-18,6 1-47,6 2-123,3-2-87,1-1-45,1-1-22,5-1-2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47.7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219 99 216,'5'-14'405,"-5"1"49,-4 1 49,0 2-31,-1 2-104,0 2-70,1 2-38,-3 4-31,4 3-40,-2 4-46,2 2-39,0 5-28,1 4-25,2 1-16,3 2-10,1 2-7,0 2-13,1 0-12,2 3-28,2 0-39,-3-1-71,2-1-87,0-3-84,1 2-111,-4-6-109,-2-2-29,-6-5 34,0-3 68,-3-5 78</inkml:trace>
  <inkml:trace contextRef="#ctx0" brushRef="#br0" timeOffset="255">4 302 161,'-5'-9'368,"3"0"31,4 1 15,3 2-60,4 0-132,9 2-90,-1-1-52,7 2-29,3 0-18,0 0-20,3 2-33,0-2-36,0-4-32,0 3-34,0-3-35,-4-4-53,-3 1-46,-1-5-35,-5 0-9,-2-3 37,-3-2 87,-4 1 127,-3-1 127,0 2 104,-4 0 73,-1 3 24,0 2-12,0 2-27,0 4-14,0-1-11,0 5-15,0 0-22,0 5-16,0 1-20,0 4-17,2 5-9,-1 3-5,1 3-4,0 3-8,-1 2-17,-1 1-22,5 1-21,-4 2-11,1-1-18,-1 1-22,3-2-27,-3-1-25,2-3-24,-1 0-24,1-4-9,-1-4 7,0-4 12,1-1 18,1-4 19,-1-4 16,2-4 13,1-1 7,1-5 7,-1-2 7,2-2 10,-2-3 17,2 3 24,0 0 24,-2 3 26,-1 4 19,0 1 8,-2 1 3,2 5-2,0 0-10,2 5-11,0 1-9,-1 1-5,2 4-9,3-2-18,-1 2-12,1 1-12,1-2-8,3-1-6,-1 2-1,2-2-7,-1-2-5,1-2-8,1-1-9,0-2-15,0-4-18,-4-2-14,1-4-15,-2-3-8,-2 0-7,-1-6 2,-2-1 13,-3-1 14,1-2 17,-3-2 32,-2 4 37,-3-1 32,-1 4 18,0 4 20,-4 2 15,-3 6-1,0 4-11,-1 3-8,2 5-11,0 2-11,2 2-14,0 3-10,5 3-13,3 2-11,3 2-3,3-1-12,2 2-18,5 1-33,3-3-63,3 0-85,5-2-96,2-2-100,6-2-141,0-5-50,3-1 15,3-3 61,1-3 84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48.7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0 297 91,'7'-35'375,"-2"7"53,0 2 47,-4 7-3,1 7-139,-1 3-75,-1 7-44,2 7-32,1 7-22,-2 6-23,4 6-13,2 3-21,1 1-29,0 4-23,1-3-35,-1 2-44,-3-1-70,-1-3-83,2-4-77,-2 2-100,-4-6-128,-2-2-44,-2-4 20,-3-5 56,4-5 64</inkml:trace>
  <inkml:trace contextRef="#ctx0" brushRef="#br0" timeOffset="194">7 331 164,'-3'-40'315,"3"-1"35,0 0 33,5 3-73,1 1-64,5 6-31,-2 3-16,4 4-15,6 4-23,-1 5-27,4 5-32,1 5-26,2 5-20,1 6-16,-5 6-10,-1 6-10,-6 4-8,-1 6-5,-7 0-7,-4 2-7,-4 0-13,-6 0-13,-3-3-14,-5-1-22,-1-4-16,-1-1-14,-4-3-8,4-4-4,2-2-4,0-2-3,6-6 0,2 3-15,4-4-51,4-3-105,4 1-48,6-1-13,6 0 6,3 0 20</inkml:trace>
  <inkml:trace contextRef="#ctx0" brushRef="#br0" timeOffset="470">423 316 366,'12'-3'422,"-5"-1"37,-2 2 34,-1 1-107,-4 1-83,0 1-43,0 4-20,-3 2-14,2 4-18,-1 0-31,0 3-41,2 1-39,4 2-33,-3 1-20,2-2-17,-1 1-22,0-1-39,0-1-64,2-3-88,-3-3-91,2 0-81,-1-3-106,-2-2-88,0-4-7,0 0 55,0-4 73,-3-3 72</inkml:trace>
  <inkml:trace contextRef="#ctx0" brushRef="#br0" timeOffset="680">379 253 272,'-5'-24'333,"1"2"21,1 2 0,2 2-135,1 3-93,1 3-60,6 4-55,1 1-54,3 6-95,3-1-112,2 2-60,1 3-20,5-1 4,-3 1 26</inkml:trace>
  <inkml:trace contextRef="#ctx0" brushRef="#br0" timeOffset="838">666 148 143,'2'0'295,"-2"0"18,-2 0 12,-1 0-96,-2 3-80,-1 2-47,0-1-21,-4 4-10,2-1-7,4 2-10,-1 0-9,0 0-13,3 0-5,2 0-9,3-2-3,2 3-4,3-1-4,0-2-1,5-1 2,0-1-1,1 1-1,2-2 2,-1-1 13,1 3 13,1-1 26,-2-1 27,0 2 27,-3 2 25,-3-1 3,-1 2-4,-3 0-13,-2 3-26,-5 0-27,-1 2-22,-2-1-15,-5 1-9,-2-1-8,-2-1-3,0 0-3,-3-1-3,-3-3-16,-3 0-31,-1-2-41,1-3-51,2-1-55,-1-4-48,6 1-41,0-2-80,5-2-60,3-3-4,5 1 23,6-4 34,10 1 47</inkml:trace>
  <inkml:trace contextRef="#ctx0" brushRef="#br0" timeOffset="1193">865 184 214,'16'-24'353,"2"2"50,-9 0 48,4 6-65,-7 3-74,-1 3-43,0 3-29,-2 4-18,0 6-19,0 6-25,3 8-24,-1 3-15,2 9-14,-3 1-26,4 3-26,0 2-25,-2-1-18,1 1-20,-2-1-20,-1-3-33,-2 1-59,1-5-82,-3-1-88,0-4-77,-3-2-107,1-2-91,-2-5-7,-3-4 49,-1-4 69,-3-5 72</inkml:trace>
  <inkml:trace contextRef="#ctx0" brushRef="#br0" timeOffset="1420">864 414 111,'-3'-15'337,"3"3"38,3 1 19,2 2-52,4 1-124,4 3-74,1 0-51,3 4-34,4-1-27,3 4-38,1-1-52,2 2-59,0 0-121,-2 0-93,1-3-40,-1 0 0,0-4 23</inkml:trace>
  <inkml:trace contextRef="#ctx0" brushRef="#br0" timeOffset="1571">1262 259 159,'0'-7'300,"0"-1"19,0 2 13,-1 3-95,-4 2-68,2 4-28,-3 3-7,-1 3-2,2 1 0,1 5-8,-2 0-26,2 3-25,1-1-21,3 1-18,0-2-15,0-1-9,3 0-4,1-3-7,0-3-5,1-1 0,0-4 1,-1-2 5,4-2 2,2-3 4,-1-5 7,1-1 6,1-1 13,-2-4 14,3-1 16,1-1 20,-1 1 18,-3 0 16,4 3 9,-4 1-4,-1 4-11,1 4-17,-2-1-17,1 6-23,0 3-13,0 1-12,0 3-8,0 0-2,0 3-6,-2 0-4,-2 1-5,-2-1-14,0 0-11,-4-1-18,0-2-15,2 0-8,-1-2 1,1-3 5,-2 0 18,1-3 19,1-2 17,0-4 18,1-2 12,1-5 6,-1-2 2,4-1 0,2-3 1,2 0-4,4-1-9,1-1-1,3 2-6,1 2-2,1 2-5,-1 5-2,0 3 0,-2 3-3,-2 4-1,-1 4 2,-2 4-5,-2 3 1,1 3 4,-4 3 4,-1 2 3,-2 1 9,-1 0 5,-1 0 4,1 0 1,-4-2 0,1-1-4,1-3-1,-2-3-7,0-3-5,1-1-14,1-2-30,1-3-69,3 0-118,-4 0-170,5 0-154,5-1-73,3-4-19,7-6 45,6-5 104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51.6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304 116 250,'2'-9'361,"-2"0"41,0 2 40,0 2-104,0 0-73,0 5-48,0 0-14,0 5-7,0 4-10,0 3-11,3 6-9,0 3-15,4 3-21,-1 2-33,3 2-24,1 2-22,0 1-19,-1-2-18,-1 1-26,-2-1-33,-1-5-42,-2 0-59,0-5-68,-1-3-61,-2-3-35,-2-4-34,-1-3-62,-3-6-38,-1-3 15,-1-6 39,-1-3 39</inkml:trace>
  <inkml:trace contextRef="#ctx0" brushRef="#br0" timeOffset="221">334 242 208,'7'-28'312,"-1"2"29,2 2 11,3 5-109,2 2-79,2 6-42,1 4-18,6 4-8,-1 6 7,8 4 3,-2 7 4,-1 4-10,3 5-12,-6 2-19,-3 2-22,-6 3-16,-5-1-10,-2 1-9,-7-2-5,-4-2-2,-4-2 0,-4-2-7,-6-2-17,-4-4-28,-2-2-36,-1-3-43,-2 0-44,0-4-76,1 1-107,0-3-38,2-1 1,2-4 19,0 1 37</inkml:trace>
  <inkml:trace contextRef="#ctx0" brushRef="#br0" timeOffset="603">173 11 146,'-8'-7'250,"-1"2"26,-4 7-30,-1 3-50,-2 9-32,0 6-21,-2 5-10,1 5-8,0 3-17,3 6-13,1 0-17,2 3-17,6 2-16,4-2-14,2-2-11,7 2-8,4-4-8,3-1-8,6-2-18,0-4-25,5-1-32,4-3-49,0-3-136,2-6-72,0-3-26,-2-4 4,1-7 20</inkml:trace>
  <inkml:trace contextRef="#ctx0" brushRef="#br0" timeOffset="849">776 170 221,'25'-19'318,"-4"4"15,1 4 14,0 8-117,1 5-63,-2 7-28,3 4 1,-4 8 11,-2 6 7,1 5-3,-7 2-14,1 5-20,-8-3-24,-4 2-24,-2-4-21,-4-1-18,-4-3-11,-3-3-10,0-1-10,-4-4-16,1-1-30,-2-4-38,4-2-47,0-2-52,1-1-64,3-3-128,0-1-54,2-2-5,4-5 25,8-1 38</inkml:trace>
  <inkml:trace contextRef="#ctx0" brushRef="#br0" timeOffset="1117">1289 539 184,'13'-3'309,"0"0"18,3-1 8,0 2-119,2-1-91,4 2-58,2-2-31,-1 1-17,2 1-15,-3-2-18,1-1-29,-3 0-64,-7-2-112,-1-2-59,-7 0-25,-9-2-5,0 2 18</inkml:trace>
  <inkml:trace contextRef="#ctx0" brushRef="#br0" timeOffset="1254">1422 413 175,'-15'-7'329,"3"2"33,4 1 18,5-1-96,3 4-102,3-1-75,5 2-59,5 0-65,6 2-101,3-1-134,2-1-68,0 0-35,1-4-3,0-1 25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53.9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100 326 192,'0'0'262,"0"0"12,0 1-37,0-1-77,0 2-54,0-2-21,0 0-12,3 0-6,1-2-4,-3-1-4,4-2-2,-2 1-7,3-3-7,-1-2 0,0-2-7,0-2-6,-2-1-9,2-4-8,-2-1-6,1-4-4,-1 1-2,1-4-1,-4 2 0,1-1 1,-2 1 2,-1 4 5,-1 2 3,0 5 5,-5 1 9,2 4 14,-4 2 11,-2 4 9,-3 2 6,1 5 2,0 0-3,-2 2-10,3 2-9,2 2-8,0 2-4,3-1-2,0 1-1,5 1 0,1 1 1,2 2-1,4-2-2,1-1-1,3 3-4,2-2-3,5 3 0,-1 0-5,5 2 1,1-1-3,-2 2-3,1 0-3,-3 2-3,0-1-1,-5 1-1,-2-1-1,-3 1-1,-1-3 3,-3-2 1,-2 0-3,-3-1 5,-2-2-2,-3-1 1,-1-4 3,-3 1 0,-2-4 1,2-1 0,-6-1-1,4-4-1,-2-1-2,3-1 4,2-4 4,0-1 7,3-3 6,5 0 6,2-4 3,1-5-3,4-2-3,6-3-13,4-2-9,4-3-7,4-1-14,0-1-17,4 0-28,0 3-35,-4 3-50,2 5-50,-1 2-51,-3 7-86,-2 1-80,0 4-20,-4 2 22,3 2 37,-1 2 49</inkml:trace>
  <inkml:trace contextRef="#ctx0" brushRef="#br0" timeOffset="621">473 201 189,'-6'2'313,"-5"1"27,0 3 21,-2 1-112,-2 4-77,0 2-47,1 1-33,1 2-23,4 2-18,0 2-17,2-1-12,4 1-9,5 1-6,2-3-1,4 0 0,5-2-2,1-2 1,3-2 1,-1-3 7,3-2 16,-3-3 19,0-4 24,-3-1 26,-3-5 21,2-3 7,-6-4-9,-1-5-12,-1-5-20,-1-4-30,-3-1-18,-1-4-17,-1 1-25,-2 2-41,1 2-46,0 5-52,3 4-57,-2 2-98,4 5-115,1 2-32,3 3 6,2 3 31,0 4 48</inkml:trace>
  <inkml:trace contextRef="#ctx0" brushRef="#br0" timeOffset="917">665 201 14,'5'3'294,"1"0"25,-3 2 13,2-2-27,-4 1-114,2 3-73,1 1-34,-3 2-17,3 4-9,0 0-7,1 1-10,-2-1-9,0 3-13,0-3-6,1 1-5,-4-4-7,1 3 0,1-5-1,-2 0-1,-2-5 1,2 1 10,-1-2 18,-1-3 15,0-3 8,1-3 11,-1-3 7,2-3 8,0-6-5,0 0-3,3-4 5,1-1 3,0 1 5,4 1 4,1 1 2,0 5-2,0 3-5,0 3-10,3 3-16,-3 3-14,4 5-14,-2 2-11,-2 5-7,4 1-4,-4 4-2,0 4-6,0 0-11,-3 2-7,0-1-15,-1 1-17,-1-1-14,-1-2-5,-2-4 0,4 1 7,-5-5 14,0-4 19,0 0 18,0-2 11,0-3 8,0-4 8,3-1 8,-2-5 9,3-2 13,-3-2 14,6-1 16,-2-1 12,-1-1 12,5 2 6,-2 2 4,1 4-7,-2 0-9,2 4-15,-2 2-12,1 2-17,-1 2-18,1 4-10,-1 0-10,-2 5-1,0 0-5,-1 4-4,2-1-12,-2 4-28,0-1-45,0 2-72,2 0-83,-2 0-70,-2 2-86,3-4-112,-3 0-26,-1-2 32,-1-3 57,1-2 66</inkml:trace>
  <inkml:trace contextRef="#ctx0" brushRef="#br0" timeOffset="1506">1157 308 261,'4'-5'334,"4"3"16,-3 4 9,0 3-138,-1 2-94,0 4-46,-3 1-29,2 1-11,-1 2-12,0 0-6,-2 0-10,0 0-8,0-1-5,0-1-1,-2-1-3,-1-3-1,1-1 0,1-4 2,-3 1 7,3-5 4,-1 0 3,-1-3 9,0-5 11,0-1 14,-1-3 16,2-4 13,2-4 23,0-2 15,0-4 6,2-1 4,5 0-3,-1 0 7,2 5-8,0 1-2,5 6-10,-4 2-17,5 6-13,-3 4-23,2 5-20,1 4-17,-2 4-10,0 4-7,-2 2-11,-2 2-5,-2 1-10,0-1-14,-3 0-16,-1 1-8,-2-3-7,0-2-6,-2-2-2,0-3 11,-1-4 11,2 2 17,-2-4 17,1-2 27,1 1 24,-1-4 23,1-1 18,1-5 18,0 1 5,0-4 2,3 1 2,3-2-1,-2 0-1,5 0-4,-1 1-3,0 3-7,2 0-8,2 2-14,0 3-12,-1 0-11,0 3-9,3 3-9,-2 3-3,0 2-4,-2 1-4,-2 1-2,-2 2-3,-1 2-4,-2-1-6,0 4-14,-5-2-20,1 0-40,-5 1-62,1-1-82,0 0-83,-3 0-116,2-1-115,-7-1-35,4-2 24,1-2 65,2-4 78</inkml:trace>
  <inkml:trace contextRef="#ctx0" brushRef="#br0" timeOffset="2099">1737 420 268,'17'-6'331,"-1"2"15,1 1 11,1 0-145,2 3-91,2-2-51,1 2-29,-1 2-15,1-2-14,1 0-33,-2 0-41,-3 0-90,-4-5-103,-5 0-55,-5 1-23,-6-3 4,-6 0 31</inkml:trace>
  <inkml:trace contextRef="#ctx0" brushRef="#br0" timeOffset="2217">1914 347 100,'-17'-7'330,"2"2"43,1-1 35,4 1-17,1 0-97,1 3-71,4-1-50,4 1-37,3 1-54,4-1-71,4 1-96,1 1-119,7-3-151,-1-1-74,-2 0-19,5-5 13,-4-3 52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4:56.7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200 38 193,'-7'-3'298,"-1"0"30,0 1 0,-4 2-76,1 3-60,-3 0-33,-1 3-19,0 3-14,-1 0-13,-1 3-12,2 3-11,0 0-8,0 2-3,3 1-5,0 1-5,8 1-7,0 0-7,4 5-8,4-3-8,4 2-12,1-2-8,7 1-7,1-2-5,1-1-4,4-4-3,-5-3 0,4-2 2,-3-5 0,-1-3 2,1-3 0,-3-3 2,0-6 7,0-3 8,-1-3 0,-3-4 0,-1-5 4,-3-2-1,0-2-6,-6-1-7,2-1-3,-6 3-4,2 3-4,-4 3-14,-3 5-33,2 4-51,1 1-55,0 7-54,0 2-72,5 2-129,0 6-44,4 0 8,0 2 34,6 1 44</inkml:trace>
  <inkml:trace contextRef="#ctx0" brushRef="#br0" timeOffset="401">503 293 209,'0'0'385,"0"-2"50,0 0 54,0 2-47,2-1-70,-2 1-58,0 0-49,0-1-42,2-1-51,-2 2-55,0-1-69,1-1-80,2-1-106,2 0-109,-4-2-171,1 1-114,1-2-46,-1 0 17,3-3 70,-1 0 87</inkml:trace>
  <inkml:trace contextRef="#ctx0" brushRef="#br0" timeOffset="708">900 54 122,'3'-9'269,"-3"2"19,0 1 2,-1 0-86,-2 1-62,-4 2-33,1 0-12,-5 3-2,0 2-3,-2 2-4,0 1-4,-4 4-7,3 2-10,-2 3-8,2 0-9,1 2-8,1 1-5,2 1-6,2 1-7,2 2-5,3 0-5,3 0-5,6 2-1,-2-2-5,8-1-1,-3 2-3,5-4-2,2-3 2,0-3-2,-1-2 2,2-4 1,-3-3 3,2-3 4,-3-3 5,0-3 3,0-6 2,-3-3 3,1-4 3,-5-4 3,-3-3 2,-1 1 1,-2-3 2,-3 1-1,-2 1-6,-2 2-6,-2 4-8,3 4-23,0 4-40,1 1-54,1 7-51,4 1-83,0 3-126,5 3-46,7 1 0,3 3 32,3 2 40</inkml:trace>
  <inkml:trace contextRef="#ctx0" brushRef="#br0" timeOffset="1137">1290 93 146,'5'-12'288,"-1"0"24,-3-1 13,1 1-87,-4 3-62,1-2-31,-3 4-15,-1 1-7,1 0-5,-5 3-10,1 1-10,-2 2-11,-2 3-12,2 0-12,-1 2-15,-2-1-10,5 4-8,0-1-1,1 1-3,2 0-1,2 2 0,-1-2 1,4 3-4,4 1 0,0 0-6,1 0 0,6 0-4,-1 0-2,4 0-4,0 0-4,2 0 1,0 2-3,1-3 0,-3 3-2,2 0 2,-6 1 2,-2-1 2,0 2 4,-6 0 2,2 2 3,-8-1 4,2 1-1,-5-2-3,1 1 2,-4-4-4,-1 1-2,0-2-2,-3-1 0,0-1-1,-2-3 0,-2-1-2,1-1 2,3-4-1,-2-1 5,3-3 5,4-1 11,-2-4 9,5-2 9,-1-2 4,4-2 0,3-3-4,2-1-10,2-2-8,4-3-13,5-1-15,0 0-22,4 0-35,1-1-41,2 1-61,0 0-58,3 4-65,-4-1-123,2 5-57,0 0-4,-3 3 32,4 3 51</inkml:trace>
  <inkml:trace contextRef="#ctx0" brushRef="#br0" timeOffset="1667">1572 178 234,'2'4'271,"1"-1"11,2 1-40,-2 1-96,2 2-62,1-1-34,-2 1-17,0 3-11,-1-2-9,-2 3-5,-1-1-3,0 0-3,0 0 1,0-2-3,-1-1 0,1-1 0,0-1 0,-3-1 2,3-2 6,-4-1 17,3-1 15,1-1 11,-2-2 9,2-3 12,-1-3 7,1-3-5,1-2-2,1-2-3,1-2 0,2-2-6,1-1-6,5 0-3,0-1-6,1 2-5,3 0-1,0 3 4,-2 2 0,2 4 4,-1 1-2,-1 4-3,-2 3-7,1 3-8,3 3-10,-3 6-10,-1 1-5,-2 5-2,0 3-2,-5 0 1,1 3-2,-3 0-2,-1 1-2,-1 1-3,-1-2-6,-1-1-6,1-2-2,-3-2-1,3-3 1,-2-2 4,1-4 3,-2 0 8,2-4 9,1 0 5,-1-3 3,2-3 6,2 0 10,1-5 7,3-1 10,-2-1 3,6-4 2,1-1 1,3 0-5,1 0-8,0 0-6,1 3-3,3 0-3,-2 5-3,-2 2-3,2 4-5,-3 3-4,2 5-4,-3 3-3,-2 5-7,0 6-27,-6 1-44,0 6-78,-12 3-122,-5 3-145,-4 2-70,-11-4-18,-6-3 28,-7-5 65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5:01.5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0 149 187,'0'-15'342,"2"1"39,-2 1 41,1 1-60,-1 3-59,0 1-23,0 2-14,0 2-17,2 2-27,-2-1-41,1 3-45,-1 1-39,2 3-25,0 2-17,1 1-13,0 4-1,0-1-8,2 4-8,-1 1-12,-2 0-7,3 3-3,-2-2-6,0 0-6,-1 1-11,0 0-13,-1-2-14,-1-2-24,0-1-19,0-3-10,0-3 0,0-2 2,0-2 9,0-4 13,0-2 17,0-5 13,0-4 12,0-4 8,-1-4 9,1-1 7,0-4 5,0-2 8,1-1 9,4 2 21,-1 2 25,-1 3 26,1 6 20,1 3 10,-4 3-3,4 3-13,-2 6-18,5 1-21,-2 4-17,2 4-13,0 2-7,1 5-3,1 2-2,0 1-9,-1 1-4,4 2-2,-4 0 3,2 0-7,-3-3-4,2 0 1,-4-1-5,2-4-4,-2-1-6,-1-1-5,-2-4 1,4-3 0,-3 0 5,2-3 0,2-4 5,0-1 4,2-4-1,1-3 4,-2-2 0,3-2 6,0-1 1,-1-2 5,2 0 10,-2 1 15,0-1 8,1 3 14,0 0 12,-3 2 8,0 2 3,-1 1 2,-3 2 2,0 4-2,3-1-4,-7 4-4,4 1-4,-2 3-1,2 4-11,-2 2-5,2 5-10,-3-1-14,1 5-23,0 0-39,-2 3-32,1 0-42,-2 3-69,0 0-94,0 0-82,-2 2-78,-4-2-135,0-2-47,-2-2 22,-2-2 76,1-3 85</inkml:trace>
  <inkml:trace contextRef="#ctx0" brushRef="#br0" timeOffset="738">636 353 15,'4'-5'242,"1"1"17,-2-1 9,2 1-61,-3-1-85,3 1-42,-2-2-26,0 0-11,3-3-12,-1 0-10,0-3-5,-1-2-5,1-1 2,-2-1 1,-1-2 4,2 0 2,-4-3 5,0-2 7,0 2 16,-4 0 15,2 5 18,-2 1 23,-3 6 28,-1 3 34,-3 3 30,0 6 22,-3 4 8,-3 2-3,-1 3-16,4 2-33,-2 1-40,3 0-41,2-1-28,2 2-20,4-1-22,0 0-13,5-4-11,0 3-10,2-3-13,1-1-9,2-1-8,4-3-8,1 0-2,1-5 1,1-1 7,0-1 5,2-3 8,-3-2 8,0-3 8,1 1 6,-3 1 6,-1 1 11,-4 1 11,0 2 8,-2 0 13,-2 3 11,0 3 13,-2 2 4,-2 0-1,1 5-2,2 1-5,-1 3-13,2 0-14,2 1-12,1-2-4,2 2-9,2-1-4,4-2-4,-1 0-4,4-3-13,0 0-19,4-3-28,-1-3-36,2-2-43,1-2-46,0-4-36,0-2-25,2-4-8,-3-2 14,0-5 26,0-2 36,-5-2 46,-1-2 40,0-2 38,-4 1 36,-1-1 35,-2 1 33,-3 2 45,-1 2 47,-2 5 45,0 2 40,0 2 16,-2 5 3,1 1-14,-2 4-25,-5 2-40,3 5-36,0-1-30,-1 5-23,1 0-21,4 3-24,-4 0-9,8 3-8,0-1-5,0 2-2,5 0-2,1 2 0,1 2-1,1 4-5,-1 0 1,2 1-2,-3 0-3,-5-3-2,0-1 2,-4-1-3,-4-2-3,-4-2-5,0-2-8,-4-2-4,1-3-10,0-2-1,1-1-7,1-3-1,2-1-10,4-5-20,0-1-30,9-3-38,2-4-38,7-2-39,3-3-18,4-2-3,1-5 17,4-1 34,-4-4 45,3-2 47,-4-2 50,-5 1 46,0 1 50,-4 0 47,-3 5 50,-4 3 47,-3 4 34,-1 1 15,-2 6-8,0 3-29,0 2-34,0 2-35,-2 4-34,2 4-32,0 2-16,2 3-8,1 3-11,2 3-10,1 3-9,2 0-3,1 3 0,-1 1-5,0 3-1,2-1-6,-2 1-12,-4-1-29,0 0-43,-4-1-51,0-2-55,-4-3-49,0-2-39,2-2-31,-3-4-62,4 1-45,1-7-1,0 0 25,3-2 35,3-4 51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5:03.3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110 334 133,'5'-16'348,"-2"4"37,-3 0 33,-3 3-38,-2 3-89,-3 3-42,-2 3-16,-3 3-13,0 4-16,2 2-27,-2 2-32,2 1-42,2 1-37,1 2-22,3 0-18,-1 0-10,4 2-4,2-2-5,2-1-5,2 0-2,3 0-1,-1-4-4,2 1-3,5-5 3,-4-2 2,3-2 3,-2-4 2,1-4 3,-2-1 2,0-7 7,-5-1 4,0-3 6,-3-3 2,-4 0 0,1 2-1,-1-1-3,-3 2-9,5 2-12,1 0-14,1 5-31,4-1-44,4 1-54,4 2-57,6 0-50,4 0-34,4 0-14,1 0 16,2-3 32,0-1 49,-2-2 61,-3-5 58,-1 2 57,-4-3 51,-7 0 47,-2 2 48,-5 1 38,-2 3 32,-6 1 29,-4 4 23,0 1 12,-2 4-3,0 4-20,-5 2-29,4 5-35,-1 3-29,-1 4-34,3 4-24,2 4-15,2 5-15,1 1-5,3 3-15,2 1-5,1 3-10,0 0-8,2 0-5,2 1-4,-1-2-3,1 0-11,0-3-15,-1-4-36,-1-1-64,-2-6-105,3-2-102,-6-3-138,-2-4-107,-2-1-33,-4-5 32,4 1 85,-1-4 98</inkml:trace>
  <inkml:trace contextRef="#ctx0" brushRef="#br0" timeOffset="539">329 526 237,'0'-4'338,"1"-3"25,1 0 15,3-2-113,1 0-100,5 2-61,2-2-44,2 0-55,3 1-87,1-2-153,3-1-83,0-1-45,0-1-15,5-2 21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5:04.3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8 238 186,'-3'-21'319,"2"1"30,-3-1 32,4 3-84,0 2-63,0 3-25,4-1-6,-3 4-9,4 2-19,2 1-28,-1 4-27,3 3-23,2 1-20,2 5-16,0 1-8,-1 4-3,-1 3-11,-1-1-13,-1 5-9,1-1-10,-2 1-5,-4 1-6,0-1-7,-1-1-5,-1-1-8,-4-1-1,0-3 3,-3-3 11,2-1 15,-2-6 17,-1 0 15,0-4 18,1 0 7,2-6-2,1-2-7,4-4-11,1-2-13,5-2-21,3-3-31,0-3-47,5-2-61,2 1-69,3-2-69,3 0-84,-3 2-117,-1 3-32,-1 5 18,-3 6 50,0 6 57</inkml:trace>
  <inkml:trace contextRef="#ctx0" brushRef="#br0" timeOffset="340">400 175 45,'2'12'274,"0"-3"22,-2-1 15,0-4-55,1 2-86,1-3-52,1 0-32,4-1-18,2-2-13,4-2-16,-1-1-17,7-1-11,-2-2-4,1-5-5,-1-2 1,-1-2 0,-2-2 3,-3-2 9,-1-1 21,-1 2 35,-4 2 32,-2 1 36,-3 3 32,-3 3 23,-2 3 14,-5 3-6,-2 3-9,-2 1-20,-2 5-21,-3 1-26,5 6-27,-2-1-22,4 1-21,0 3-14,2 0-15,3 0-8,4 2-7,3-1-5,2-1-4,4 1-6,5-1-10,2 0-27,1 0-50,5-3-71,3-3-86,0 1-74,4-5-75,-1-3-103,2-3-39,-4-4 30,2-4 60,-2-4 66</inkml:trace>
  <inkml:trace contextRef="#ctx0" brushRef="#br0" timeOffset="677">821 111 146,'6'-14'322,"-3"2"41,-1 3 36,-4 0-49,-1 5-46,-3 1-15,-2 3-6,0 1-4,-1 3-19,-4 6-34,4-2-51,-4 3-51,5 3-39,0-1-28,0 2-20,2 0-17,2 0-7,0 0-7,4 0-4,2 0-4,1-1-6,6-2-16,-1-2-29,5 1-32,3-2-39,-2-4-38,7 0-31,-1-3-13,-1-4 0,3-4 19,0-3 28,-4-3 38,1-3 37,-5 0 40,0-1 50,-3 1 55,-3 1 64,-2 4 50,-3-1 43,1 4 26,-3-1-2,1 4-23,0 1-38,-2 0-43,0 1-38,1 4-32,-1 1-15,2 4-10,1 2-2,0 3-2,0 2 2,2-1-7,-1 2-8,-2 0-13,1 1-23,-1 0-24,0 0-48,-2-2-89,0-1-118,-4-1-146,-4-1-138,-2-1-63,-2-4-1,-2-3 65,6-1 108</inkml:trace>
  <inkml:trace contextRef="#ctx0" brushRef="#br0" timeOffset="1106">916 133 56,'-5'-21'387,"4"3"66,-1 3 53,2 0 27,2 3-142,1 2-108,0 1-81,6 1-68,-1 2-81,2 2-96,2 2-94,3 1-82,0 2-114,0 1-120,0-2-33,-2 0 22,3 1 49,0 2 64</inkml:trace>
  <inkml:trace contextRef="#ctx0" brushRef="#br0" timeOffset="1260">1209 52 35,'9'6'311,"2"1"47,-3 1 45,-2 1 11,-1 3-74,-2 2-26,3 0-5,-2 4-8,-3 2-23,1 1-33,-1 2-48,3 1-56,-3 1-44,2 1-37,1 1-27,-3-2-29,2 1-41,-3-4-48,0-1-72,0-3-79,-3-3-64,3-3-42,-1-3-32,1-5-44,0-4-30,-2-2 23,0-6 41,-1-5 41</inkml:trace>
  <inkml:trace contextRef="#ctx0" brushRef="#br0" timeOffset="1436">1248 339 55,'-5'-32'235,"-1"1"49,1-2 36,3 1-25,1 1-60,1 2-38,3 4-11,0 0-6,1 6-6,4 2-18,0 4-20,1 3-31,2 4-32,0 3-23,5 3-19,-3 3-7,1 4-9,-1 4-1,-4 2-4,-3 2-2,-3 3-6,-3 0-8,-3 2-22,-3-1-31,-3-1-42,-4 0-41,0-3-37,0-1-33,2-3-40,0 0-85,3-5-26,2-1 5,1-4 23,5-1 29</inkml:trace>
  <inkml:trace contextRef="#ctx0" brushRef="#br0" timeOffset="1702">1420 82 62,'7'-15'340,"-2"3"41,-1 2 33,0 2-4,2 4-121,-3 1-64,-2 4-24,4 4-9,-2 4-8,2 3-23,2 3-18,0 1-26,0 2-38,-3 0-49,0 2-69,-1-2-77,-1 0-75,-1-3-67,-1-2-87,-1-1-115,-1-4-21,-1-4 29,-1-3 48,4-1 57</inkml:trace>
  <inkml:trace contextRef="#ctx0" brushRef="#br0" timeOffset="1873">1471 184 181,'0'-10'281,"5"1"19,-4-3-4,4 3-92,0-2-74,1 2-37,2 0-27,1 0-15,3 0-16,-3 0-10,4 0-9,0 0-7,-1 0-3,1 0 2,-2 0 15,0 0 27,-2 1 37,-2 1 43,-2 3 35,-1-1 21,-1 2 3,-1 0-19,-1 3-21,-1 2-16,0 2-12,-3 2-11,2 3-5,-3 3-5,0 2-6,2 2-23,1 0-25,-1 4-15,4-2-11,-1 0-12,3 0-16,0 0-24,1-3-38,1-1-56,2-3-70,0-1-61,6-4-49,-1-4-36,3-2-63,-3-1-44,0-5 17,-1-3 36,2-1 41,0-5 52</inkml:trace>
  <inkml:trace contextRef="#ctx0" brushRef="#br0" timeOffset="2187">1844 33 184,'3'-11'326,"-3"5"29,-1 2 33,-1 4-81,-4 4-67,0 2-43,1 2-19,0 4-16,0 1-25,2 1-28,1 0-28,2 3-24,0-2-19,4 0-11,-3-1-5,2-1-7,2-1-3,0-3-4,1-1 0,0-2 1,1-3 4,-1-2 7,1-2 12,-1-2 8,2-3 5,-4-4 8,1-1-1,0-3-4,-2-2-18,-3-2-30,-3-2-49,-3 2-77,-2 2-85,-5 0-170,-3 3-106,-7 1-35,-6 2 10,-1 2 50,-2 4 71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5:07.2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94 80 155,'0'-8'321,"0"4"26,-5 2 29,1 2-65,-3 3-62,1 3-33,-7 3-5,4 3-2,-1 4-11,-1 4-24,3 1-33,0 2-35,2-1-31,3 2-21,-1 0-18,4 2-13,4-4-13,0 2-13,3-1-25,2-4-45,4 1-62,1-2-67,7-4-69,-5 0-132,2-5-69,3-3-8,-3-3 32,4-3 53</inkml:trace>
  <inkml:trace contextRef="#ctx0" brushRef="#br0" timeOffset="249">353 350 237,'5'3'323,"-2"-2"20,0-1 0,3 1-119,-1 1-90,2-2-55,-1 0-31,4 0-19,0 0-14,0-2-8,1 0-2,3-1-3,-2-3 0,1-2-1,-3 1 0,0-4 2,-1-2 0,-3-1 2,-1 1 1,-2-3 3,-3 2 5,-1 0 8,-2 1 14,-2 1 17,-3 4 24,-1 2 28,-3 3 23,-2 5 20,0 1 14,-2 3 0,0 3-7,-3 1-22,3 1-22,1 0-22,2 3-21,2-2-19,2 0-16,1 2-12,3-2-8,1-2-9,3 2-11,1-3-4,1-1-6,4-1-9,2-2-5,2-2-9,2 0 4,2-3-3,2-3 2,0 0 4,1-3 5,-2-2 13,0 0 6,-3 3 7,-3-1 6,0 3 9,-2-2 7,1 4 3,-6 1 13,2 1 2,-1 2 4,1 2 2,-1 2-4,1 1-6,2 1-9,1 1-3,2 1-9,0 1-6,4-2-6,1 1-15,3-1-37,-2-2-55,3-1-62,-1-2-64,2-4-48,-1-2-46,0-3-47,0-3-51,-2-4 11,-4-3 29,2-3 41,-5-4 50</inkml:trace>
  <inkml:trace contextRef="#ctx0" brushRef="#br0" timeOffset="722">734 255 60,'0'-30'259,"2"0"42,1 0 32,-3 2-33,0-1-57,1 5-27,-1 2 4,3 1 15,-3 6 8,0 3-7,2 3-26,0 4-33,-1 5-36,1 3-36,1 6-26,2 5-18,0 2-8,0 5-7,4 3-12,-3 1-9,4 3-11,-1 0-6,-1 1-12,-2-2-33,-1-2-58,-2-2-86,-1-2-85,-4-2-128,-1-4-121,-5-3-41,0-3 21,-3-3 63,0-3 76</inkml:trace>
  <inkml:trace contextRef="#ctx0" brushRef="#br0" timeOffset="985">709 291 56,'6'-3'259,"5"0"17,3 0 10,1 0-76,4 0-86,-2 0-48,4 0-27,-1 0-11,-1-2-5,3 1 8,-1-2 11,-4 0 21,4 0 29,-7-1 36,0 0 35,-4 0 41,-4 1 35,1 2 17,-1-1 1,-5 1-20,2 1-37,-1 0-44,0 3-50,-1 0-44,-1 1-32,3 5-15,1 2-8,-3 2-8,2 2-2,1 1-4,-3 4-6,4-2-25,-4 3-36,1-3-77,-2 0-100,3-2-96,-5-2-158,1-2-84,-1-3-16,-1-3 45,3-3 85,0 0 90</inkml:trace>
  <inkml:trace contextRef="#ctx0" brushRef="#br0" timeOffset="1292">987 209 218,'-4'-15'352,"4"-2"30,0 2 21,0 3-98,4-1-97,-1 4-60,4 0-39,-1 0-27,2 3-22,3 0-18,2 0-13,-1 1-15,-1 2-7,2-1 0,-1 0-2,-2 2 2,-2 0 2,0 1 0,-2 1 10,-1 1 4,0 3 6,0 4 1,-4 2 0,2 3 1,2 0-6,-4 4-5,2-1-5,-1 2-8,1 0-2,-1 0-6,1-1-7,0-2-4,1-3-1,-1-2 0,0-2-1,1-4 3,0-1 4,0-3 3,1-3 4,0-1 3,0-3 1,0-1 2,1-3 10,-2-1 14,1-1 22,0-1 31,-2 1 37,1 1 33,-1 0 17,1 3 1,-2 1-12,-1 4-26,2 2-34,-1 2-36,1 5-24,0 1-20,1 3-7,1 0-5,-1 3-2,2 1-5,1-1-1,-2 0 3,3 2-4,1-2-5,-1-2-7,0-1-4,0-1-4,2-3-7,-1-1-4,-1-1 1,0-5 1,1-1 3,-1-1 4,0-2 5,-2-2 5,3-2 7,-1-1 3,-1-1 9,-1 0 9,2 0 8,-3 2 4,-1 2 2,0 2 0,1 5-4,-2 2-4,3 7-5,-5 2 1,4 4-1,-2 4 0,0 1 0,2 2-1,-1 2 1,-3 0-4,-1 3-3,2-2-1,-4 1-7,1 0-15,-4-3-40,-3 1-76,0-5-101,-5-2-100,2-2-181,-4-4-84,-5-4-13,1-1 46,1-4 86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5:09.6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0 297 245,'4'-3'301,"0"0"17,0 0-13,-3 2-103,1 1-63,1 1-31,0 2-9,2 3-5,-4 2-6,2 1-8,2 3-9,-2 0-12,1 1-13,1 1-13,-2-3-9,3 3-7,-3-3-6,2 0-5,-4-1-3,3-3-2,-4-1-1,0-1 0,0-2 5,0-2 5,0-1 2,0 0 5,-4-1-2,3-2 2,-1-2-4,-1-1-4,1 0-4,-2-1-1,2-1-2,-1-1 0,0-1 3,0-3 1,-1 2 1,1-3 4,0-1 7,-2 0 12,4 0 14,-4 0 15,2 0 17,0 3 10,1 0 6,1 2-1,1 1-8,0 2-14,0 2-18,0 0-15,1 1-11,3-2-13,-3 1-7,1 1-3,-1-4-1,4 1 1,-2-2-2,0-3 2,0 0-2,2-4 3,0 2-2,1-1 2,3-2 9,-2 4 2,-1 2 7,-1 2 0,4 3-1,-2 2-1,1 4-9,1 1-3,4 5-3,-2 3-3,0 3 2,3 5-1,-4-1 1,1 4-3,-2-1 0,-2 2-1,-2-1-8,-2-1-11,-2-1-18,-1 0-27,-3-3-35,-2-1-45,-3-2-40,0-2-38,-3-2-32,0-2-65,-3-2-77,1-1-14,1-3 14,-2-3 32,4 2 41</inkml:trace>
  <inkml:trace contextRef="#ctx0" brushRef="#br0" timeOffset="666">396 345 151,'4'8'275,"1"-3"13,0 0-2,2-2-109,-1-1-76,3-1-43,1-2-24,-1-1-12,4-1-8,0-3-6,-1-1-7,-1-2 1,0-3-2,2-2-2,-7-2 2,2-2 0,-1 0 4,-6-2 4,2 1 8,-6 1 11,2 3 15,-4 1 13,-2 5 15,-1 3 25,-2 5 19,-2 2 20,-1 6 10,0 4 3,0 1-7,0 3-16,4 0-24,1 3-25,1-3-22,1 3-13,2-1-15,2-2-5,0-2-4,4-1-5,0-1-4,2-2 0,2-2-2,1-1-1,1-3-4,1-1 0,4-2 0,-4-2-3,4-1 3,-5 0 5,1 0 11,-2 2 9,-2-1 14,1 2 10,-3 0 11,0 0 5,-1 2-5,-1 0-7,2 2-7,1 2-14,-3 0-12,2 0-19,1 1-28,2 0-45,-3 3-58,2-4-62,-1 1-59,3-2-51,-1-1-63,2-2-70,-2-2-4,1-2 31,1-2 42,-1-4 52</inkml:trace>
  <inkml:trace contextRef="#ctx0" brushRef="#br0" timeOffset="1095">645 329 41,'9'-26'250,"0"-1"40,3 3 21,1 2-34,1 0-54,1 8-42,-1 2-33,2 6-15,3 1-17,-3 7-17,-1 2-10,1 5-7,1 3-6,-5 3-13,2 2-9,-5 2-13,-1 1-15,-1 1-8,-2 0-11,-3 0-5,-2-2-14,-4-1-14,-2 0-17,-2-1-13,-2-5-8,-2 0 1,2-3 9,-1-3 20,2-3 22,-1-3 24,2-2 20,0-4 17,2-3 13,3-3 1,3-3-3,5-4-10,4-2-9,0-2-26,7-2-22,5-2-25,1 1-21,3 2-26,1 0-22,0 2-11,1 2-8,-2 2 2,-1 2 12,-3 2 22,-2 2 27,-2 3 30,-6 1 27,0 4 32,-3 4 36,-3 0 41,-2 4 33,-1 6 29,-4 2 23,0 4 15,-1 2-3,0 5-19,1-1-24,-2 4-25,2-1-28,-1 2-32,3 0-23,0 0-21,-1-1-30,1-3-54,0 2-71,-2-4-92,2-3-92,-5-3-162,2-3-78,-4-3-9,-2-2 41,5-4 73</inkml:trace>
  <inkml:trace contextRef="#ctx0" brushRef="#br0" timeOffset="1572">1057 486 129,'0'-3'330,"0"2"40,0-2 40,1 1-51,1-1-96,1 0-64,5 0-46,0 2-43,5-1-58,2 2-73,6 0-74,4 0-111,4 0-133,2 0-66,1 2-15,4-2 20,7 0 42</inkml:trace>
  <inkml:trace contextRef="#ctx0" brushRef="#br0" timeOffset="1760">1768 267 288,'0'-12'362,"0"3"23,0 3 29,-1 3-113,1 3-77,-2 3-41,0 3-23,2 6-13,0 2-20,2 4-27,1 0-30,2 3-23,0 0-16,1 1-14,-1-1-16,0 0-22,-1-3-25,0 0-22,-3-3-19,2-1-7,2-6 2,-5 0 12,0-5 16,0-1 22,0-4 16,0-4 9,0-1 9,0-5 14,0-2 16,-3-2 19,3-4 21,3-1 16,-2-3 18,6 0 12,-1 0 5,2 2 10,1 1-5,-1 3-6,2 4-14,0 5-18,0 3-18,-2 5-22,2 2-20,-1 5-13,-1 3-11,-1 5-8,-2 0-6,-2 3-10,3 0-10,-5-1-11,2-1-7,1 0-3,-3-2-1,-1-2 8,2-4 12,-2 0 13,0-4 16,0-2 14,0-1 13,1-4 17,-1-1 13,4-4 11,-1 0 7,2-3 10,1-1 4,2-4-2,0 2 2,0-1 0,2 2 0,-1 5-7,0 0-8,0 5-11,-1 2-13,2 4-12,2 5-9,0 4-7,-3 2-8,-1 5-1,1 3-13,-4 2-22,-2 1-52,-3-2-77,-1 2-88,-4-3-85,-7 2-132,-3-5-95,-4-2-9,-2-2 44,-2-5 74,-1-3 74</inkml:trace>
  <inkml:trace contextRef="#ctx0" brushRef="#br0" timeOffset="2384">1697 63 98,'-5'-18'305,"-2"3"24,0 3 22,1 2-55,-5 3-71,-2 7-16,0 4 8,-4 5 15,-1 6 18,0 3 4,-3 3-18,4 4-29,-1 4-39,2 0-34,2 6-26,3 0-31,6 2-24,4 2-17,6 2-16,3 1-11,7 1-15,4 2-29,7-3-57,4-1-80,3-5-90,5-5-83,0-4-164,-4-7-63,1-9 8,-5-4 55,4-9 76</inkml:trace>
  <inkml:trace contextRef="#ctx0" brushRef="#br0" timeOffset="2651">2249 140 151,'17'-29'319,"2"4"25,-3 5 17,0 4-88,-2 5-92,3 7-36,1 4-1,-1 6 17,0 7 22,1 5 22,3 6 7,-5 6-12,1 2-25,-4 4-31,-3-2-38,-2 2-30,-4 0-28,-4-1-23,-4-2-25,-4-2-35,-2-2-55,-5-2-68,-2-3-61,-1-5-58,0 1-59,-2-7-115,2-4-26,0-3 26,5-3 42,7-3 49</inkml:trace>
  <inkml:trace contextRef="#ctx0" brushRef="#br0" timeOffset="2936">2783 417 176,'13'-1'318,"0"-1"19,1 0 10,5 0-104,1 0-100,3 1-63,-1-1-35,1 1-20,-1-2-27,1 0-35,-4-2-50,-7-2-93,-2-3-86,-10 0-43,-6-2-6,-2 2 12</inkml:trace>
  <inkml:trace contextRef="#ctx0" brushRef="#br0" timeOffset="3052">2908 299 112,'-17'-8'284,"1"4"38,5-1 24,0 1-61,5 2-97,2-1-65,6 3-46,4 3-40,7-1-64,5-2-166,0 0-88,1 0-48,-5-5-24,4 2 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39:38.68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138 147 76,'9'-14'318,"0"-1"25,3 2 12,-2-1-32,2 4-139,-6 2-58,-3 2-19,-3 3 7,-5 5 39,-4 5 35,-7 4 24,-2 7 8,-4 4-1,-3 5-14,0 3-44,3 3-39,0 3-34,4 0-31,7 0-16,5-2-13,6 1-7,6-3-9,5-4 1,8-1-2,3-4-4,5-5 0,0-5 0,3-5 2,2-7-1,-4-4 0,2-6-3,-3-4-5,0-8 1,-3-4-2,-2-6-2,-8-3-4,-3-5-3,-3-3-22,-8-1-103,-8 0-144,-8 4-195,-11 0-101,-11 2-51,-9-2-5,-10-2 85,-11-2 140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5:14.4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8 184 239,'3'-13'346,"-1"1"38,-1 1 46,1 4-87,-2-1-51,0 2-31,0 3-19,2 2-24,-2-1-33,0 4-28,0-1-23,0 4-13,0 2-10,-2 4-6,0-1-8,1 5-19,-1 2-18,1 1-19,-1 4-12,0 1-7,2 1-4,-1 0-10,-1 1-2,1-2-3,1 1-3,0-3-3,-2 0-12,2-3-28,0-2-56,2-2-74,-1-3-85,2-1-79,2-3-110,0-4-98,3 0-9,0-5 39,4 0 66,6-4 74</inkml:trace>
  <inkml:trace contextRef="#ctx0" brushRef="#br0" timeOffset="301">308 343 287,'0'-4'441,"0"-2"42,-1 1 48,1-1-51,-2 3-109,0-1-93,2 1-55,-1 0-36,1 1-50,1 0-88,3 1-111,-1-2-115,5 0-110,4-1-183,3-3-91,-1 3-13,-5-3 43,3-2 74</inkml:trace>
  <inkml:trace contextRef="#ctx0" brushRef="#br0" timeOffset="507">658 223 212,'-5'-3'297,"0"-3"19,0 2 7,1-2-90,-1 0-41,4 0-3,-1-3 9,2 0 13,2 0 3,-1-3-14,4-2-19,3-1-24,0 0-21,6-3-16,-2 0-12,6 2-6,-2-1-6,2 2-11,0 5-15,-1 0-14,-1 6-14,2 4-12,-2 4-15,-2 6-5,-3 2-6,0 4-1,-7 2-5,1 3-1,-3 2 1,-2 1-2,-2 0 0,-3 0-7,1 0-4,-6 0-13,1-2-14,-7 0-14,2 1-11,-3 0-13,-3-5-8,-2 0 0,2-3 2,1-2 12,2-2 11,2-4 18,3-2 17,4-2 15,0-2 10,4-1 5,3-1 3,1-2 4,1 1 2,6-1 5,-2 2 3,3-1 8,1 1 5,0 2 1,3 1 0,2 0-6,-1 2-5,0 2-7,4 1-7,0-1-6,0 3-7,5-2-12,-1 3-42,1-2-68,0-1-70,3 0-66,-3-1-99,1-1-104,-3-4-19,-3-1 32,-4-3 52,1-3 60</inkml:trace>
  <inkml:trace contextRef="#ctx0" brushRef="#br0" timeOffset="992">1183 186 195,'5'-15'319,"-3"-1"31,2 2 30,-4 2-85,1 1-57,-1 1-28,0 2-5,0 4-10,0-1-22,2 4-25,-2 1-20,0 3-12,1 4-8,-1 2-4,0 5-2,0 0-3,0 4-25,-1 4-20,1 0-20,-3 2-14,3 0-10,-4 2-15,4-1-22,-2 1-35,2-2-58,0-2-66,0-1-66,4-3-52,-1 0-78,0-6-86,1-3-7,-1-2 31,0-3 52,-3-4 49</inkml:trace>
  <inkml:trace contextRef="#ctx0" brushRef="#br0" timeOffset="1262">1357 171 189,'3'-16'298,"0"2"20,-1 3 10,-2 2-125,0 3-83,-2 2-42,-1 2-22,0 2-13,-4 3-6,1 3-6,-3 2-6,1-1-7,-2 4-3,-2 0-6,2 2 0,0-1-2,-2 0-2,2 1-1,1-2-1,-2 2 1,4-2-4,1-1 2,1-1 0,2-1 0,-1-1-1,2 1-1,0-4 3,2 1 6,2 1 13,0-2 17,2 0 22,1 3 22,3-1 18,-2 1 9,2 1 4,5 1-8,-4 1-14,4 0-15,-1 1-18,1 3-16,1-3-18,-2 2-15,0-1-23,-2 0-46,1-3-54,-2 1-50,2-2-49,0-1-74,-1-1-98,1-4-23,0-1 22,1-2 30,5-3 45</inkml:trace>
  <inkml:trace contextRef="#ctx0" brushRef="#br0" timeOffset="1646">1821 324 12,'7'-14'246,"-4"-2"21,-1-1 11,-1 1-63,-2-4-77,-1 2-43,-1-3-26,-2 3-5,0-1-1,-3 2 2,-1 2 1,-2 1 7,-4 6 4,0 2 5,-6 4-2,-3 5-5,-1 3-5,-2 3-8,2 3-10,1 2-10,4-1-9,1 2-7,2 0-4,2 0-5,5 2-4,1-2-6,5 0-3,4-2-2,3-1-2,3-2 0,2 1-2,1-4-2,5 0 4,1-3 0,2-1 2,-1-1 1,1-4 0,-1-1 2,0-1 0,-2-1 3,0-1 16,-4 2 19,0-2 22,-4 2 9,0 2 6,-1 0 0,-4 4 5,3 0 2,-1 8 1,-2 2 2,1 4 14,0 3 11,1 6 0,-2 0-9,4 5-13,-4 1-8,2 4-13,-3 0-18,0 1-13,-3 1-14,-1-1-6,-1 0-11,-3-3-5,-2 0-4,-3-3-6,-2-3-5,0-4 0,-2-2-2,4-5 3,0-4 3,0-1 2,4-7 3,1-4 2,-2-4 3,1-5 0,2-6 2,3-7-2,2-4-3,4-7-1,2-5 0,8 1-2,6-4-3,6 1-3,8 1-12,3-2-40,7 2-82,9 2-124,6-1-209,-1 1-107,-1-3-46,-7-3 7,-8-6 66,-8-5 116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5:47.5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82 404 245,'-14'-15'353,"1"0"29,2-3 26,1 0-97,1 0-64,3 0-16,1 1 7,-1 4 8,3 1 1,0 2-20,1 5-37,1 0-46,1 4-43,1 4-25,3 3-15,0 6-5,4 6-5,-2 6-4,2 3-8,0 4-12,1 4-11,1 1-7,-2 1-2,0-1-4,-2 0-3,-1-3 0,-2-3-5,-1-4-6,-1-4-5,1-5 2,0-5-1,-4-5-9,0-2 1,-1-7 1,-2-6-1,-1-2 3,-2-6-2,2-5 6,-2-5 10,0-4 4,-1-6 2,1-4-3,1-7-2,1-4 3,3-3-1,3-1 3,1-1 2,6 2 4,4 8 4,4 4 2,5 7-1,3 8 3,3 9-1,-1 6-2,2 6 2,-2 8 0,2 5-5,-3 7-3,-2 4-2,-5 4-3,-1 2 0,-5 3-4,-4 0-3,-3 0-6,-6 0-7,-7-1-13,0-1-14,-10-3-40,-2 1-58,-6-2-57,0-1-58,-3-2-47,3 1-50,1-1-71,2-1-29,6-3 10,4 0 42,5-3 45</inkml:trace>
  <inkml:trace contextRef="#ctx0" brushRef="#br0" timeOffset="475">162 435 156,'20'-9'369,"0"-3"36,0 0 36,0 2-37,2 0-94,-1 3-50,3 1-22,-2 5-7,1 1-14,-2 3-24,1 1-33,0 5-37,2 0-39,-3 3-23,-1 1-22,0 3-16,-2 0-13,-2 1-7,-4-1-13,-2 1-13,-1-1-10,-6-1-2,-4-1-1,-2-4 3,-7-1 9,-1-1 12,-2-5 11,-1-3 8,2-2 9,-4-1 7,3-4 2,2-2 3,3-5 2,5-1-3,3-1-14,5-4-29,6-1-51,5-1-75,7-2-87,6-3-83,-1 0-129,4 0-94,-2 1-13,-3 4 37,0 7 65,1 4 74</inkml:trace>
  <inkml:trace contextRef="#ctx0" brushRef="#br0" timeOffset="805">847 518 199,'-3'13'338,"-3"-2"19,5-5 13,-1 0-98,2-3-119,2 0-67,1-2-34,3 1-18,0-4-9,6 1-14,0-4-9,1-1-10,2-6-9,0-1-3,-1-5-7,2-6 6,-3-2 4,-1-2 5,-2-2 12,-2 0 18,-2 3 22,-3 1 28,-2 7 24,-4 4 24,0 4 22,-4 5 19,-5 8 14,-3 4 6,0 4 6,-4 5 2,0 2-10,2 2-18,-1 2-23,1 0-25,3 0-28,1 0-23,4-2-17,4 0-9,3-1-8,5-2-6,2-1-3,7-1-4,1-4-5,5 1-7,4-4-11,0-4-6,2-2-11,3-2-17,2-6-17,1-4-21,0-7-29,-2-3-29,0-6-23,-1-2-8,-3-3 9,-5-1 18,-2 1 38,-4 2 53,-4 3 60,-4 6 49,-2 3 41,-3 3 25,-1 5 15,-1 1-5,-1 4-16,1 4-22,1 1-19,-2 3-21,3 1-8,4 5-6,-1 0-2,4 5-5,3-1 3,0 4-4,2 1-3,0 1-6,1 1-3,-2 2-8,-3 1-5,1-1-8,-4 2-8,-2-3-3,-3 0-7,-1-1-4,-4-4 0,2-1-4,-3-4-2,1-3-4,2 0-9,-1-5-25,3-1-42,1-4-40,3-4-32,3-3-24,4-4-15,2-5 7,4-2 26,0-5 31,3-1 32,-1-1 28,0-3 29,-2 0 28,-2 0 30,-1 2 28,-1 1 30,-3 4 30,-3 2 26,-3 4 24,0 4 16,-1 3 1,0 2-13,0 2-15,-2 5-14,-2 1-10,0 4-8,2 2-5,0 3 4,4 3 2,0 2-5,2-1-8,4 4-14,4-1-9,-2 4-11,7 1-5,-1 1-6,2 1-11,1-1-6,-4 2-8,0 0-12,-4-1-10,-3-2-8,-2-2-11,-7-1-15,-2-1-9,-3-4-9,-5-1-18,0-3-18,-1-3-16,-1-1-6,3-4-6,3-1-11,2-3-3,3-3 3,3-1 6,5-4-5,5-2-8,0-4-9,3-1-7,2-3 8,1-1 25,0-1 47,0 0 51,-3 1 63,1 3 54,-4 2 49,-2 2 26,-3 3 7,-1 3-3,-4 3-7,-2 2 1,-1 4-3,-1 4-4,-1 2-7,-3 3-2,2 3 1,3 2-10,0 1-21,0 0-18,3 0-15,2 1-16,0-1-17,2 0-12,2-1-8,0-1-12,4-2-7,-4-2-4,2-3-3,2-2-1,0-2 1,1-5 4,-2-2 6,4-3 11,-2-2 11,1-2 25,-3 0 27,0 1 19,-6-1 19,1 4 8,-5 2-3,1 1-18,-1 2-23,0 2-25,-1 2-17,-1 2-15,2 3-13,-1 2-16,3 1-16,-1 1-11,3 1-27,-5 0-43,4 3-71,-2-2-84,4 0-78,-1 0-78,-1-1-125,3-4-37,-4-2 34,1-4 69,2-2 74</inkml:trace>
  <inkml:trace contextRef="#ctx0" brushRef="#br0" timeOffset="1980">2144 408 60,'8'-22'309,"2"-1"35,0 2 29,3 3-28,1 5-103,2 2-57,1 7-22,0 2-3,3 4 5,-1 5 5,2 4 4,1 0-3,-2 5-11,-2 0-26,0 2-25,-1 0-28,-4 2-30,-3-4-24,-3 2-25,-3-1-13,-4-1-9,0-1-7,-3-3 1,0-3 9,-3-1 15,-3-5 19,-1-3 22,0-5 22,0-2 21,0-4 5,2-4-1,0-3-13,4-3-15,3-1-18,2-2-17,3-3-14,4 0-20,1-2-35,7 2-71,3-1-98,2 1-95,1 1-135,0 2-117,-2 3-33,-1 6 28,2 6 79,-4 5 85</inkml:trace>
  <inkml:trace contextRef="#ctx0" brushRef="#br0" timeOffset="2282">2619 318 239,'-2'17'322,"0"-4"25,2-1 27,0-1-115,2-1-63,1-1-25,4-3-11,0 2-9,4-4-21,1 1-24,3-4-27,-2-1-26,4-1-18,-1-5-12,1-2-11,-2-2-8,2-5-7,-1-2-6,-3-2-5,-4-4 0,2 1 12,-5-1 22,-2 2 29,-4 3 34,-4 5 30,-1 1 25,-7 6 18,-1 3 5,-4 6-6,1 3-19,-3 3-18,3 4-16,1 2-22,2 5-19,4-1-17,4 2-13,3 0-12,4 2-20,1 1-26,6-3-36,1 1-72,3-4-99,5 0-99,3-4-131,1-4-112,5-2-38,2-5 33,7-5 83,6-4 87</inkml:trace>
  <inkml:trace contextRef="#ctx0" brushRef="#br0" timeOffset="2918">3390 249 52,'0'-15'262,"3"-1"22,2-1 19,-4 1-69,1-1-71,-1 1-34,1-1-8,-2 4 5,0-1 8,-2 2 10,1 5 3,-2 0-3,-3 3-8,-1 4-3,-4 4-6,-3 6-9,1 0-6,-4 5-6,3 2-12,0 1-19,2 1-20,4 1-15,4 1-17,-1-1-10,5 2-13,6-3-3,2-1-5,4 0-4,1-4 1,0-2 4,4-4 4,-4-1 5,3-6-1,-2-2 2,2-4 0,-2-2 1,0-7-1,-2-1 1,0-3-1,-1-1 2,0-4 1,-1 2 2,-1 2 7,-1 2 9,-1 4 7,-2 2 3,4 5-2,-5 5-4,5 2-6,-1 5-9,2 3-6,0 3-6,0 3 4,-1 0-5,-3 2-6,2-3-8,0 3-6,-1-3-9,0-1-12,-2-1-3,-2-1 1,0-4 9,-1-2 17,-2-2 11,2-2 14,-2-2 10,0-6 16,0-1 9,1-4 5,1-3 8,1-3 6,5-4 9,0 0 3,1 0-4,5-1-4,2 4-1,3 1-6,2 3-9,3 4-11,-2 7-7,1 4-6,-2 4-5,1 4-5,-3 4-3,-1 1-7,-5 2-4,0 3-12,0 3-10,-5 0-16,-2 0-25,1 2-39,-3 1-68,1-2-69,-4 2-68,-1-1-49,0 1-52,-1-3-95,1-2-5,0-2 41,0-2 55,6-5 52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5:51.1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0 194 15,'18'-36'355,"0"3"56,-3 4 63,-1 5 62,-6 5-123,-2 4-76,2 4-55,-4 4-45,0 2-52,-1 5-50,0 5-43,4 5-26,-3 7-20,4 1-9,0 4-11,-2 4-12,2 1-14,3 1-21,0 1-31,-1-3-51,1 2-65,2-3-76,-1 1-64,-2-5-84,-1-5-97,-4-1-18,-3-4 33,-4-4 53,-3-1 64</inkml:trace>
  <inkml:trace contextRef="#ctx0" brushRef="#br0" timeOffset="250">1 297 202,'-4'-3'311,"2"2"17,4-1 8,2 2-124,8-1-96,2 1-53,0 0-27,5 0-16,0-2-7,5-1-5,-1-1-4,-2-2-4,3-2-4,-2-2-8,-2-4-7,1-2-6,-2-4-8,0-1-2,-2-3 5,-3-1 11,1 1 17,-4 0 25,0 3 29,-5 3 38,1 2 41,-3 5 31,-2 0 23,1 5 9,2 2-8,-4 2-5,2 4-16,1 4-15,-3 4-15,4 5-14,0 5-9,0 2-20,1 4-22,2 1-23,-2 1-12,1 0-10,2 0-13,-1-1-7,-2-2-8,2-1-11,0-4-7,-2-2-7,-1-3-8,-2-5-3,0-1 2,2-3 1,3-3 0,-4-4 3,5-4 4,0-2 1,0-5-2,1-3 4,0-2 7,-1-2 11,0 1 12,-1 1 19,-3 4 19,0 1 11,1 4 3,-3 2-3,2 5-7,-2 2-9,4 3-10,-1 3-7,3 3-4,2 1 2,2 1-6,1 0-2,1 1-6,4-1 1,-1 0-4,3-1 1,1-1-4,0-4-4,-1-1-8,-1-2-9,2-5-17,-4-1-17,3-3-16,-3-3-12,0-3-10,-1-3-2,-2-3 5,-3-3 15,-2 0 15,-2-3 27,-7 5 21,1-1 23,-4 5 16,-3 5 16,-3 2 12,-2 7 11,-3 4 4,2 3 6,-2 4 0,4 4-7,1 1-8,2 3-17,6 1-16,4 2-20,6 2-26,6-1-27,7 2-49,7-1-69,7-1-77,3-1-95,3-6-130,0-1-52,3-5 4,0-3 47,1-3 67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5:52.0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42 365 21,'4'-27'370,"-3"4"53,2 3 30,-3 6 26,0 3-124,2 7-63,0 7-37,-1 3-15,3 7-13,2 4-11,3 5-38,2 2-55,3 3-46,-1 0-51,-2 2-67,3-2-92,-6-3-90,0 0-71,-2-3-51,-4-5-35,-2-2-16,-4-8-5,-3-3 13,-2-6 47,-3-6 95,-2-5 122,-2-4 116,-1-6 118,0-4 98,-1-7 41,3-5-23,2-2-49,3-2-32,3-1-13,5 0-5,5 2 1,6 2-4,3 5-3,6 3-12,2 8-14,5 4-18,2 6-17,3 7-5,1 8-7,1 6-6,-4 6-4,-1 4-2,-3 7-7,-8 1-6,-4 4-12,-5 1-11,-6 0-14,-6-1-18,-7 1-13,-1-4-10,-7-1-10,-4-4-6,2-2-1,-3-3-7,1-3-19,4-2-27,5-2-45,5-1-96,6-1-79,4 0-29,8-1 8,6-2 25</inkml:trace>
  <inkml:trace contextRef="#ctx0" brushRef="#br0" timeOffset="419">412 356 315,'18'-8'393,"-2"1"66,-3 1 55,-4 1-99,-1 2-68,-3 2-46,-2 1-26,2 3-37,-1 3-38,2 6-37,1 3-20,-2 4-21,3 2-31,0 2-25,-1 1-19,1 0-20,0 0-27,-1-1-28,-1 0-68,-2 0-103,1-5-109,2-3-99,-3-3-154,0-3-65,-4-5 15,0-4 75,-4-3 92</inkml:trace>
  <inkml:trace contextRef="#ctx0" brushRef="#br0" timeOffset="640">449 297 195,'-7'-24'357,"1"0"36,2 5 27,2 1-91,4 6-113,4 3-83,0 1-57,5 5-57,3 3-58,6 3-58,2 2-64,1 1-120,1 2-68,1 0-20,-1 0 13,4-1 32</inkml:trace>
  <inkml:trace contextRef="#ctx0" brushRef="#br0" timeOffset="768">802 259 60,'9'4'283,"-3"-3"27,-4 2 26,-4 0-53,-1 0-68,-3 3-38,-3-1-15,0 2 4,1 1 5,-1-1 0,4 4-2,1-1-11,0 2-16,4 1-23,4 1-22,-1 3-24,3-1-21,7 2-14,0 3-8,0 0-5,4 3 0,0 0 2,-3 2-5,2-2-2,-7 0-1,-2-3-7,-6-3-2,-2-3-6,-4-3 0,-5-2-9,-7-1-25,-1-5-34,-2 0-51,-2-3-58,1-2-59,4-4-59,1-1-103,2-3-66,4-1-1,7-1 27,6-2 46,5 1 61</inkml:trace>
  <inkml:trace contextRef="#ctx0" brushRef="#br0" timeOffset="1055">1024 381 129,'16'-21'362,"-2"0"56,-2 3 52,-8 5-18,1 2-112,-2 5-53,-1 2-9,-2 5-15,0 6-25,0 4-25,0 7-25,4 5-31,-1 4-53,2 1-39,2 2-32,-2 1-26,-1 1-35,2-2-62,-2 0-96,-1-1-108,-3-4-139,-2-1-139,1-6-49,-5-3 14,4-4 75,-1-5 93</inkml:trace>
  <inkml:trace contextRef="#ctx0" brushRef="#br0" timeOffset="1273">1048 558 63,'14'-12'268,"2"3"17,6 0 9,5 3-75,5 0-99,1 3-54,4 0-27,2 0-16,2 0-9,2 0-6,-1-1-1,0-4 4,-4 1 12,-5-2 26,-5-2 44,-6 1 61,-6 1 52,-2 0 25,-7 2 7,-6 3-8,-2 1-26,-7 5-40,-6 2-38,-2 4-14,-5 1-14,4 4-12,-2 1-20,0 1-16,5 1-18,1 2-11,0-3-9,7 0-5,3-1-1,1-1-4,4-1 5,1-1-1,3-2 1,7-4-2,0 2 2,3-4-1,1-2-3,2-1-1,-2-1 1,2-2-1,0 0-1,2-2 0,-1 1-1,-2-1 0,1 1-1,-2 4 3,-3 0 1,-1 3 3,1 3 3,-3 1-2,2 1-1,-5 2-3,-4-1-6,1 0-7,0 2-14,-3-4-11,-1 1-11,-1-2-4,3-2 6,-3-3 9,-3-1 11,2-1 16,1-3 15,-2-5 13,-1 0 7,1-5 11,2 1 8,2-2 9,3-2 6,1 1-10,3 1-4,3 0-10,3 4-13,0 4-9,2 3-7,0 4 0,1 7-8,0 2-15,-3 4-31,-1 4-64,2 2-100,-2 4-115,-5-1-179,-4 4-90,-5-2-19,-9-2 34,-9-2 88,1-4 102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5:55.3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593 411 215,'0'-13'296,"0"0"14,-1 5 3,-1-2-116,2 6-61,0 0-29,0 1 2,0 0 9,0 1 17,0 2 14,0-1 16,0 1 13,0 0 5,0 1 1,0 1 3,-1 1-6,-1 3-11,0 1-20,-1 5-20,0 5-17,-1 2-23,0 6-22,3 4-22,-1 4-8,2 3-14,2 0-9,1 2-5,3-1-2,0 1-1,2-2-4,0-3 1,3 0-1,-3-3-6,0-2-1,0-2-6,-2-5-8,1-2-6,-3-4-12,0-1-9,-3-5-13,3-2-7,-3-1-8,1-1-14,-2-4-5,0 1-9,0-4-6,0-2 0,1-1 11,-1-4 16,0-1 19,-1-4 19,-2-2 18,-1-4 10,-1 1 9,-3-5 3,2 0 9,-3-5 15,1 1 15,1-2 20,-2-3 23,1-2 20,0-1 14,3-1 6,2-1-1,2 1-11,4 1-17,0 1-18,5 3-16,3 3-13,5 0-14,4 5-8,3 5-8,4 1-6,1 3-1,2 4-5,2 5 0,-4 3-2,0 3-2,-2 4 4,-4 4-4,-5 3 1,0 2 0,-4 5 0,-5 2 1,-2 2-3,-4 2 1,-4 2-3,-7-1 1,1 2 4,-5-1-6,-5-1-7,-3-1-26,-6-1-75,2-5-122,-11 0-181,-1 0-146,2-5-72,-1-2-15,7-4 57,6-5 106</inkml:trace>
  <inkml:trace contextRef="#ctx0" brushRef="#br0" timeOffset="14866">1050 959 15,'2'1'229,"-1"1"19,-1-2-12,2 1-52,0-1-53,-2 0-46,0 1-28,1 1-17,-1-2-7,2 2-3,0-1 0,-2 1 2,3-2-1,-2 1-1,-1-1 1,5 0-3,-5 0 0,1 0-2,1 0-3,-1 0-5,-1 0-5,0 2-2,0-2-4,0 1 0,0-1-6,0 0 2,0 0 1,0 0 3,0 0 5,0 0 4,0 0 8,0 0 3,0 0 1,0 0-3,0 0-3,0 0-7,0 0-6,0 0-5,0 0 0,0 0-4,0-1 0,0 1 2,0-2-2,0 2 3,0 0-1,0 0 0,0 0 4,0 0 1,0 0 5,0 0 8,0 0 5,0-1 5,-1 1 3,1 0-3,0-2-4,0 2-4,0 0-6,0 0-7,0 0-3,0 0-1,0 0-3,0 0 0,0 0 0,0 0 2,0 0 2,0 0 1,0 0 1,0 0 2,0 0 0,0 0 2,0 0-2,0 0 2,0 0-2,0 0-2,0 2-2,0-2 2,0 0-2,0 0-1,0 0-1,0 0 0,0 0 0,0-2-1,0 1-2,0 1 3,0 0-2,0 0 2,0 0 1,0 0 2,0 0 2,-2 0 3,2 0 4,0-2 2,0 2 4,0 0-3,2 0-1,-1-3-4,-1 3 1,0-1-1,2-2-2,-2 1 3,2-1 3,-2-1 3,1 2 3,1-2 3,0 1 0,-1 0 0,1 0-2,-2 0-1,1 1-2,-1-1-6,0 2 3,0-1-5,0 1 0,0-1 1,2 1 0,-2-1 1,2 2 0,-2-1 0,0 1-1,0 0-1,0-2-1,0 2 0,0 0-6,0 0 0,0 0-4,0 0-2,0 0-1,0 0-3,0 0 2,0 0 2,0 0-1,0 0 0,0 0-1,0 0 1,0 0 0,0 0-4,0 2 0,0-2 4,0 0-2,0 0 0,0 0 2,0 0 0,0 0-1,0 0 1,0 0 1,0 0-1,0 0 3,0 0-2,0 0-1,0 0 3,-2 0-2,2 0-1,0 0 0,0 0 0,0 0 0,-2 0 2,2 0-2,0 0 0,0 0 2,0 0-1,0 0 2,0 0-3,0 0 3,0 0-3,0 0 0,0 0 0,0 0-2,0 0 1,0 0 1,0 0 0,0 0 0,0 0 0,0-2 0,0 1 0,0 1 3,0 0-2,0 0 3,-1 0-3,1 0 2,0 0-1,0 0-2,0 0-2,0 0 2,0 0 0,0 0 0,0 0-1,0 0-1,0 0 2,0 0 0,0 0 0,0 0 2,0 0 1,0 0 0,0 0 1,0 0-2,0 0 1,0 0-2,0 0 0,0 0-1,0 0-1,0 0-1,0 0 2,0 0 0,0 0 0,0 0-2,0 0 2,0 0 0,0 0 0,0 0 0,0 0 2,0 0 0,0 0-2,0 0-4,0 0 1,0 0 1,0 0 1,0 0-1,0 0 2,0 0 2,1 0-1,-1 0-1,0 0 0,0 0 4,0 0-3,0 0 2,0 0-3,0 1 1,0-1-1,0 0-4,0 0 3,0 0-3,0 0 3,0 0 1,0 0 0,0 0 0,0 0 1,0 0-1,0 0 3,0 0-3,0 0 1,0 0-1,0 0 1,0 2-1,0-2 0,0 0 0,0 0-1,0 0 1,0 0-1,0 0 2,0 0 0,0 0-1,0 0 3,0 0 0,0 0-3,0 0 0,0 0-1,0 0 1,0 0-1,0 0 0,0 0-2,0 0 3,0 0 2,0 0-2,0 0-2,0 0 2,0 0-1,0 0 0,0 0-2,0 0 3,0 0-1,0 0 1,0 0 0,0 0 0,0 0 1,-1 0 1,1 0 0,0 0-1,0 0-1,0 0 0,0 0 0,0 0-1,0 0 1,0 0-1,0 0 0,0 0 1,0 0 0,0 0 0,0 0 0,0 0 1,0 0 1,0 0-2,0 0 0,0 0 0,-2 0 0,2 0 0,0 0 0,0 0 0,0 0 0,0 0 0,0 0 0,0 0-1,0 0 1,0 0 0,0 0-1,2 0 0,-2 0 1,0 0 0,0 0 0,0 0 3,0 0 0,0 0 0,0 0 0,0 0-1,0 0 2,0 0-1,0 0 1,0 0-2,0 0 3,0 0-1,0 0 1,0 0 0,0 0-1,0 0 2,0 0-1,0 0 0,0 0 1,0 0 0,0 0 1,0 0 0,0 0 1,0 0 1,0 0-1,0 0-1,0 0 1,0 0-3,0 0 0,1 0-4,-1 0 4,0 0-3,0 0 0,0 0 0,0 0 0,0 0 2,0 0-1,0 0 2,0 0-1,0 0 0,0 0 3,0 0 4,0 0 5,0-2 3,0 1 3,0-1 0,0-1-3,2 0-2,-2 0-6,2-1-5,-2-1 0,1 0-4,-1 1 3,0-2-4,0 0-1,-1 0 0,1-1 6,-2 0-2,0 0-2,1 1-1,-2 0 2,-1 0 0,-1 0-9,-2 2 6,1-1-2,-3 2-3,0 2 3,0-2-2,-3 3 4,1 0 2,-1 3 6,1 0 8,-3 1 8,1 2 8,2 3 7,-2 0-1,4 0-1,0 3-4,5 0-10,-2 0-9,4 2-3,2-1-5,5 1-3,2-1-2,2-1 2,2 0-1,3 0 0,0-3-2,2 0 0,-2-3 0,2-3 0,-2 0-2,0-3 2,-3-3-2,2 0 4,-2-3 2,0-3-1,-3-1 0,1-4 2,-4 2-3,2-4-1,-2 2-2,-2-1 1,0 3 1,-1 0 3,0 3 1,-2 2 1,0 1 0,2 1-2,-1 2-3,-1 3 5,0 2 4,0 4 5,-3 3 7,1 4 7,-2 4 7,3 4 1,-1 3-2,2 1-5,0 2-2,0 1-4,0 1-9,0 1 0,3-1-4,-3-1-7,4 1 0,-4-2-3,0-2 0,0-2-1,0-1-1,-4-4 1,1-3 0,2-1-5,-3-5 1,0-3-3,0 0-1,-1-5-3,1-1-5,-2-1-1,-1-4-1,3-1-5,0-3 3,-1-3-2,2-1 2,3-4-4,2-1 2,3-1-3,3-4-5,1 1-2,5-1-6,2-1-4,5 0-5,-1-1-2,3-1 0,-1 0-1,1 1 1,2 1 5,1 0 5,-2 0 5,1 2 6,-1 1 4,-2-2 6,-5 2 6,0 0 3,-4 3 2,0-2 3,-9 4 4,0 0 2,-4 1-1,-4 1 0,-5 4-1,1 1 2,-1 0 3,-4 4 1,0 1 3,1 2 5,-2 4 4,-1 2-1,1 2 2,1 3-1,-1 5-3,6-2-1,0 3-2,3 0-2,2 1-2,3 1-1,3-1-4,2 1 1,2-3-4,2 0 0,2 0 0,0-2 0,1-2 0,0-1-2,1-4 2,1-1 0,-3-4 2,0 0 2,3-3 0,-2-3 0,0-1 1,-3-1 9,0-1 10,0 2 13,-6 1 7,0 2 5,0 0 6,1 3-5,-4 1-14,1-2-13,1 2-8,-1 0-8,1 2-5,0-2-2,-1 3-3,1-1-3,1 2 0,1 0 0,-1 1-1,2-2 0,3 1 1,-3-2 6,4-2 0,-2 0 0,1-5 0,-2 1 3,-1-2 1,1-1 0,-1 2 2,-2-3 5,0 2 4,-1 2 4,-1 1 4,3 1-1,-3 2-3,1 2-1,0 2-7,1 0-2,1 6-4,1-2-5,-2 5 4,2 0 0,0 2-4,0 0-5,-2 0-15,1 2-26,-2-2-54,-2-2-76,-2 1-82,-2-2-97,-3-4-143,-2 0-52,-8-3 9,-6-4 52,-2 1 72</inkml:trace>
  <inkml:trace contextRef="#ctx0" brushRef="#br0" timeOffset="18150">464 3 182,'-17'-6'311,"-4"3"33,-6 8 30,-6 8-89,-2 8-44,-8 8-12,2 7-4,-3 7 1,0 7-12,2 4-18,3 4-35,8 2-37,5 5-34,10-1-30,11 1-22,9-2-18,10 1-9,10-1-7,9-1-6,9-4-14,8-2-42,10-5-60,3-6-75,9-8-73,-2-5-139,1-11-90,1-9-14,-5-12 31,5-11 59,-4-10 67</inkml:trace>
  <inkml:trace contextRef="#ctx0" brushRef="#br0" timeOffset="18382">1645 357 162,'32'-36'470,"-10"12"43,-4 6 23,2 10 16,-2 10-211,2 9-150,-2 10-75,4 9-24,-4 9 0,1 7 6,0 8 1,-2 6-3,0 2-13,-4 1-20,1 1-26,-6-2-17,-1-4-22,-7-2-39,-3-7-58,-5-5-63,-5-7-64,0-4-67,-4-6-81,-2-6-99,-5-6-18,-1-6 27,-2-6 46,5-6 53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6:14.0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0 612 42,'27'1'306,"1"-1"23,-1 2 15,0-2-39,-2 2-128,2-2-77,-3 0-52,-5-2-33,0-1-36,-5 0-53,2-3-82,-8 0-95,-7-3-47,-2 2-16,-6-2 7</inkml:trace>
  <inkml:trace contextRef="#ctx0" brushRef="#br0" timeOffset="107">147 515 35,'-14'-8'301,"1"1"35,5 1 21,3 1-34,4 2-110,4 2-88,4-1-58,6 2-44,8 0-48,1 2-114,4-1-112,0-2-61,3-1-29,2-2-5,-1-2 22</inkml:trace>
  <inkml:trace contextRef="#ctx0" brushRef="#br0" timeOffset="895">721 315 203,'11'-24'263,"0"0"13,-1-1-32,-2-1-88,-2 1-45,0-1-22,-3 2-4,-1 0 6,-2 2 7,0 1 6,-4 1-1,1 5 4,-1 2-2,-1 2-5,0 2-15,-3 5-5,-1 2-6,-4 4-3,-1 4-7,-2 1-2,2 4-3,-2 2-6,3 0-11,1 3-12,2 0-10,2 1-4,4-1-4,0 2-4,6 2 0,3-2-2,3 3 0,5-2-1,5 2-2,4 0 0,5 0-1,2-2-1,2 3 2,2-4 0,-1 0 0,0-2 4,-5 1-3,-5-2 0,-1 0 0,-7 0 0,-2-2 1,-5 2-2,-6-1 5,-1-1-1,-6 2 0,-4-3 1,-5 2-2,-6-4-1,0-1-1,-5-1 0,-1-2 3,2-3 6,-2 0 9,3-3 15,2-2 15,3-1 20,4-2 15,3 0 7,4-4 0,3-2-9,5-1-15,3-4-17,6-1-17,4-2-17,5-5-13,6-2-17,4-4-22,4 0-34,1-3-45,2 0-64,0 0-68,1 2-55,-2-1-39,-7 7-102,-1 4-37,-2 3 18,-7 4 48,-1 5 49</inkml:trace>
  <inkml:trace contextRef="#ctx0" brushRef="#br0" timeOffset="1420">1187 117 161,'-1'-3'298,"-2"0"17,-1 0 14,-1 1-108,1 4-78,-4 0-39,2 2-18,-2 4-3,-3 2-4,1 2-4,1 3-9,1 3-13,-1 0-13,2 3-9,2 1-11,2 1-7,3 0-4,2-1-2,2 1-1,3-1-1,2-1 0,1-3 0,-1-2 2,1-2 18,1-2 32,-3-3 29,0-5 34,-1 0 21,1-4 17,-1-5 5,-2-2-18,1-4-18,-2-5-28,1-4-15,-3-4-24,-1-3-21,-1-3-19,2 2-12,0 1-12,-2 0-21,3 2-34,-2 3-59,3 1-75,2 6-70,5 2-93,-3 1-120,3 3-40,5 3 19,0 1 58,4 2 64</inkml:trace>
  <inkml:trace contextRef="#ctx0" brushRef="#br0" timeOffset="1749">1496 96 138,'-2'-1'302,"-1"1"20,-2 1 16,-1 2-88,-5 4-90,1 4-49,1 3-29,-4 2-13,5 4-14,2 1-14,-1 3-10,5 1-11,4 1-5,2-1-5,0 0-1,4 0 4,0-3 2,3-1 8,0-3 7,1 0 3,2-3 11,-1-3 20,-1-1 18,-1-4 15,0-4 10,2-1 17,-4-7 9,4-2-6,-4-4-11,-1-5-15,0-7-16,-2-1-20,-1-4-20,-2-4-18,-3 1-14,0 1-12,0 1-24,-3 2-49,-2 4-71,-2 3-69,0 3-72,-6 4-141,0 2-73,0 4 3,-3 2 42,8 1 54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6:16.1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0 130 229,'12'-19'332,"-2"-1"24,1 4 36,-3 0-106,-2 6-68,1 3-39,-1-1-26,-2 5-18,0 3-28,0 3-9,0 3-14,-3 5-2,-1 4 4,4 4 3,-4 2-4,1 5-14,-1 1-20,0 1-16,0 2-16,-1 0-12,1 0-9,0 0-18,-4 0-38,4-4-46,-1-1-55,-3-4-46,3-1-55,-2-4-87,-1-4-66,3-3-13,-2-5 27,-2-2 37,2-2 49</inkml:trace>
  <inkml:trace contextRef="#ctx0" brushRef="#br0" timeOffset="632">279 178 35,'8'-12'273,"-3"0"23,2 2 18,-1-1-50,-3 4-94,-2 1-56,3 1-36,-4 1-20,1 1-17,-1 1-16,0 1-6,0 1-7,-1 1 0,-4 1 0,-1 2-1,-2 2 1,0 2 1,-2 0-1,-2 2-6,1 0 1,-3 1-6,1-1 1,2 2-2,-3-1-2,1 0 1,-1-1-1,3 0-2,1-4 1,1 0 2,2 0-1,3-3 2,-1-1 2,1-1 2,3-1 5,1 0 3,0 0 4,0 0 11,3 0 15,0 0 15,1-1 6,0 1 0,0 0-3,0 1-4,1 1-16,1 1-14,1 1-8,-1 2-4,2 2-1,3 1-4,-3 3-1,1 0-2,4 1-3,-2 2-3,0 0-2,3-1-5,-2 1-8,0-3-31,-1-2-35,-1-1-42,4-1-62,-6-2-125,1-6-57,2 0-7,-3-5 18,2-1 31</inkml:trace>
  <inkml:trace contextRef="#ctx0" brushRef="#br0" timeOffset="1035">438 205 127,'6'-21'296,"-3"3"26,2 3 24,-3 3-87,-1 3-88,4 5-50,-2-1-32,-3 4-21,1 2-14,1 4-10,0 3-2,-1 3-1,1 3-5,-1 1-3,3 3-11,-4-1-8,1 0-8,-1 1-6,0-1-14,0-2-26,-1 0-31,-3-2-31,3-2-50,-2-2-84,-2-3-76,2-5-19,-3-1 7,-1-4 19</inkml:trace>
  <inkml:trace contextRef="#ctx0" brushRef="#br0" timeOffset="1228">442 180 221,'4'-18'293,"-3"0"25,3 3-16,-3 3-81,2 1-62,2 4-40,-2 2-26,2 4-19,-1 1-21,1 4-18,6 1-13,-1 2-7,3 4-5,0 2-4,4-1-1,0 3-2,-1 0 0,-1 0-2,0-1-1,-1-2-12,-1-1-14,-4-3-21,4 0-15,-5-4-21,1-4-18,0 0-16,-2-4-3,-2-4 11,0-2 15,-2-4 21,0-1 35,0-3 38,0-3 31,-3 0 17,1 0 19,-1-1 10,0-1 7,0 5 5,0 0 9,0 4 10,0 6-4,0 0-6,0 5-14,0 2-12,4 3-8,-4 6-8,1 2-6,1 4-1,0 4-3,1 3-9,2 1-11,-2 3-12,0 0-8,1 2-19,-2 0-34,-2 1-46,0 0-57,-6 0-142,0-2-78,-7-1-34,-4-4 9,-1 0 32</inkml:trace>
  <inkml:trace contextRef="#ctx0" brushRef="#br0" timeOffset="1698">4 676 81,'12'5'280,"3"-2"19,1-2 13,8 1-76,1-1-89,5-1-46,3 0-21,2 2-8,3-2-1,6 1-4,1 1-7,5-2-11,3 1-14,4-1-12,-2 0-11,2 0-14,-4 0-27,0-3-44,-6 0-91,-3-3-111,-6 0-53,-8 2-24,-7-1 7,-11 2 30</inkml:trace>
  <inkml:trace contextRef="#ctx0" brushRef="#br0" timeOffset="2025">98 1075 168,'3'0'307,"-2"-1"21,3-3 22,-1 3-99,0 1-73,0-1-40,-1 1-23,1 0-6,0 1-10,-3 0-3,1 3 4,3-1 1,-3 3 0,3 1-6,-3 4-7,1-1-18,-1 2-20,-1 2-19,0-2-12,0 0-8,0 0-5,0-2-4,0 1-4,0-2-1,-1-3-2,1 0-1,0-3 1,-2-1 5,2 0 3,0-4 3,0 0 4,2-3 0,-1-4-4,3-3 0,0-3-3,2-4 0,1-2-3,-1-3 3,2 1 0,1-1 0,-1 5 3,2 1 16,-2 4 13,0 5 6,0 2 6,-2 2 1,0 5-1,2 3-13,-2 2-13,1 2-11,-1 4-2,1-1-5,0 4-3,-4-2-4,2 2 1,-2 0-2,1 0-2,-3-1 0,3-1 0,-3-1-2,1-1 3,-1-4 0,1 0 6,1-3 5,-3-1-1,3-4 5,-2 1 1,4-5 1,2-2 0,-2-2-1,4-4-3,0 0-1,1 0-2,2 0 6,1 1 4,-2 2 6,3 2 5,-1 3 2,1 3 9,-3 3 2,1 3 8,-2 2 7,2 4 6,-6 1 3,3 4-2,-4-1-7,-2 3-11,-1 1-14,-2 0-14,-2 1-2,-1-2-14,0 1-21,-5-1-48,0-3-76,0 1-90,-1-3-92,-4 0-132,2-1-92,-1-3-14,0-4 44,4-3 73,0-1 83</inkml:trace>
  <inkml:trace contextRef="#ctx0" brushRef="#br0" timeOffset="2649">588 816 278,'28'-20'301,"-4"7"12,-2 7-27,0 4-109,-4 7-60,-2 5-21,-2 4 2,-2 2 5,-2 5 5,-2 3-2,-2-1-10,-3 1-14,-3-2-21,0 0-16,-3-1-1,1-3 14,0-2 22,0-3 26,0-4 25,1-1 19,2-2 2,5-2-15,2 1-23,5-1-29,6 1-34,5-4-59,4 1-112,-2-2-166,2-3-170,-1-6-89,-8-5-44,-5-8 9,-7-5 85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6:43.1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501 314 48,'4'-2'294,"-4"1"26,2-2 21,0 0-50,-1 1-94,1-1-58,1 2-34,0-1-17,0 1-12,2-1-9,-2 2-4,2 0-8,3 0-4,-2 0-3,1 0 6,-1-1 5,3 1 4,-4 0 6,0 0 2,1 0 1,-4 1 3,1-1-6,-1 0-4,-2 2 8,-2 1 2,2-2 1,-3 2 0,0 0 7,-2 2 7,2 1-8,-2-1-7,0 3-6,-1 0-5,3 1-13,0-2-15,-1 4-9,3-2-9,-1 0-4,2 0-6,2 0-2,1 0-3,0 0-3,0-2-6,2 2-7,1-1-23,2-2-52,-1 0-77,1-3-84,4 0-81,-7-3-123,1-5-81,-1 0-5,-3-3 46,4-3 72,-5-2 75</inkml:trace>
  <inkml:trace contextRef="#ctx0" brushRef="#br0" timeOffset="340">542 192 126,'-8'-7'308,"2"-2"23,-1 0 10,1 0-84,1 1-119,2 2-74,1 0-55,0 1-46,2 1-63,-2 0-116,-1-1-59,3-1-23,-2 2-4,4-2 19</inkml:trace>
  <inkml:trace contextRef="#ctx0" brushRef="#br0" timeOffset="528">256 0 102,'-19'5'270,"-2"1"24,4 1 20,-4 4-85,1 0-53,2 7-14,-2 2 3,-1 6 18,4 1 17,-4 3 5,5 1-12,-1 2-22,4 2-28,4-1-39,4 1-29,4-2-31,4 1-21,6-2-9,2 1-12,4-4-20,5 3-28,4-5-33,1-1-40,5-5-48,0-3-45,3-6-38,-1-5-53,-2-7-76,0-4-19,-4-5 15,-1-6 34,-2-7 41</inkml:trace>
  <inkml:trace contextRef="#ctx0" brushRef="#br0" timeOffset="742">510 204 136,'5'-32'319,"0"7"37,-2 6 24,2 4-89,1 3-98,2 6-56,3 3-41,0 4-21,5 5-5,1 3 8,2 6 9,2 5 4,1 2 1,-1 3-9,-1 7-15,0 0-15,-2 1-15,-1 0-14,-4-2-14,-3 2-7,-3-2-6,-4 0-4,-1-1-9,-5-2-21,1 1-28,-5-4-34,2-1-37,-3 0-43,3-3-41,-6-3-77,0-5-59,1-3-10,2-6 16,1-4 28</inkml:trace>
  <inkml:trace contextRef="#ctx0" brushRef="#br0" timeOffset="1006">1048 237 35,'0'-12'370,"0"5"41,0-3 24,-3 5 8,3 0-165,-2 1-129,1 2-69,-1 2-40,0 3-20,2 0-7,-3 3-1,3 3 5,0 2 2,0 2 0,2 4 1,1 1-2,0 1-4,2 1-4,0-1-3,2 1-3,-2-1-4,0-1-3,0 0 1,-2-1-1,0-6-1,-1 0 3,-2-4 2,0-2 3,-2-2 4,1-3 1,-3-4 1,1-4 3,-2-2 2,2-5 5,-2-3 9,1-3 21,4 0 19,0-2 17,3 2 17,0-1 10,0 1 3,2 1-6,0 4-10,1 2-10,1 4-18,0 2-12,1 4-14,2 2-10,2 2-8,1 5-5,3 2-1,0 2-4,1 5 1,-1 1-6,1 3 0,-1 1-5,0 2-7,-2 0-3,-1 3-5,-2 0-9,-2 2-31,1-2-42,-4-1-61,-1 2-77,-2-1-72,0-2-71,-3-1-106,-1-4-37,-1-5 24,0-3 54,4-7 63</inkml:trace>
  <inkml:trace contextRef="#ctx0" brushRef="#br0" timeOffset="1424">1438 451 133,'4'5'272,"-1"0"16,2-2 7,-2 0-111,4-2-76,0 1-36,1-1-13,0-1-3,1 0 3,1-1-3,1-1-3,1-1-9,-1 0-9,2-3-10,0 0-5,-2-1 1,1-3 5,-4 0 1,2-3 6,-4-1 6,2-4 4,-5 0 10,0-3 8,-3 0 13,-1-3 20,-3 3 30,1 0 28,-3 2 25,2 4 17,-3 1 5,2 4-9,-1 2-26,0 2-33,-2 2-33,3 2-32,-3 4-20,0 1-10,-1 4-8,1 2-2,-2 4-1,1 1 2,1 4-2,3 0-4,2 3 0,1 0-5,2 1-5,4 3-2,0-3-6,3 2 0,5-2-2,1 0-6,1-1-2,2-2-6,1-1-8,1-1-18,2-3-40,2-3-51,-2-2-78,0-4-70,2-4-56,-3-4-41,3-6-29,-4-3-19,1-8-3,-4-2 26,-2-3 41,-3-7 68,-1-1 131,-4 0 158,-2-1 138,0-1 97,-3 2 66,0 2 35,0 5-9,0 5-25,-1 6-22,-1 5-23,0 2-29,1 4-33,-1 2-44,2 5-30,0 5-21,0 4-10,0 4 1,3 5-2,1 5 0,0 1-21,3 1-18,2 2-13,1 2-15,-1-3-14,-1 3-26,1-3-62,-2-1-101,1-3-109,-2 3-174,-3-6-87,-3-2-32,-3-7 33,0-4 84</inkml:trace>
  <inkml:trace contextRef="#ctx0" brushRef="#br0" timeOffset="1978">1850 495 218,'-2'-6'351,"2"-1"32,3 1 26,-1-2-97,5 2-119,1 2-67,0-1-39,4 1-33,2 1-25,2 0-32,4 0-48,2 0-62,-4 1-132,5-1-93,1 0-45,3-4-7,4-1 24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6:45.2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56 235 256,'4'-3'395,"-2"0"31,0 1 17,-1 1-99,-1 2-131,0 1-84,0 1-35,0 3 1,2 4 13,-2 2 13,3 4 6,3 4 3,-3-1-16,4 6-33,-1-3-27,-1 4-22,2-1-16,-2 1-9,-2-1-8,1-1-4,-3-1-3,1-5 0,1-2 2,-3-4 0,0-4 7,0-4 5,0-2 3,-3-5 2,1-7 0,-3-1 2,2-4-4,-4-5-2,0-2 0,1-5 1,-1-3 0,1-2 4,0-2 12,3-2 14,1 0 14,-1-1 19,3 3 12,0 1 5,0 3-3,3 2-11,2 2-13,1 4-17,0 2-5,1 2-16,1 3-3,4 5-6,-2-1-2,4 5-6,2 2-3,3 4 1,0 3-8,1 3-10,1 3-19,-2 1-41,3 4-83,0 1-92,-3-1-86,-2 4-101,-2 2-117,-3 0-30,-9 1 43,-4 0 76,-8 0 77</inkml:trace>
  <inkml:trace contextRef="#ctx0" brushRef="#br0" timeOffset="407">59 390 204,'-19'10'370,"6"-4"39,2-2 27,3-1-73,4 2-87,2-4-47,0 2-25,4-1-18,3-1-15,2-1-18,4 0-44,4 1-41,5-1-44,2 2-47,2-2-46,2 0-40,0 0-27,3-2-8,1 0 0,0-3 15,3-1 25,-3-1 27,0-2 28,0-3 11,-3-1 12,-3-1 18,-2 0 18,-5 2 25,-3 2 26,-4 1 25,-5 4 22,-2 1 9,-3 1 0,-3 3-13,1 1-23,-4 2-21,-2 3-22,-3 2-13,1 2-9,2 1-2,-1 2-1,3-1-2,1 2 3,2-3-1,1 3-3,2 0 3,3-1-3,2-2-2,2 1 0,2-3-1,-1-3 3,1 1 1,1-4 4,-1-1 3,1-2 8,-1-5 4,2 1 1,-1-7 7,-2-1 3,4-4 2,-4-2-5,2-2 1,1-1 5,-2 0-3,1 1-3,2 2-3,0 4-1,-1 3-4,-1 4-8,3 2 0,-3 3-8,4 4-4,-3 6-2,2-1-3,-2 5-2,-3 2-3,1 2 0,-1 2 0,0 0-1,-3 1-3,1 1-1,0 0-1,-4-1-1,1-1 2,0-2 0,-3 0-2,0-4 2,-1-3 2,-1-3 7,-1-2 7,0-2 10,-2-4 9,-1-2 3,1-4 2,2-4-6,-2-3-4,3-1-7,1-4-6,1-2-2,1-1-6,1-1-2,1 0-8,4 2-10,-1-3-21,5 3-45,-3 1-63,3 0-92,3 2-93,-1 1-135,4 1-97,1 2-21,2 2 34,7 2 75,-2 2 88</inkml:trace>
  <inkml:trace contextRef="#ctx0" brushRef="#br0" timeOffset="1040">1097 121 165,'4'0'357,"-4"0"31,0-2 19,-2 2-76,0 2-115,-4 2-59,0 2-23,-4 3 9,-1 3 22,-1 3 18,1 1-1,-2 6-17,0 0-27,2 4-35,2 1-36,1 1-26,3 1-21,2 1-11,1 0-22,4-1-68,4-1-88,4 0-85,4-2-127,5-4-118,0-2-46,5-5 28,2-6 68,-2-3 77</inkml:trace>
  <inkml:trace contextRef="#ctx0" brushRef="#br0" timeOffset="1236">1284 515 265,'5'-4'351,"-2"-2"26,0 1 22,0 2-121,1-1-102,0 1-48,1-2-20,1 1-21,1-1-16,2 1-15,4-4-14,1 2-16,0-1-14,2-4-9,1-1-6,-1-1-2,0-4-3,-2-2-1,-3-5 3,-1 0-1,-4-2 4,-4 4 17,-4 1 25,-1 6 19,-2 3 13,-3 4 6,-4 7 20,-1 5 9,-4 5-1,1 6 5,-3 3 5,3 6-1,2 2-11,4 1-17,4 1-22,4 1-21,4 1-17,3-1-10,4 0-42,5-2-81,4-1-111,7-5-124,4-3-155,4-8-80,5-4-10,6-7 52,2-4 93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6:47.1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159 125 153,'-5'-12'317,"-2"3"26,2 3 17,-2-1-95,1 6-90,-2 2-42,-1 4-8,-2 3-7,-2 4 3,-3 2 1,3 6-5,-2 1-14,3 2-28,0 2-17,4 1-14,0-1-12,6 2-8,-1-1-6,6-4-2,-1-1-4,4-1-1,1-4-2,2-2-1,-1-4 3,-2-4-1,1-1-2,2-4 4,-3-4-2,1-3-1,1-4-2,0-4 0,-1-2 0,2-4 3,-3 1 5,2-1 10,1 1 8,-1 2 7,0 3 5,1 4-2,-1 1 0,0 3-9,-1 3-9,2 2-10,2 4-5,-3 1-3,3 5 1,-1 0-2,-1 3-2,2 2 0,-3 0 0,0 2-4,0-3-6,-3 2-3,1-2-2,-1 0-5,-2-4-2,-1-2 1,-1-1 6,-2-3 4,-1-3 6,-1-3 2,-1-4 7,1-4 2,-1-2 3,-1-2 18,4-3 20,-1-3 17,5-2 7,0 2 4,5 0-5,3 2-11,5 1-24,-2 1-7,5 4-10,2 4 0,1 3 0,1 1-2,1 5 0,-3 5-5,1 1 0,0 3-5,-3 4-3,0 4-2,-3 1-3,1 2-5,-4 5-5,-1-1-14,-5 0-36,1-1-69,-5 2-83,3-1-81,-3-2-86,0-2-137,-1-4-49,0-2 30,-1-6 57,2-1 76</inkml:trace>
  <inkml:trace contextRef="#ctx0" brushRef="#br0" timeOffset="602">1027 129 31,'2'-31'355,"-2"5"50,-2 4 30,0 4 28,1 4-166,1 5-97,-3 3-66,1 3-37,0 5-12,-1 2-6,0 5 1,0 5 8,2 2 7,1 2 1,1 5-14,4 2-19,-1-1-14,3 3-13,1 2-15,0-1-14,3 1-29,-2-1-62,4-1-75,-2-1-85,-3-2-136,-3-5-102,2-1-33,-7-6 28,2-3 56,-2-4 75</inkml:trace>
  <inkml:trace contextRef="#ctx0" brushRef="#br0" timeOffset="838">978 353 182,'-6'-5'308,"1"-2"20,3-1 12,6-1-113,0 0-93,4 0-45,3 0-27,2 0-18,3 1-8,1 0-9,4 2-4,1-2-8,1 1-4,-2-1-6,3 1-3,-2-2 2,-1-2-4,-1-1 0,0-1-2,0-1 0,-1-1 0,-2-1 0,-1-1 2,-3 1 8,-1-1 15,-1 1 23,0 2 32,-1 1 29,-4 1 37,-1 3 29,-2 1 9,0 2-6,0 3-24,-3 2-29,2 1-32,-1 2-28,-1 6-18,0 1-10,2 6 0,-1 3 0,1 3 0,-2 3-5,3 3-5,-1 1-7,-2 3-6,3 0-4,-1 0-3,-1 0-4,1-1-2,1-3-2,0-3-1,2-4-2,-2-3 3,0-5 3,2-4 2,-2-4 1,4-1 1,-1-4 0,3-4-2,2-4-4,-1 0-1,1-4-2,-3-2 3,0-2-3,-1 4 7,0-1 1,-2 2 4,-2 5-6,0 1 2,-1 3-1,-1 3-3,2 1-1,2 5 0,0 2 5,-1 2 0,3 2 3,-1-1 0,5 1-2,-1 0 1,1-2-1,1-1-1,3 0-1,0-3 5,1 0-2,0-3-2,3-1-3,0-4-2,-3-1 2,4-1-1,-2-4-7,-2-4 2,-1-1-8,-4-2 0,1-5-2,-3-1-2,-3-1 6,-4-1 5,-2 1 11,-2 0 10,-1 6 7,-2 3 10,-1 1 0,0 6-2,1 3-1,0 3-7,-3 4-7,1 5-3,0 3-3,1 5 1,1 1-4,3 3-4,2 1 0,2 2-4,4 2-19,4-2-44,4-1-84,5-1-96,5-1-122,6-7-145,5-1-59,4-6 0,2-4 64,4-3 86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39:40.74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31 58,'9'9'230,"1"2"21,-2 1-4,3 1-88,-1 2-50,-2 2-35,-2 1-27,1 0-16,-3 1-14,-1 2-9,0 0-2,-1 2-3,1-4 1,-1-1-2,-2-1-2,0-4 1,0-2 7,-2-4 16,0-1 17,-1-3 10,3-4 9,-1-5 7,1-3 0,0-5-2,3-4-8,2-4-2,3-4-1,1-1 0,4-3-3,2 2 1,3 1 13,2 1 8,5 2 13,-2 6 12,1 2 12,1 3 1,-2 5-10,-2 2-8,1 3-12,-3 4-10,-4 4-15,2 2-12,-6 4-11,1 2-6,-4 5-7,-1 3-7,-2 3-6,-1 2-5,1 1-2,-2 1-9,-2 1-21,3-1-35,-3-1-52,3-1-50,-3-2-56,6-4-48,-4 2-81,4-6-59,1-4 3,4-3 26,5-6 41</inkml:trace>
  <inkml:trace contextRef="#ctx0" brushRef="#br0" timeOffset="397">796 286 42,'15'-1'275,"0"-1"25,3 1 18,4-3-52,2 3-101,5 0-59,1-1-31,0 1-23,-2-1-21,-2 2-18,-4 0-23,-6-1-28,-4-1-36,-6-1-50,-7 0-101,-8-1-53,-7-2-18,-8-2 6,-3-1 23</inkml:trace>
  <inkml:trace contextRef="#ctx0" brushRef="#br0" timeOffset="529">870 195 77,'-21'-5'238,"7"0"18,3 1 8,6 0-96,7-1-79,9 0-50,9 4-46,9-2-46,6 3-88,7-3-61,3-1-27,3-1-10,2-1 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6:49.0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0 457 116,'4'-16'313,"0"-1"41,-1 4 41,0-1-44,-1 4-74,-2 1-38,2 3-34,-2 1-32,-2 5-30,2 3-30,0 8-15,3 3 2,-1 8 5,1 3 7,0 2-1,2 2-6,1 1-21,0 1-25,1 1-19,1 1-17,1 1-12,-1 1-6,2-2-7,-4 0-7,2-4-21,-4-1-29,0-6-28,-1-4-19,-1-6-30,-2-6-29,-2-4-12,-1-5 11,-1-8 14,-3-6 16,-1-4 27,0-4 32,-2-4 29,0-3 24,0-4 13,0-5 13,1-2 16,3-4 19,4-4 22,2-1 20,5-3 20,1 6 15,3 4 4,1 7-3,1 9-14,3 4-16,1 11-17,2 6-13,2 7-13,-2 7-12,-1 9-5,-2 4-7,-4 8-5,2 3-6,-5 3-5,-2 3-5,-2-1-5,-3-1-6,-2-3-13,-3 0-27,-1-4-36,-4-3-48,0-3-46,0-2-42,-1-1-31,2-3-54,-1-2-71,5 0-5,5-8 19,2 0 30,7-3 38</inkml:trace>
  <inkml:trace contextRef="#ctx0" brushRef="#br0" timeOffset="479">454 663 126,'20'-2'326,"-7"-1"43,-3 0 38,-3 0-55,-2 0-74,-1 3-30,-3 0-23,-1 2-17,-1-1-22,-1-1-25,0 3-28,2-2-36,-1 4-28,1 3-20,0-1-14,0 5-7,1 0-7,1 1-3,1 4-9,0-2-26,-1 2-56,1-1-70,2-1-78,-1 0-85,-2 0-148,-2-3-64,-2-3 11,-2-3 45,4-6 64</inkml:trace>
  <inkml:trace contextRef="#ctx0" brushRef="#br0" timeOffset="690">432 603 267,'-3'-24'326,"-2"1"27,2 4 6,1 1-110,2 1-75,0 3-42,0 4-37,2 0-35,3 1-51,1 3-52,6 1-74,-2 5-144,6 0-78,0 3-29,2-1-3,5-2 24</inkml:trace>
  <inkml:trace contextRef="#ctx0" brushRef="#br0" timeOffset="842">805 502 81,'-1'0'322,"-1"0"27,-1 0 12,-2 0-44,2 0-134,-4 2-75,1 0-38,-5 2-16,3 2-4,0 0 1,-1 3-2,4 1-2,2 1-5,1 2-9,4 1-4,3-1-4,2 2-4,3-2 0,1 3-1,2-3 0,1 1-4,0-1 0,2-1-1,0-1-1,-2-1-2,-1 1 0,2-2 2,-2 1 3,-2 2 4,-1-3 4,-4 1 2,-1 1 0,-1-2-3,-2 0-7,-4 0-6,-4-1-5,-2-1-5,-1 1-1,-7-4-1,0 1 1,-3-1-2,0-3-7,0 1-20,-1-2-30,5-2-35,3 1-42,4 0-60,3-4-92,4-1-71,4-3-20,3-3 8,8-1 30</inkml:trace>
  <inkml:trace contextRef="#ctx0" brushRef="#br0" timeOffset="1162">1007 583 215,'19'-27'327,"-6"2"45,-3 4 21,-3 4-67,-4 4-59,-1 3-38,-2 5-42,-2 0-38,2 4-29,-3 1-22,0 3-6,0 4 4,0 4 8,3 2 9,0 4-2,3 2-9,3 4-19,-1-1-20,3 5-17,0 0-19,1 0-20,-2 2-47,-1-1-75,-1-1-87,1 0-99,-6-3-167,0-1-86,-3-5-10,-3-5 47,1-4 71</inkml:trace>
  <inkml:trace contextRef="#ctx0" brushRef="#br0" timeOffset="1388">1029 775 21,'-6'-9'357,"2"0"46,2 0 38,2-1 24,3-1-151,5 1-114,0 1-61,3 0-46,3 0-36,4 1-31,4 2-39,3-1-51,3 1-53,6 1-58,0 2-82,1-1-103,2 1-38,0-5 8,-2 1 32,0-2 47</inkml:trace>
  <inkml:trace contextRef="#ctx0" brushRef="#br0" timeOffset="1510">1489 592 4,'20'-9'239,"-5"0"63,-5 2 42,-4 2 9,-2 1-94,-4 2-74,-4 2-53,-4 2-40,-1 3-22,-5 3-13,-1 4-4,1 2-2,0 1-5,4 1-4,1 4-8,3-1-8,2 2-10,3 0-4,2 0-3,4 0-2,2-3-2,3 0-3,3-3 0,1-4-2,1-2 0,0-3 0,-2-5 1,0-4 1,1-3-1,-1-3 3,-2-3 3,-2-3 5,1-3 12,-1 3 19,-3-3 26,2 5 29,-3-1 25,-1 3 13,-1 4-1,1 0-13,-1 4-26,0-1-23,-1 4-30,1 4-19,2 2-11,0 1-5,-2 4-4,2-1-6,-1 4-2,-1 1-4,-1 1-6,1 1-3,-3-3-10,0 0-6,0 0-1,-1-4 5,-1-2 2,0-4 8,1-2 11,-1-4 7,-2-2 5,2-4 3,2-5 3,0-2 1,0-5 9,2-2 12,4-1 16,0-1 13,2 0 12,2 2 11,4 1 6,-1 3-3,2 1-5,1 4-10,2 2-11,-2 5-11,2 3-8,-2 3-7,0 3-4,-3 5-1,1 4-1,-3 1-5,1 7-3,-5 1-9,1 2-5,-3 5-7,-2 0-21,-1 2-39,-2 0-106,-2 0-127,-3-1-189,-4-4-130,-1-1-57,-4-4 3,8-5 81,2-6 120</inkml:trace>
  <inkml:trace contextRef="#ctx0" brushRef="#br0" timeOffset="2068">2027 974 278,'16'5'429,"-3"-3"33,-2-1 15,3-1-78,0-1-232,4-1-279,-6-3-182,-2-2-95,-9-4-51,-8-7-20,-3-1 40</inkml:trace>
  <inkml:trace contextRef="#ctx0" brushRef="#br0" timeOffset="8010">2840 298 38,'-3'-7'290,"0"-3"40,1 3 41,-1-2-21,1 0-54,1 3-10,-1 0-1,1 0 2,1 3-13,-2 2-27,0-1-44,2 1-44,0 2-41,0 2-33,4 3-23,-3 5-12,2 4-8,1 3-6,-1 4-8,3 5-3,-2 3-4,3 0-9,-1 2 0,2 1-4,3 0-2,0-3 0,3 1-6,-4-3 3,3 1-3,-1-1-3,-1-3-11,-2-1-19,1-5-44,-3-1-68,-1-6-81,-1-3-69,1-3-57,0-3-74,-6-3-83,0 0 3,-1-6 47,-4-3 51,5-1 57</inkml:trace>
  <inkml:trace contextRef="#ctx0" brushRef="#br0" timeOffset="8356">2879 420 24,'-1'-23'270,"-1"2"32,2 0 30,0 0-43,3 0-70,1 0-39,2 0-12,4 0-6,4 0-8,2 2-8,2 1-18,6 0-17,1 4-25,4 2-26,1 5-23,1 1-17,-2 4-22,4 4-35,-3 2-43,-6 5-40,1 3-37,-4 3-38,-5 2-46,-4 1-70,-7-1-41,-2 3-4,-8 0 15,-3 1 26</inkml:trace>
  <inkml:trace contextRef="#ctx0" brushRef="#br0" timeOffset="8590">2984 468 48,'-7'2'271,"4"-2"19,3 0 13,2-1-75,3-2-81,4-1-53,2 1-33,5 0-23,1 0-8,4-2-8,1 4-10,3-2-15,1 1-20,2 2-46,-1 0-101,-3 0-78,-2-1-37,-2-1-16,-2-1 9</inkml:trace>
  <inkml:trace contextRef="#ctx0" brushRef="#br0" timeOffset="8894">2658 67 60,'-9'-19'268,"-1"2"20,2 5 6,-3 2-76,0 3-92,1 7-44,-3 8-14,-2 6 2,-1 7 5,0 7 13,-4 7 10,2 7 5,-4 6-4,0 3-6,5 3-7,-1-1-11,6 2-14,1-3-13,4 2-10,6-1-15,2 1-6,8-2-8,4-1-3,5-1-11,6-5-14,4-4-23,5-3-31,5-5-37,2-6-49,-1-7-98,1-8-82,2-8-32,-2-7 3,1-7 20</inkml:trace>
  <inkml:trace contextRef="#ctx0" brushRef="#br0" timeOffset="9178">3488 73 129,'18'-30'429,"-3"11"40,1 4 20,3 7 11,5 13-213,3 8-125,3 10-76,2 8-41,2 7-14,-2 8-5,1 7-2,-2 4 0,-1 4 4,1 1-2,-7 1-2,-1-3-8,-4 0-8,-6-5-8,-7 1-4,-3-7-7,-9-4-2,-4-3-7,-7-4-20,-2-4-35,-5-6-44,-2 0-41,0-6-48,2-4-74,-1-3-89,5-3-23,2-4 13,2-7 28,5-5 43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6:58.6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0 125 66,'6'3'313,"3"-5"37,-1 1 28,1-1-42,1-1-94,3 2-54,0-1-31,1 1-22,0-1-17,4 1-13,-2-1-22,2 1-24,0 1-31,-2-3-38,-1-1-47,0 2-46,-4-1-47,1-2-65,-4 2-87,-6-2-69,-4 0-14,-6-1 16,-4-2 29</inkml:trace>
  <inkml:trace contextRef="#ctx0" brushRef="#br0" timeOffset="165">80 33 225,'-9'-1'274,"1"-3"10,5 3-49,5 0-98,4 1-79,8 0-78,4-2-134,5 1-66,2-4-32,2-3-9,-2-2 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7:03.2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15 318 172,'0'-22'310,"0"-1"36,-1 4 37,1 1-84,-2 1-43,2 5-5,-2 2 2,2 2 2,0 4-15,0 1-30,0 1-41,2 4-34,0 2-19,-1 7-15,2 3-2,2 7 8,0 4 5,4 3-2,-1 2-22,0 3-20,2 2-17,-1 0-18,1 0-12,-1-2-10,2 0-11,-1-2-16,-1 1-18,1 0-30,-4-5-57,-1-3-77,-2-3-82,-3-3-68,0-5-93,0-1-110,-3-5-19,-2 0 39,-3-7 67,-1-2 70</inkml:trace>
  <inkml:trace contextRef="#ctx0" brushRef="#br0" timeOffset="410">6 311 120,'-2'-17'297,"-1"1"31,2-1 27,1-1-74,0 0-66,1 0-24,4-1-11,-1-1-4,4 2-5,1-1-14,4-1-20,2 1-27,2 1-28,4 0-25,1 3-20,5 1-18,-2 4-13,3 2-18,-2 2-33,-4 3-38,2 3-47,-2 5-41,-3 4-41,0 6-48,-8 3-100,-3 3-33,-5 3 4,-6 2 22,-5 5 37</inkml:trace>
  <inkml:trace contextRef="#ctx0" brushRef="#br0" timeOffset="675">63 518 21,'0'3'261,"4"-3"21,4-2 11,4-2-55,3-1-89,3-1-57,4 0-31,1 0-18,4 0-11,3 2-11,0-1-13,3 2-15,2 0-27,3 3-55,-3-3-113,2 2-57,0 1-27,-2 1-8,0 5 15</inkml:trace>
  <inkml:trace contextRef="#ctx0" brushRef="#br0" timeOffset="948">740 762 227,'6'-4'255,"-3"-4"0,0 1-58,2-4-60,0-1-39,-2-1-30,0-4-17,0-1-11,0 0 2,-1-3 3,-2 2 7,-5-1 19,4 4 16,-3 2 16,1 2 12,-2 3 7,-3 2-3,2 2-12,-5 4-12,-2 1-10,-1 3-8,2 1-4,-4 4 5,2 1 0,-2 1-2,6 2-2,1-2-9,1 3-9,3-1-12,2 0-8,5 0-6,-1 0-7,7-3-4,1 0-4,1 0-5,7-2-4,-1 1-9,5-4-3,1-1-3,-1 0-4,1-4 0,-2-1 1,-1-2 6,-2-1 6,-2-1 4,-3-1 10,0 1 19,-2-2 20,-3 1 26,-2-1 24,-2 2 9,0 0 3,-1 2-8,-1 0-19,-1 3-27,0 0-22,0 2-9,-3 4-7,1 2 2,-1 4 7,2 3 20,-1 8 27,2 5 27,2 7 24,2 5 16,1 5 9,0 1 2,4 3-15,-2 0-25,1 2-21,2 0-23,-2 0-18,-1-1-18,-1-1-12,-1-3-7,-2-1-7,-3-5-9,-1-3-19,-3-6-28,-2-5-25,0-2-19,-2-7-17,-5-4-12,0-4 0,-2-4 9,-1-5 16,-3-5 10,0-5 12,0-2 12,0-4 11,3-3 10,2 0 8,4-4 6,1-3-2,4-2 5,3 1 0,4-1 5,3-1-3,3 2 3,1-2 3,5 0-2,1 1 2,0 1-2,2 1 5,1 0-1,0 1 1,-1 1 3,2 1 7,-3-2 0,1 4-6,-1-1-1,-2 4-4,1-2-10,-3 0-4,-1 3-1,-1-2 1,-2 2 2,-1 2 3,0-2 4,-4 1 5,0 1 2,1 1 0,-4 0 5,0 3 1,0-2 5,-2 2-2,0 2 3,2-1-1,-1 2 0,-1 0-1,1 2-1,1-1 0,0 2-3,-2 2-1,0-1 1,2 2 0,0 2 2,-1-3-1,1 4 0,0-1 0,0 1 0,0 0 0,0 0-4,0 0 2,-2 0 0,2 1 0,-2 3 1,2-3 0,-1 4 3,-2-2 0,0 1-2,1 2 2,1 0 0,-1 0-1,1 2-1,1 1-1,-2 0 3,0 0-2,1 1 2,-1 1-2,2 1 2,0-2-1,0 2 3,0-1-1,0-1 4,2 1-2,-2-2 1,1 0-1,1-2-3,0-1 0,-2-1-1,1-1 0,1-1 3,-1-1-2,1-1 4,2-1-3,-1-1-2,1-1-2,1-1 2,-2 0 0,2-1-1,-1-1-2,2-1 3,-1-1-4,0-1 2,1 1-2,-1-2 1,0-2 4,-1 2 3,1-1-3,-2-2 1,2 1-1,-2 1-2,1-1-4,-3 1 2,2-1 3,-3 4 0,2-2-1,-2 1 2,0 2 2,-2 0-1,2 0-1,-1 0 3,-1 1 2,1 1 0,-1 1-4,0 0 1,2 2 1,0-1-1,-3 2-2,3 0 2,-1 0-1,-4 3 1,1 0-1,-3 3-1,2 2 2,0 1 0,-1 3 1,1 0-2,0 1 4,-1 2-2,3-1 1,2 1-2,-1 1 2,4-1-1,-1-1 2,2 1 1,3-2-3,2 1 0,0-2-2,0-2 1,5 1-2,-2-4-3,1 1 4,0-4 2,-1 1 3,0-4-1,-2-1-2,-1-1-3,5-4 1,-5-1-2,1-1-6,-1-4 5,0-1 0,-2 0 6,-1-1-3,-2 1 3,2-1 8,-3 3-1,-1 2 2,-1 4-3,2 0 1,-4 2-1,1 2-4,-2 2-2,-1 4-1,-1 0-1,-1 3 2,1 0 2,-1 1 1,3 1 0,3-1-2,0 1-1,2-2 0,2 1-1,4-1 0,0-1-4,3-1-10,5-1-16,0-1-16,1-1-30,4-4-22,-4-1-16,2-2-5,-3-5 0,1-1 8,-1-1 22,-2-6 20,-2 2 22,0-4 18,-4-3 20,-2-1 21,2 3 19,-2-1 16,-1 6 17,-2 0 9,1 4 3,-1 2-9,-2 2-12,3 3-17,-1 5-14,0 1-12,5 4-1,-4 4 4,1 2 0,3 5 9,-3 0 1,4 3 1,-1-2 1,-1 6-3,-1-3-4,2 2-6,-2 0-4,-1 0-5,-2-1-7,-1-2-10,-2-2-25,-4-2-46,0-2-78,-1-4-92,0-1-107,-3-3-156,2-4-66,6-3-1,0-4 53,6-4 78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7:05.9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77 178,'9'-9'306,"0"0"17,-1 0 14,5 3-114,0 2-78,4-1-39,1 2-16,3 3-2,1-1-2,3 1-4,2 1-11,0-1-15,0 0-24,-3 0-45,4 0-62,-4 0-173,-2-3-87,-11-1-50,-6-5-15,-13-7 18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7:07.1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0 295 7,'0'-22'309,"2"4"52,-1 1 45,-1 2 16,0 1-88,0 5-46,0 2-31,0 2-39,0 4-32,2 4-18,0 4-16,1 5-17,0 8-10,5 2 0,-2 7-9,2 0-25,0 8-26,1 0-24,2 2-14,-1-2-10,2 2-9,0-1-4,-3-3-12,2-2-18,-3-3-44,-1-3-62,-3-5-75,2-4-71,-3-1-60,2-4-65,-5-3-92,-3-2-11,1-6 39,-5-2 53,5-6 55</inkml:trace>
  <inkml:trace contextRef="#ctx0" brushRef="#br0" timeOffset="270">87 409 227,'0'-35'312,"0"1"21,2-2-3,1 0-102,3 0-58,2 0-27,3 1-2,0 4 6,3 2 1,2 4-16,3 4-15,2 3-25,4 3-32,2 6-29,1 1-26,3 4-25,-5 4-29,3 1-25,-2 5-35,-5 5-32,0 2-36,-3 3-65,-8 2-92,-3-1-36,-6 4 1,-5 0 20,-6 5 33</inkml:trace>
  <inkml:trace contextRef="#ctx0" brushRef="#br0" timeOffset="512">67 472 189,'-8'10'293,"3"-2"24,3-2-6,5-2-102,5-2-70,5 1-43,6-3-26,6 0-19,2 0-12,5 1-10,3-1-17,1 2-34,2-2-81,0-5-125,-4-2-68,1-2-35,-1-2-10,2 5 16</inkml:trace>
  <inkml:trace contextRef="#ctx0" brushRef="#br0" timeOffset="690">803 461 383,'2'2'433,"1"-1"31,-1 1 9,-1-1-141,-1 1-131,0 1-61,-3 1-8,2 5 11,-3 3 18,1 5 15,0 2 3,1 2-25,2 2-40,0-2-34,2 1-28,1 1-16,0 0-17,-1 2-32,4-3-47,-2 1-74,2-2-84,0-2-78,-1 1-108,0-2-112,0 0-25,-5-3 31,1-2 61,-2-1 66</inkml:trace>
  <inkml:trace contextRef="#ctx0" brushRef="#br0" timeOffset="914">732 952 15,'-5'3'276,"4"-2"28,1 1 19,1-2-47,2-2-88,2 2-63,3-1-36,2-2-21,4 1-18,-1 0-13,4 1-8,-1-2-13,4 2-20,-1-1-25,-3-1-40,1-1-86,-2-4-104,-4 1-52,-3-7-17,-3 0 4,-2 1 28</inkml:trace>
  <inkml:trace contextRef="#ctx0" brushRef="#br0" timeOffset="1108">704 619 215,'-7'-11'320,"3"-1"12,4 2 9,4-1-128,3 2-101,2 2-54,1-1-29,4 4-14,0 1-5,4 0-6,0 3-10,2-2-17,2 4-37,0-2-89,-1 1-95,-1-1-48,-1-1-16,2 1-2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7:08.7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30 221 1,'-5'-1'228,"-2"-2"28,3 3 3,-1-1-44,1-1-45,0 2-27,3 0-20,1-1-8,0 1 4,1-2-6,3 2-9,0 0-6,7-1-7,4-1-13,0 2-16,4-1-13,3-1-6,4 0-9,0 2-11,4-1-8,2 1-10,0-1-26,-1 1-35,-1 0-44,-1 0-56,-4-2-92,-6-2-100,-2-2-32,-7 0 5,-2 0 30,-5 3 44</inkml:trace>
  <inkml:trace contextRef="#ctx0" brushRef="#br0" timeOffset="272">230 53 10,'-9'-11'272,"4"2"29,1 1 21,0 4-36,1-1-86,1 2-53,1 2-32,1 1-8,0 2 6,0 6 13,0 4 14,0 6 19,0 3 16,1 5-2,-1 2-14,2 4-26,1 2-29,1 4-31,0-1-26,1 1-20,0-2-27,1-3-42,-1-3-58,0-2-61,1-2-58,2-2-67,-1-4-110,0 0-56,-1-5 0,2-3 34,3-4 43</inkml:trace>
  <inkml:trace contextRef="#ctx0" brushRef="#br0" timeOffset="549">651 234 239,'7'-27'320,"0"3"15,1 3 13,-1 3-136,-3 2-74,2 6-43,-2 4-16,-3 3-2,1 6-1,-1 6-6,3 5-10,-3 5-8,2 2-7,-1 5-16,1-1-11,-1 2-5,-1-2-4,1 1-2,1-2-3,0-1-4,-1-4-6,-1-1-4,-1-3-4,0-4-1,0-2 3,0-4 4,0-1 4,-1-4 6,-1-4 6,-1-1 5,0-4 10,1-3 15,-1-3 18,0-3 18,1-5 16,2-2 11,2-5 4,3 1-2,1-1-2,2 3-9,0 3-11,0 2-7,3 4-9,-2 4-11,3 4-10,0 3-5,-1 5-7,-1 2-4,2 4-6,-2 5-2,-1 5-5,2 1-2,-1 3-3,-2 3-3,-1 1-1,0 4 0,-1-2-6,-1 0-1,-2-2-5,0-2-1,-1-5-2,0-5-2,-1-1 6,-1-3 9,0-3 5,-1-3 3,-1 0 6,0-6 1,1 0 6,-1-6 1,2-4 6,0-4 8,0-1 3,3-1 8,-1 2-2,4 1-3,-1 2-3,1 4-8,-1 2-7,3 4-10,0 2-7,0 4-2,0 2-3,1 4-2,2 4-2,-3 1 3,2 5-3,0 2 1,-1 4-8,-1 1-13,-2 2-30,1 2-52,0-4-89,-1-1-81,1-3-70,4 0-55,-2-1-71,-1-2-48,0-5 28,1-2 54,1-5 60,4-2 59</inkml:trace>
  <inkml:trace contextRef="#ctx0" brushRef="#br0" timeOffset="1194">1438 239 38,'18'-28'268,"-2"1"28,-7 0 19,-1-2-62,-2 4-52,-6 0-38,-1 2-24,-7 3-16,-2 6-11,-4 2-9,-3 6-11,-4 3-11,0 6-4,0 1-7,-1 7-6,2 1-10,3 3-12,4 1-15,2 2-8,5 2-4,4-2-3,4 1 0,4-2-2,4-1 1,1-2 3,2-2 3,4-4 8,2-1 12,-2-4 17,2 0 25,0-3 29,0-2 21,-2 2 14,-1-1 1,-3 2-5,0 1-16,-4 2-25,2 5-18,-1 5-13,-4 1-8,1 7-6,-3 2-1,2 3 4,-1 3 6,2 2-2,-3 2-5,1 5-2,3 2-5,-4 1-15,0 1-12,-3-1-8,-2-3-24,-3-1-26,-5-4-17,0-4-14,-3-2-15,-3-5-9,-1-3 16,-3-7 16,5-4 17,-5-6 14,2-3 17,1-4 14,-2-7 5,4-4 5,-2-5 3,5 0 0,1-6-3,6-1-2,1 0-10,7-1-18,3-1-35,4 1-70,6-1-85,2 0-88,7 3-94,0 0-142,1 3-47,2 6 20,-1 2 66,0 1 73</inkml:trace>
  <inkml:trace contextRef="#ctx0" brushRef="#br0" timeOffset="1695">1837 520 168,'8'9'255,"-2"-4"-118,-1-5-65,-7-3-157,-6-9-112,-12-5-58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7:40.5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0 146 117,'5'-7'312,"-2"-1"41,-1-2 35,1-1-60,1-2-66,0-1-28,4 1-8,-2-1 3,2 1 4,0-1-5,3 3-14,-1 3-23,-1 2-34,2 3-35,0 3-35,1 3-22,0 4-24,-4 4-14,0 3-12,-2 3-8,-4 4-7,-2 0-4,-5 2-3,0 1 1,-3-2 1,-1-1 0,0-3 3,2-1 0,-1-4 0,3-1 0,0-3 0,2-3 4,3 0 3,3-3 2,4-1 2,7-2 2,5-2-3,6-2-32,5-4-106,0-1-161,2-3-200,1-4-107,2-4-51,5-2-2,7-4 88,11-1 150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7:30.8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0 714 38,'2'4'235,"-1"2"13,1 2 6,1 1-89,0 1-73,3 2-32,-1 0-6,0 2 0,1-1 5,-1-1 5,4 0 3,-2 0-1,1-3-3,0-1 11,3-4 23,1-1 34,4-4 27,2-5 6,5-3-2,7-5-21,5-4-37,8-6-71,14-3-84,9-7-91,10-4-180,5-4-94,4-3-42,2-2 3,2-2 36</inkml:trace>
  <inkml:trace contextRef="#ctx0" brushRef="#br0" timeOffset="748">3578 314 28,'-5'-4'257,"1"0"15,0 1 7,3 0-72,-1 1-88,2 0-58,-1 1-29,1 1-11,0 1-3,1 4 4,-1 0 4,3 2 3,1 4 6,0 2 1,1 3-1,0 1-6,1 1 1,2 0-3,-2-1-1,3-1 3,3-2 14,-1-4 16,8-4 5,2-4 10,7-5-4,5-5-9,8-6-15,5-4-19,11-4-16,6-5-16,9-4-26,7-4-40,3-4-93,3-3-117,6-6-65,0-8-24,4-5 2,-2-6 28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0:53.3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189 7169 119,'0'0'260,"1"-2"19,-1 2-16,0 0-67,0 0-63,0 0-37,0 0-16,0 0-5,0 0 4,-1 0 4,1 0 7,-2 0 12,2-1 10,0-1 8,-2 2 3,-1 0-1,0 3-5,-2 0-4,-6 3-14,0 3-5,-2 5-6,-2 1-3,0 3-3,-2 1-4,1 2-7,0 2-7,2-1-9,0 2-11,4 0-12,2 0-6,-1-1-2,6-2-5,1-1-7,4 2 2,1-3-3,2-1-4,2-2-5,3 0 0,1-3-1,3-2 0,2-1-2,0-3-4,2-2 3,-1-2 2,-1-1-1,-1-5-3,0 0 4,-1-2 2,-4-2-2,0-2-2,-3 0 2,-2-2 0,-2-1 0,-2-1-2,-4 0 2,2 2 0,-4-3-5,0 2 5,-3 3-2,0-2 1,0 4-4,0 1 4,-2 1-3,0 3-6,0 0-18,0 1-23,1 1-43,3 0-50,1 1-56,4 1-43,1 0-35,1 2-43,4-1-61,-2 1-29,4-1 13,2 0 29,4-2 40</inkml:trace>
  <inkml:trace contextRef="#ctx0" brushRef="#br0" timeOffset="501">375 7341 1,'9'-9'270,"-4"0"24,-2 2 16,1 1-41,-3 1-98,-1 2-62,0 2-23,0 1-10,-3 2 1,0 5 0,-4 3 2,1 2-7,-2 5-10,2-2-13,3 3-16,-1 1-8,3-1-6,1 0-3,1-2-1,3 1-2,-1-2-1,5-1 1,-2-4 2,3-1 13,0-1 18,0-4 16,0-2 18,-1-2 18,-1-2 18,-1-2 2,1-4-4,-1-1-8,-3-4-13,0-2-20,-1-3-21,-1 0-22,-2 0-18,-1 0-40,0 0-50,-1 3-72,0-1-81,-3 2-176,0 0-88,-6 1-20,-5-1 19,1 4 53</inkml:trace>
  <inkml:trace contextRef="#ctx0" brushRef="#br0" timeOffset="22653">4149 188 200,'2'-2'263,"-2"1"20,1-1-41,-1 1-66,2-1-46,-2 1-25,1 1-6,-1-3-12,0 3-9,0-2-4,0-1 7,0 2 1,0-1-1,0-1-2,0 2 4,0-1-2,2 1-9,-2 1-11,2-3-7,-2 3-7,0-2-6,0 1-6,0-1-6,0 1-1,0-1 6,0 0 0,0 1 1,-2 1 0,2-3 2,0 2-3,0 1-6,0-2 0,0 1-2,0 1 0,0 0 0,0 0 8,0 0 11,2 0 13,-2 0 13,0 0 10,0 0 2,0-2-1,0 2-11,0 0-17,0-1-14,0-1-18,0 2-9,0 0-7,1 0-6,-1 3-2,4 0-1,-3 3-1,2 2-3,3 2-12,-1 4-24,1 1-65,3 3-80,-3 1-78,3 2-101,-1 2-129,-1-1-48,-3 1 26,1-1 61,-5 1 67</inkml:trace>
  <inkml:trace contextRef="#ctx0" brushRef="#br0" timeOffset="23467">4182 240 251,'2'-1'290,"-1"-2"23,-1 0-39,2 1-82,0 1-53,-1-1-33,-1 2-23,2 0-23,0 0-13,-2 2-15,0-1-12,1 4-8,-1 0-5,3 6-2,-3 3-3,2 2 2,-2 5-2,4 2-2,-2 5-13,1 2-26,0 2-66,2-1-129,0 4-66,-2-4-37,-3 2-10,-3-1 19</inkml:trace>
  <inkml:trace contextRef="#ctx0" brushRef="#br0" timeOffset="23862">4185 695 136,'2'-5'253,"0"2"20,-1 0-30,1 2-66,0-1-53,-2 2-36,0 0-24,0 2-23,0 1-10,0 2-13,0 3-7,0 2-7,1 3 0,2 3-1,-1 2-3,2 2 2,-1 4-4,2 1-10,0 1-64,-2 1-115,2-2-58,-2 4-33,-3-2-17,0 1 6</inkml:trace>
  <inkml:trace contextRef="#ctx0" brushRef="#br0" timeOffset="24180">4194 1172 122,'1'3'241,"2"-1"17,-1 5-13,-2 0-89,0 2-51,0 3-29,0 2-14,0 2-14,0 2-11,0 3-16,3 2-45,-6 0-134,6 3-70,-2 3-38,-1 1-21,2 1-2</inkml:trace>
  <inkml:trace contextRef="#ctx0" brushRef="#br0" timeOffset="25098">4292 1863 48,'-2'-6'240,"0"-1"26,1-1-9,-1 0-50,1 0-52,-1-2-31,0 2-15,1-1-5,-1 0 2,2 3 11,0-1 8,-1 3-2,1 3-13,0-1-15,0 2-20,0 3-22,1 5-23,2 5-13,1 4-7,0 6-3,2 6-6,1 4-1,-1 3-5,2 6-11,0 2-40,1-1-50,-2 4-68,-2-3-127,0 2-72,-4-3-33,1-2 16,-1-3 39</inkml:trace>
  <inkml:trace contextRef="#ctx0" brushRef="#br0" timeOffset="25397">4294 2577 8,'-2'-3'285,"0"2"21,0-1 12,2 2-38,-1 0-116,-1 3-77,1 3-39,-1 0-24,2 5-11,0 4-7,0 1-1,2 4-1,1 1-3,0 1-1,1 0-10,1 3-24,2 0-57,-4 0-112,-2 1-62,1 0-28,-2-3-9,0 3 14</inkml:trace>
  <inkml:trace contextRef="#ctx0" brushRef="#br0" timeOffset="25610">4307 3131 111,'0'9'279,"3"0"21,-3 0 18,0 3-93,2 1-87,-2 1-49,0 4-28,2 0-22,-1 3-15,2 2-12,-1 3-5,1 2-14,3 4-22,-3 0-64,2 0-116,-2 0-62,-1 1-30,-4 2-10,-1-1 11</inkml:trace>
  <inkml:trace contextRef="#ctx0" brushRef="#br0" timeOffset="26292">4328 3953 155,'0'1'322,"0"1"21,-2 2 10,-2 2-91,-1 6-113,-2 3-70,-1 6-37,2 5-20,-2 2-9,2 3-6,3 3-3,0 0-4,-1-1-9,4 2-19,0-2-41,0 1-99,0-2-94,-1-1-47,-1-1-16,2 0 5</inkml:trace>
  <inkml:trace contextRef="#ctx0" brushRef="#br0" timeOffset="26482">4331 4817 175,'3'21'304,"0"-6"20,-1 1 19,-1-1-110,1 2-73,-2-2-41,0 0-22,0 3-19,0 1-16,0 2-16,0 3-21,0 1-12,-2 3-13,2 0-13,-1 2-11,1-1-12,0 2-15,0-1-13,1 2-13,-1-2-4,2 1 2,-2-1 5,0-1 11,2 1 14,-2-2 14,1 1 18,-1-2 17,2-2 20,-2 1 26,2-1 26,-2-2 22,0-1 24,1-2 15,-1 1 9,2-2-6,-1 1-17,4-2-20,-2 3-26,2 1-26,-1 2-25,3 2-11,-1 2-10,2-1-3,-2 3-4,1 0 1,-1 2-2,2-1 1,-2 1 3,1 1 1,-3-1 2,1 0 1,-2 1 1,-1-3 3,2 0 0,-4-1 2,0-2 1,0-2 1,-4 1 3,2-4 6,1 2 3,-1 2 3,1-2 1,-3 0-2,4 3-5,0 1-6,2 5-3,1 3-5,2 2-1,1-1-5,-1 2 1,0 2-14,-5-2-52,-4 1-79,-4-1-168,-7 3-92,-9 0-48,-7 3-11,-6-1 37</inkml:trace>
  <inkml:trace contextRef="#ctx0" brushRef="#br0" timeOffset="28388">4239 166 252,'0'2'300,"0"0"29,-2-2-48,1 0-61,-2-2-48,-2 0-30,1 1-20,-1-2-14,-2 2-4,2 1-13,-2-2-16,2 1-14,-1 1-16,-1 0-14,1 0-11,-2 1-9,4 1-2,-1-2-4,1 0 2,1 1 0,2-1-1,-1 2 5,4-2 8,-1 0 8,2 0 3,-1 0 5,1 0 1,2 1-2,3-1-6,-4 0-7,4 1-5,1 1-4,1-2-5,-3 2 0,-1-2-5,1 1 1,-6-1-1,2 0-5,-3 0-5,-3 0 1,-2 0-2,-1 0 1,-8 0-1,-1 0 4,-3 0 7,-3 0 5,-1 0 5,-2 0 3,3 0 4,3 0 2,0 0 0,6 2-7,3-1-7,5-1-7,1 0 0,3 2 2,6-2 2,0 3 4,6-3 5,3 1 3,3-1-3,5 0-3,1 0-3,3-1-2,0 1-2,-2-2-3,-3 1 0,0 1-2,-7 0-15,-3-2-20,-5 2-47,-6-3-58,-1 3-75,-8-1-152,-6-3-68,-2 2-21,-7-1 22,1 1 47</inkml:trace>
  <inkml:trace contextRef="#ctx0" brushRef="#br0" timeOffset="29260">3179 99 31,'-12'0'230,"3"-1"26,-4 1-17,2-2-43,3 2-42,-1-1-35,2 1-25,1 0-14,1-2-3,3 2 1,2 0 8,0 0 8,2 0 10,1 0 6,1-2-3,0 1-11,4 0-17,3-1-20,4-1-21,5 0-17,4 2-8,0-1-5,4-1-4,-1 1 2,1 0-6,-1 2 0,-2-2-18,-4 2-25,0 0-35,-4 2-45,-3-2-50,-4 1-98,-3-1-78,-7 0-22,-7 1 10,1 1 27</inkml:trace>
  <inkml:trace contextRef="#ctx0" brushRef="#br0" timeOffset="29545">3232 87 91,'-2'2'288,"2"-2"23,2 0 14,0 1-76,3 0-75,-1 1-44,2 0-25,2 2-7,-1 1-6,1 1-8,-1 1-8,0 1-15,-2 2-15,-2 2-13,-2 2-10,1 1-13,-2 1-11,-2 2-25,2 0-30,0 2-35,2-2-35,4-2-58,0-2-109,2-2-46,2-4-5,1 0 16,6-5 22</inkml:trace>
  <inkml:trace contextRef="#ctx0" brushRef="#br0" timeOffset="29786">3548 164 133,'-4'-11'310,"0"4"30,1-1 17,0 4-86,3 0-102,0 4-60,0 4-35,3 2-24,0 2-9,2 5-9,2 0-3,0 2-8,1 1-5,0 2-22,0-1-34,-2 0-47,-1-2-104,-5 0-99,0-4-52,-3-1-11,-2-6 11</inkml:trace>
  <inkml:trace contextRef="#ctx0" brushRef="#br0" timeOffset="29965">3529 183 235,'-1'-21'307,"1"2"26,0 2-26,4 2-86,1 3-65,3 3-39,5 5-25,-1 1-15,1 3-10,3 6-5,-3 0-12,1 4-12,-5 2-12,-1 3-13,-3 1-8,-4 2-7,-1 2-7,-4-1-13,-2 1-14,-2 0-17,-4-1-18,2-3-19,0 0-25,3-4-37,-2-4-74,6-1-57,2-4-22,1-3-2,7-2 18</inkml:trace>
  <inkml:trace contextRef="#ctx0" brushRef="#br0" timeOffset="30210">3863 107 122,'0'-11'323,"-5"4"27,2 1 15,-5 3-70,0 4-113,-3 5-61,0 5-33,0 2-15,-1 4-3,3 2-2,3 2-9,3 3-8,4 0-11,4 0-10,7 0-10,3 0-16,1-1-26,9-2-45,1-2-81,2-2-143,0-4-76,-1-3-34,-3-2 3,-2-3 29</inkml:trace>
  <inkml:trace contextRef="#ctx0" brushRef="#br0" timeOffset="30923">4162 357 123,'2'-2'217,"-1"0"-3,-1-1-29,3-2-36,-3 1-27,5-3-19,-5 2-13,1-1-7,1-2-10,-1 1-2,1 1 0,1-2-1,-3 2 3,3-2 4,-3 3 6,0-1 3,0 1 0,0 0 4,0 3-1,-3-3-4,3 2-1,-3 2 3,3-2-1,-2 1-5,2 0-6,0 1-9,-1 1-12,1-1-13,0 1-13,-2 0-8,2 0-9,0 1 0,0 0 0,0 3 3,0 0 3,0 4 6,0 2 9,0 1 1,-1 2 6,1 2-1,0 2-2,-2 1-4,2 0-6,2 1-4,-2 2-1,1-1-2,2-1 3,-1 1 1,0-2 0,-1 0 0,1 0-6,-1-2 2,-1-1-2,-1 1 2,-1 0 1,2-1 3,-3 1 3,3-1-5,-2 0-1,2 2-6,0-2-2,2 1 0,1 1-2,-1-1-1,1 1-2,0-1 4,1 0-4,-3 0-3,1 0-4,-1-1 1,-1 0 0,2-2-1,-2 3 0,0-4-1,3 1-1,-2 1 0,-1-1 2,2 1 2,-1-1-2,1-1 0,0 2 4,-1-4 0,1 4-4,-2-4 0,0 1 2,0-1-2,-2 0 1,1 0-2,-1 0-2,0 1 0,2-3-1,-1 3-4,1-2 1,1 2 2,1-1 4,1 1 1,1-1 0,-1 1 5,2-1 0,-4 2-2,4-1-3,-1-1 0,-1 1-2,-1-1-3,1 1-1,2 1-1,-2 0-2,1 0 2,0-2-4,-2 1 4,2-2-1,-1 0 3,-1-2-3,1 1 2,1-1 3,-1 1-4,-2-2-4,1-2-5,1 1-10,-1-2-19,-1-2-22,-1 1-15,2-2-15,0-2-14,0-1-2,0 0 6,0-4 7,-2-1 7,0-4 7,-2-2 12,0-2 11,2-3 9,0-1 12,-2-2 9,2-1 13,-2 1 4,2-2 6,0-2 3,0-1 4,0 0 0,0-1 2,0-2 2,0-2 2,-2 1 1,2-2 0,-3 1-1,0 1 2,0 1 2,0 1-4,-2 4 4,0-1 2,-1 4 4,1-1 0,-1 2 0,-1 2 3,2 0 0,-2 1-4,1 0 0,2 0-1,0 2-1,2 1 0,2-1 0,0 2 0,2-1-2,-1 2-1,1-1-1,-1 1 1,3-1 0,-3 2 1,-1-1 2,3-1 2,-3 2 2,0-1 4,0-2 3,0 1 1,-1 1 2,-1-1-3,1 0 1,1 3-4,-4-1-6,4 1-2,-1 1-1,-1 1-3,2 0 0,-1 1 11,1 2 7,0 0 6,0 0 1,0 3 6,0-1 0,1 2-4,-1-1-8,0 2-5,0 1-4,0-2-3,0 2-7,0 0 0,0-1-2,0 1 0,0 0 0,0-2 0,0 2 1,0 0-3,0 0-2,0 2 1,2 1-1,-1 1 2,1 4-1,1 2 1,0 2 4,-1 6 0,2 0 1,-4 5-3,2 2 5,-1 2-3,-1 2 0,0 1 0,0 3-1,0-1 2,0 3-6,0 0 1,2 1-1,0 0 0,-1 1-1,3 1 0,-1-1 1,0-1-1,-1-1-1,-1-3 2,2 2 0,-1-4 1,1-1 1,-2-1-2,1-1 1,1-3-2,-1 1 0,-1-1 0,3-2 0,-1 1 0,0 0 0,-1-2 0,1-2-2,-2 1 1,-1-4-1,2 1-2,-2-4 1,0 1-3,-2-1 2,2-1-1,0-1-2,-1-2 1,1 0 3,-2-2-2,2 1-2,-1-4 4,1 0 0,0 0-1,0-1 1,0-2 0,-2 1 3,2-1 0,0 1 0,0-2 3,0 0 0,0 0-1,0 0 0,-2 0-2,2-2 1,-1 2-4,-1-1-5,1-1-25,-3-2-59,3-1-79,-3 1-162,1-4-115,-4 1-53,-3-4-7,2-2 44,-3 1 68</inkml:trace>
  <inkml:trace contextRef="#ctx0" brushRef="#br0" timeOffset="34009">4260 1220 212,'-2'-2'262,"2"2"13,-3-2-51,3 2-72,-1 0-46,1-1-35,0 1-15,1 0-14,-1 0-4,2 0-6,-1 1-6,1-1-1,2 2 1,-1-2-4,-1 3 1,0-3-5,-1 2-6,1-1-4,0-1-1,-2 2-1,1-2-1,-1 0 1,3 0 3,-1 0-1,3 0 2,-2 0-2,1 1 0,1 1-3,2 1 1,-3-1-5,1 0 2,-2 3-1,-1-1 2,0 1-1,-2-1-1,-2 2 1,0 0-1,-4-1 0,1-1 0,0 1 0,-3-1 4,-1-1 1,1-1 6,-2 0 1,1-2 1,-2 0 2,1 0-4,0-1 0,2 0-6,0 1 0,3-2-2,-1 1-1,4 1-3,-1-2-1,3 1-10,0-1-18,3 2-28,3-1-55,-1 1-104,2-2-79,1 1-29,-4-1-6,5 2 15</inkml:trace>
  <inkml:trace contextRef="#ctx0" brushRef="#br0" timeOffset="34845">4306 1281 11,'-5'-1'226,"2"-1"30,-1 1-4,0-1-45,1-1-46,1 3-37,-1-1-25,3-1-20,-2 1-12,1-1-9,-1 1 4,1 1 0,-1-2 0,2 2-1,-2 0-3,2 0-7,-1 0-5,1-1-11,0 1-8,0 0-7,1 0-2,-1 0 0,2-2 4,0 2 4,-1-1 4,2 1 3,-1-2 2,1 2 0,0-1 1,1-1-4,2 2-2,-3 0-2,3-2-2,1 2-4,2 0-4,2-1-3,0 1-7,5 0 1,0 0-3,3 0 1,3 0-6,0 0 1,3 0-1,1 1 0,0-1 0,1 2-1,0-2 0,-3 2 1,1-1 1,-1 1-1,-2-2-1,-1 1 0,-1 1 1,-1-1-1,-3-1 1,0 2 0,-2-1 1,-3 1 2,3-2-4,-4 1 2,1 1 0,-2-2-1,1 0 0,-2 0 1,0 0-1,0-2-2,-4 1-8,-2 1-23,1 0-41,-1-2-57,-4 2-116,2 0-113,-3 2-55,-7-2-9,-2 1 25,-2 1 48</inkml:trace>
  <inkml:trace contextRef="#ctx0" brushRef="#br0" timeOffset="35538">4329 1299 105,'-1'-8'271,"1"1"25,0 0 4,0 1-69,0 0-56,0 3-34,-2-2-22,-1 2-13,3 3-15,-1-2-18,-1 2-17,2 2-18,-2 1-6,1 3-6,-1 2 7,-1 2 13,3 4 13,-2 2 15,2 4 9,-1 2 5,1 2-4,0 1-12,0 4-10,0-2-14,0 2-13,0 0-12,0 0-5,1-2-8,-1 2-4,2-3-2,-2 0-2,3-2-1,0-1-2,-1-2-3,1-2-4,2-1-10,-1-3-36,1 0-50,0-3-57,3-1-87,1-4-133,-1-1-59,0-1-4,-4-2 30,-1-1 47</inkml:trace>
  <inkml:trace contextRef="#ctx0" brushRef="#br0" timeOffset="35912">4258 1824 120,'-8'0'274,"4"2"12,0-2 11,4 1-101,0 1-73,5-1-32,3 1-16,3-2-5,3 2-3,5-2 0,2 2-6,3-2-4,1 0-3,2 2 0,1-2 0,2 0 2,0 0-5,2 0-4,1 0-6,-1 0-4,1-2-8,-1 2-6,-1 0-7,-2-2-5,-1 2-4,-1-2-2,-5 2 1,0-2-4,-1 1-2,-4-1 0,2 1-5,-6 1-18,3-2-28,-5 2-34,1 0-34,-1 0-60,-2-1-106,0-1-59,-3 1-13,-1-3 10,0 2 29</inkml:trace>
  <inkml:trace contextRef="#ctx0" brushRef="#br0" timeOffset="36285">5019 1362 182,'-5'-15'295,"0"3"16,2 2 7,-3 2-123,4 5-90,-1 2-39,2 4-16,1 3 1,0 6 6,1 1 14,1 6 10,1 4 15,3 3 7,-1 2 5,0 1-2,3 4-4,-2 1-12,1 4-18,2-1-16,-3-1-16,0 0-16,0-3-13,-1-1-15,0-4-35,-2-2-53,-1-4-58,-2-2-95,0-5-121,-2-3-55,-3-5-5,-1-1 34,-3-2 44</inkml:trace>
  <inkml:trace contextRef="#ctx0" brushRef="#br0" timeOffset="36944">4647 1529 78,'2'-5'279,"-1"1"20,1 0 10,0 0-77,-1 1-97,-1 2-56,2-1-34,-2 2-17,0 0-14,-2 2-2,2 1-3,-1 2-3,-1 0 1,0 0-1,-1 1 3,2-2 0,-3 2 3,1-3 1,3 2 5,-2-3 7,2 0 8,0-2 13,0 2 19,0-2 14,0 0 16,2-2 9,-2 0-3,3 0-13,-3-1-14,4 0-10,-4-2-16,1 2-8,-1 1-4,0 0 1,0-1-4,0 1-5,0 1-8,0 1-5,0 0-5,0-2-4,0 2-4,-1 0-4,1 0-3,0 0-4,-2 0-1,0 0-1,2 0-4,0 0 0,-1 0-19,-1 0-14,0 0-18,-1 0-17,2 0-10,-4 0-5,2 0 14,2-1 17,-3 1 16,1-2 19,0 1 15,-2-1 8,2 0 4,1 1 2,-2 0 3,1-2-13,0 1-27,1 1-67,0-4-133,-1 4-69,-2-2-37,-3 0-8,-1 3 18</inkml:trace>
  <inkml:trace contextRef="#ctx0" brushRef="#br0" timeOffset="37926">4018 1293 4,'-11'-7'240,"0"2"23,-2-1 20,2 0-64,3 0-56,-3 3-33,5 0-17,1-2 3,2 4 4,1 0 7,1-1 0,2 1-9,1-1-15,4 1-21,7-1-23,1 2-23,8 0-16,5 0-5,4 0-7,4 0 0,5 0-1,6 0-2,0 0-3,1 0-1,-1 0-3,0 0-13,-7-1-24,-5 1-29,-4 0-33,-5 0-38,-6 1-66,-2 1-110,-7 1-39,-4 0-7,-3-1 14,-6 0 29</inkml:trace>
  <inkml:trace contextRef="#ctx0" brushRef="#br0" timeOffset="38276">3928 1268 145,'-11'-5'284,"4"-1"24,-1 0 14,4 2-98,0 2-67,0-1-34,2 2-24,2 1-19,0 1-15,0 4-14,2 2-13,2 4-3,-2 5 1,1 2 10,0 5 3,1 3 4,-1 5-2,0 3-7,0 2-8,2 5-10,-2 1-6,2 1-7,-1-1-5,-2 2-3,3-4-1,-2-2-3,0-4-1,0-2 0,-1-5 3,0-2-3,-1-4 0,4-1 1,-4-5-1,1-2 0,1-1 2,0-3 1,2-1 3,2-2-1,0-2 2,4-1 4,4-1-3,5-2 1,5-2-3,5 0 1,8-2-5,5-2 0,6 0-1,6 0 1,2-1-2,3 1 0,0-2-3,4 2 1,-4 0 2,-5 2-17,-3-1-36,-9 1-46,-4-1-70,-10 2-135,-10 0-78,-7 0-28,-10 0 16,-5-1 35</inkml:trace>
  <inkml:trace contextRef="#ctx0" brushRef="#br0" timeOffset="38805">4307 1526 139,'5'-12'277,"1"1"21,4 1-2,-4-1-87,2 4-64,2-1-42,-3 4-23,1-1-17,-1 4-10,-2 1-8,-1 1-10,-2 2-6,1 3-3,-3 0-5,-3 2-5,-2 1-4,0 0-4,-4 0-2,-1-1-3,-2 2-2,0-2-1,0-1 0,2-3 0,-1 1 3,4-3 7,-1 0 17,3-2 21,2 0 19,-1-2 8,4-2 5,2-2-1,1 0-11,2-1-17,3-1-9,4 1-5,-2 1-4,6 0-2,-4 1-3,1 4-6,1-1-8,-1 4-18,-1 1-56,-8 1-123,-4 4-153,-7-1-80,-7 2-41,-2-2-9,-4-2 41</inkml:trace>
  <inkml:trace contextRef="#ctx0" brushRef="#br0" timeOffset="40525">4513 6788 118,'0'-2'273,"0"1"21,0-2 11,-2 1-104,-1 2-82,3-2-47,-1 4-24,-1 0-12,2 2-6,0 2-4,0 5 1,3-1 4,0 5-3,-1 3-4,-1 3-5,2 2-4,1 4-8,0 1-13,0 4-17,1 1-37,-1-2-77,1 2-101,-4-3-53,1 0-19,-2-1 0,1-1 26</inkml:trace>
  <inkml:trace contextRef="#ctx0" brushRef="#br0" timeOffset="40712">4557 7385 12,'3'21'251,"-1"0"23,0-3 14,-1-3-62,2 1-81,2-2-58,-1-1-34,1-2-50,5 1-144,-4-3-77,0 1-45,-6-2-20,-6-1-12</inkml:trace>
  <inkml:trace contextRef="#ctx0" brushRef="#br0" timeOffset="43609">4366 6033 60,'-4'0'170,"3"0"-2,-1 0-37,1-1-32,-4 1-23,4 0-14,-1 0-10,2 0-16,-1 0-13,1 0-9,0 0-6,1 0-3,-1 0-10,2 0-21,-1 0-49,-1 0-72,0 0-37,0 0-18,6 0-3</inkml:trace>
  <inkml:trace contextRef="#ctx0" brushRef="#br0" timeOffset="43797">4405 6027 105,'-3'-1'221,"-2"-2"16,0 0-48,-2 0-55,2 1-48,4-1-37,-3 1-30,1 2-43,1 0-64,2 0-79,0 0-41,0 0-19,0 0-2</inkml:trace>
  <inkml:trace contextRef="#ctx0" brushRef="#br0" timeOffset="43986">4352 5967 100,'-5'-1'240,"0"-2"16,2 1-32,0-1-67,-1 2-54,1-1-43,-3 1-28,3 1-26,0 0-24,0 0-40,-1 0-54,4 0-77,-3 0-37,-2 0-13,5 0 5</inkml:trace>
  <inkml:trace contextRef="#ctx0" brushRef="#br0" timeOffset="44187">4257 5917 32,'-5'-1'157,"-1"1"-16,-1-1-49,2 1-70,-1 0-87,2-2-46,-3 2-28</inkml:trace>
  <inkml:trace contextRef="#ctx0" brushRef="#br0" timeOffset="44514">4135 5924 133,'-8'-3'220,"-2"-1"11,2 3-66,-1-2-57,3 2-49,-1-1-58,1 2-93,-2 2-67,2-2-40,1 0-17,0 0-6</inkml:trace>
  <inkml:trace contextRef="#ctx0" brushRef="#br0" timeOffset="44724">3940 5909 102,'-3'0'202,"0"-2"7,1 2-64,-1-1-75,2 1-85,-7 1-96,5-1-48,-2 2-28,0-1-9</inkml:trace>
  <inkml:trace contextRef="#ctx0" brushRef="#br0" timeOffset="44911">3804 5946 174,'-9'-1'256,"1"1"21,0-2-54,2 1-62,-2-1-54,2 2-43,-1 2-38,2-1-53,-1 2-92,0 0-85,-2 2-44,0 1-19,2 0-1</inkml:trace>
  <inkml:trace contextRef="#ctx0" brushRef="#br0" timeOffset="45100">3330 6261 122,'-21'5'274,"4"-2"9,0 0 5,3 1-122,-2 1-108,3 2-76,3 2-80,-3 2-94,1-1-47,3 4-12,-5-1 4</inkml:trace>
  <inkml:trace contextRef="#ctx0" brushRef="#br0" timeOffset="45293">2724 7071 58,'-14'32'236,"1"-1"14,0-1 4,3 5-116,2-2-102,0 2-96,0 3-92,0 3-52,3-1-27,-1 2 1</inkml:trace>
  <inkml:trace contextRef="#ctx0" brushRef="#br0" timeOffset="45464">2694 8466 84,'0'37'423,"0"-3"43,2-6 20,-1-2-8,4-3-206,3 3-182,0 0-118,5 1-75,1 0-49,2-1-29,1 2-19,2-3-30,3 1-54,2 1-21,2-3 3,2-2 21</inkml:trace>
  <inkml:trace contextRef="#ctx0" brushRef="#br0" timeOffset="45603">3313 9157 16,'42'35'286,"-2"-3"33,-7-5 33,-1-3-20,-7-2-69,-1-4-46,-2-1-33,-1-5-38,2-2-70,7-1-111,8-4-203,3-2-116,2-3-62,3-8-22,-2-4 26</inkml:trace>
  <inkml:trace contextRef="#ctx0" brushRef="#br0" timeOffset="46335">4225 5943 32,'2'-3'276,"-1"2"22,5-4 19,-1 2-54,3-1-86,3-1-52,3 0-32,1 3-18,0-3-17,1 2-9,3 0-19,0 2-30,0-1-42,0 2-81,2-2-120,-1 2-66,2 0-28,0 0-2,2 0 24</inkml:trace>
  <inkml:trace contextRef="#ctx0" brushRef="#br0" timeOffset="46512">4968 5945 317,'27'0'347,"-3"-2"16,-1 1 4,3-1-169,-1 2-104,2 2-66,2 1-43,1 1-47,3 1-65,0 2-113,3 2-53,0 0-21,2 0 3,4 2 19</inkml:trace>
  <inkml:trace contextRef="#ctx0" brushRef="#br0" timeOffset="46662">5953 6149 215,'27'7'262,"-2"-1"20,-6-1-64,-3 1-67,-2-2-53,-3 4-36,1-1-27,0 4-30,3 1-68,3 3-111,0 1-60,2 4-31,2 1-16,4 1 5</inkml:trace>
  <inkml:trace contextRef="#ctx0" brushRef="#br0" timeOffset="46820">6582 6585 103,'18'6'320,"-1"0"16,-4-1 2,3-1-67,-3 2-134,2 2-86,-2-1-47,-1 1-24,-1 1-13,-1 1-24,2 2-59,-3-1-99,-1 1-47,-2 1-22,3 1-4,1 1 17</inkml:trace>
  <inkml:trace contextRef="#ctx0" brushRef="#br0" timeOffset="46978">6857 6990 105,'4'23'286,"-4"-2"19,0-2 10,0 1-90,0-1-87,-2 2-49,0-1-27,1 0-15,-1 2-9,1 2-7,1 0-14,-5 3-30,4 4-72,-1 2-125,-1 3-69,-5 3-37,-3 3-12,-7 2 13</inkml:trace>
  <inkml:trace contextRef="#ctx0" brushRef="#br0" timeOffset="47148">6587 8138 343,'-5'30'433,"-1"-6"24,-2-3 15,4 0-110,-3-2-167,2 1-93,-1-1-51,-3-1-37,-1 0-28,0 0-35,-3 2-34,-2 1-37,0 1-37,-2-1-45,-3 2-66,0-2-62,-3-2-15,-4 1 10,1 1 26</inkml:trace>
  <inkml:trace contextRef="#ctx0" brushRef="#br0" timeOffset="47348">5699 8927 110,'-32'12'284,"2"0"19,0-3 8,-2 1-88,1 1-97,-3-1-51,1-1-25,-2 2-15,2-2-8,-2 0-10,-1 0-14,2 1-33,-3-1-87,1-3-103,-4 2-58,-2-2-25,-1-3-5,-3 3 16</inkml:trace>
  <inkml:trace contextRef="#ctx0" brushRef="#br0" timeOffset="47542">4216 9128 167,'-29'-3'290,"2"1"-5,4 0-27,3 1-155,-2 0-166,2 1-127,-1 0-58,-1 0-12,3 0 13</inkml:trace>
  <inkml:trace contextRef="#ctx0" brushRef="#br0" timeOffset="47668">3923 9131 209,'6'4'296,"2"2"19,2-1-10,2 1-106,6 1-77,4 1-47,5-1-42,-2 2-123,5 2-117,6-2-67,2-5-33,11-4-17,-1-6 7</inkml:trace>
  <inkml:trace contextRef="#ctx0" brushRef="#br0" timeOffset="49101">4328 1485 80,'-5'0'125,"5"0"-14,0 0-8,-1 0-2,-1 0-4,2 0-7,0 0-11,-2 0-13,2 0-17,-3 0-12,3 0-10,-1 0-2,-1 0-4,2 0 3,0 0 4,0 0 4,0 0 5,0 0 6,0 0 7,0 0 1,0 0 0,0 0-1,0 0-6,0 0-5,0 0-6,0 0-7,0 0-6,0 0-8,0 0-3,3 2-1,-1-1-4,1 1-2,0 1 2,2 0-1,-1 0-3,1 1-3,0 1-15,0 1-26,1 0-80,0 0-99,1 0-53,-3 1-23,1 1-4,0-1 19</inkml:trace>
  <inkml:trace contextRef="#ctx0" brushRef="#br0" timeOffset="49537">4260 1548 100,'0'-3'258,"0"0"14,3 2-1,-2-1-84,1 2-64,-1-1-37,1 1-12,0 0-10,-1 0-3,3 1-5,-3-1-5,1 3-6,1-1-6,0-1 1,0 2-1,1 1 2,2 0 0,-2 0 1,1 4-1,3-1-2,0 2-4,3 2-3,-3 1-6,2 1-2,0 1-3,-2 1-2,2 0 1,-1 1-5,-1-1-2,-1 0 1,1 0-2,-1 0 0,1 0 1,-1 0 6,1-3 3,1 1 2,1 3 3,-2-3 5,2 4 5,0-1 2,1 1 4,2 0 5,-4 1 4,3 2-2,0 1-4,-1 0-7,0 0-6,3 2-5,-2-1-2,1 2-2,0 0 0,1 0 5,2 1-2,0 3 1,0-3-3,1 2 3,1 3-2,1 0-1,-2 3-5,4 2-2,-1 0-4,-1 5-2,2-1-3,-1 1 1,-1 1 2,2-1 0,-1 1 3,1-2 5,-1 1 0,1 1 2,-2 1 4,0 0 6,1-1 2,-2 3-1,1 0-2,-2-1 1,2 2-5,2 0-8,-5 2-1,4-1-3,-1 2-4,0-1 0,1-1-2,0-1-2,0-3-2,-1 2-1,-1-2-1,0-2 1,0 1-2,-1-2 1,-1 0 0,2-1 0,-6-1-2,2-1-1,-2-2 3,0-1 0,-2 0-1,-2-3 1,0 0-2,1-1 2,-1-1 1,0-1-2,1 2-1,1-1 1,-1 1 0,2 0-1,-1 0-1,-1 0 0,4-1 0,-4 1-1,1-1 4,1 1-5,-2-2 1,3-1 1,-2 3 0,0-2-2,0 2 0,2-1 2,-1 1 2,-1 1 3,2-2 3,-1 2-3,-1-1 1,4-1 3,-3 1-1,2-1 6,-2-1 0,-1 0 2,0 2 6,-2-2-2,0-2 2,0 2-2,1-1-2,0-1 0,-1 2-4,2-3 2,2 2 2,-3-2-3,4 1-1,-1-2 1,1 0 1,1 0-2,-1-2-3,-1 0-2,1 0-3,0 0 0,-2-1-4,0-2 2,1 0-10,-2-2 6,0 2 2,1-1-1,-2-1 0,-1-1 1,5 0 6,-4 0-8,1 0 0,1-1 2,-2 0 1,1 0-3,1 0 0,-2 1 1,1-2-1,1 1 0,-3-1-3,0 1-3,-2-1 1,2 1 2,-2-1-3,1-1 0,-3 0 1,3 2 5,0-2-1,-2 1 1,2 1 1,-1-1-1,0-1 0,2 2 2,-2-1-2,1 1-2,-1-1 0,1 1 2,0 1-2,0 0 4,-1-2-2,1 2 0,0 0 2,-1-2-3,-1 1 0,3 0-3,-3-3 5,3 0-2,-2 0 2,-1-2 2,0 0-1,0-2-2,-2 1 0,3-1 0,-3-1-4,0 0 2,0 0 2,2 0 2,-2 0 1,1-1 0,-3-1 2,2 2-2,-1-2 1,1 1 0,-2 0 0,2-1-1,-1 1-1,1-1 3,-3 1-3,4-1-2,-3 1 0,-1 1 4,3 0 2,-3-2-1,4 2 2,-3 0 0,2 0-1,-1 2-5,4-2 6,-3 0-3,0 0 2,1 0 3,0-2 1,0 1 2,-1-1-4,0 1-2,0-2 1,0 1 0,-1-1 7,-1 2 1,2-1 5,-3 1 5,4-1 6,-4 2 4,1-1-4,1 1 1,-1 0-4,1-2-2,-2 1-7,3-1-6,-3 0-1,4 1-4,-4 0 0,1-1-2,1-1-3,-1 0 1,4 0 1,-4-1 0,2 2-2,-1-2-2,1 1-1,0-1 0,1 2 0,-3-1-6,3 0 3,-3 0 1,2 1 5,-3-1-3,5 0 5,-5 0 5,1 0 4,2-1-2,-1 1 0,0-2 2,-1 2 1,2 0-3,-1 0-2,1 0-1,-1 2-1,1-1-2,0 1-3,-1-1-1,2-1-2,-1 2-3,-1-3 1,1 3 2,-1-2 2,1 0 0,-1 0-1,1 0 1,-1-1 3,-2 1-3,1-2 3,-1 1 0,2-1 3,-2 1 1,1 1-3,-1 0 3,2 0-3,-2-2-5,3 2 0,-2 0 3,-1-1 1,3 2-5,-3-1 4,2 0 1,1 2 1,-1-2-4,0 1 2,-1 1 3,2-3-5,-1 3 2,0-2-2,-1 0 1,-1 2-2,3-4-2,-3 2 1,2 0-3,-2-1-1,4-1-10,-4 2-15,0-1-10,0-1-12,0 2-12,2 0-7,0-2 5,-2 3 11,0-1 9,0-2 18,0 1 8,0-1 12,0 1 9,0-1 2,0-1-3,0 0-1,0 2 0,0-1 7,0-1-16,0 0-12,0 1-18,0-1-41,1 4-71,-1-4-87,0 0-70,0 0-64,0 1-97,0-1-79,0 0 6,0 0 50,-1-3 63,-7 0 66</inkml:trace>
  <inkml:trace contextRef="#ctx0" brushRef="#br0" timeOffset="55932">6549 6570 196,'-9'4'255,"3"3"16,-3-3-53,0 2-58,-2-1-41,3 1-26,0 0-13,-3 0-12,2 1-6,-3 0-3,0 3-5,-1 0-2,0 1 0,-4 1-6,0 1 1,3 1-6,-5-1-4,1 2-6,-1 0-6,2-1 0,-2 1 1,0 0 0,0 0 0,-2-2 4,-1 2-2,0 0-2,-2-1-5,1 1-2,-1-2-3,2 2-5,-4-1 1,3 2 0,-2-1 1,-1 2-1,2-2-1,-1 3 0,0-2-2,-2 2-2,0-1 0,0 1-4,-3-2 0,0 0 0,0 0 1,0-1 1,-3-2 0,1 0-1,1 1 1,-1 0-1,2-4-4,-1 2 0,0 2-1,1-4 1,0 2-3,0 0 2,0 0 1,3 2 0,-1-2 0,-2 0 0,1 0 0,1-2 0,1 2 0,0-1-1,0 1 1,2 0 0,3-2 0,-2 1 1,0 1-1,1-2 0,2 2 0,-1-2 0,2 3 0,0-1 1,1-1 1,2 3 2,3-2 1,-1 0 2,1 0 2,2-1-1,-1 1-1,4-3-2,0-2-24,2 1-55,-1-2-149,0-2-118,1-1-61,-5-6-31,2-3 0,-7-6 49</inkml:trace>
  <inkml:trace contextRef="#ctx0" brushRef="#br0" timeOffset="62349">4182 3 18,'-5'0'239,"1"-1"22,-4 1 12,5-2-73,0 2-64,1 0-42,2 2-27,7-1-13,3 2-14,6-1-8,10 4-11,8-2-8,6 2 1,9 0 1,4 0 9,7 0 9,5 0 13,5 0 9,3 0 11,4 0 8,4 1-2,0 0-2,2-1-13,-1-1-8,-7 2-14,-4-3-14,-9-1-19,-9-1-25,-5-1-33,-10-1-40,-7 0-76,-7-1-117,-10-1-54,-6-1-13,-9 0 12,-7 2 27</inkml:trace>
  <inkml:trace contextRef="#ctx0" brushRef="#br0" timeOffset="62808">4788 306 187,'-5'-16'281,"4"-2"25,-1 0-26,2 3-65,-1-1-39,1 5-25,0 2-26,0 1-19,0 4-16,0 1-24,1 1-18,-1 4-8,3 2 2,-1 2 8,2 5 16,-1 2 19,-1 4 9,1 3 4,1 5-3,-3 5-4,-1 4-10,-1 4-16,-1 5-14,0 2-15,-1 2-9,0 1-9,-3-1-5,1 3 0,0-2 1,0-1 3,1-1-1,0-2 1,1-2-1,2-3-3,-4-2-2,4-2-7,1-4 0,0-4 1,0-1-2,0-4 0,1-4-2,-1-1-1,0-5-24,0-2-43,0-4-59,0-2-77,-1-2-124,1-2-122,-3-3-45,-2-1 9,-2-4 37,-4 1 69</inkml:trace>
  <inkml:trace contextRef="#ctx0" brushRef="#br0" timeOffset="63205">4513 1161 195,'-5'0'330,"4"-2"18,-1 1 7,2 1-105,0 1-112,0 3-55,3 0-25,2 4-7,-4-1-1,4 4 2,3-1 1,0 3-6,3 1-2,0 0 1,0-1 9,5 1 13,-2-2 21,2-2 18,-2-2 18,0-2 12,1-2 8,0-2 3,-3-2-8,2-2-8,-2-2-17,-2-2-19,2-5-24,-2-1-25,0-4-42,-1-5-87,-3-4-103,2-3-101,-4-3-162,-3-4-105,2-1-33,-3-3 38,0-1 78,0-4 88</inkml:trace>
  <inkml:trace contextRef="#ctx0" brushRef="#br0" timeOffset="63582">4807 126 116,'2'-9'289,"-1"-1"27,2 2 16,-1 2-89,1 3-83,-2 0-48,-1 2-26,0 2-9,0 2-6,-1 5 0,-4 2-2,2 4-1,-2 2-1,1 4-12,-1 1-10,0 3-10,-1-2-7,3 2-7,1 2-5,2-3-2,3 2-4,2-4-4,-1 0-2,1-5-6,-1-2-18,0-2-26,0-5-31,0-2-34,2-4-36,2-4-50,-1-3-76,-1-4-54,-3-2-8,1-5 13,-2 0 21</inkml:trace>
  <inkml:trace contextRef="#ctx0" brushRef="#br0" timeOffset="63906">4821 111 190,'0'-7'254,"-2"-1"22,1 2-60,-2 0-54,1 2-43,-1 1-34,2 1-23,-3 2-18,1 3-5,0 2-8,-2 1 3,-1 3 2,-2 1 2,0 2 0,2 3-6,-2 0-6,-1 0-7,0 0-6,3-1-4,1-1-4,-1-2 0,3-2-1,1-2 5,1-2 8,1-1 7,1-4 4,1 0 1,6-4 0,-2-2-3,2-4-6,0-1-8,3-4-4,-2-2 1,3-1 4,0-1 3,-1-2 11,-1 3 17,-1 1 19,-1 3 10,0 4 5,1 2 2,1 6 1,-2 2-1,4 6-10,0 4-4,0 4 1,4 1-7,0 4-10,4 2-12,2 2-10,1 1-12,1 1-21,2 1-53,-2-1-73,0 2-80,-2-3-165,-3-2-85,-6 1-31,-3-5 25,-6-2 55</inkml:trace>
  <inkml:trace contextRef="#ctx0" brushRef="#br0" timeOffset="64432">5149 552 272,'10'-4'295,"1"-3"13,2 2-28,1 0-108,-1 4-56,1-1-25,-1 4-9,-1 1-6,0 4-6,-6 4-11,-1 2-8,-4 3-15,-4 2-9,-3 4-9,-4-1-5,-4 1-5,1 1-1,1-4 1,-1-1 9,3-3 11,1-1 15,3-5 25,1 0 24,2-3 17,1-2 9,5-1 1,6-2-12,4 1-20,5-2-26,6-2-26,3 1-43,1-2-65,2-3-78,0 0-97,-2-4-146,-2-4-73,-4-1-15,-1-1 31,-7 1 59</inkml:trace>
  <inkml:trace contextRef="#ctx0" brushRef="#br0" timeOffset="64731">5534 536 91,'0'0'270,"0"-2"13,-2 4 9,-1 1-90,-3 1-78,2 4-44,-3 2-23,-1 2-8,2 3-9,-2 0-7,2 0-6,2 1-6,3 1-1,2-2-1,1 0 1,4-3 3,4 2 1,-1-4 3,4 1 10,-1-4 13,-2-2 17,0-2 18,-1-3 14,-3-3 7,1-5 3,-2-2-5,-1-3-12,-4-1-21,0-3-15,0-2-16,-3-1-20,0 2-42,1 0-53,1 2-63,1 1-87,1 0-138,-1 1-67,4 2-7,0 3 23,5 2 48</inkml:trace>
  <inkml:trace contextRef="#ctx0" brushRef="#br0" timeOffset="65024">5719 539 138,'2'2'285,"-1"2"14,-1 0 12,0 1-105,0 0-80,0 3-42,0 1-17,0 3-9,2 0-4,-1 3-8,1 2-11,1-1-9,1 1-8,0-1-8,1 2-5,-2-1-2,2-2-2,-2 0-1,0-3-1,-1-4 2,-1-1 2,-1-4-1,0-3 1,-1-3 4,-1-6 10,1-3 11,-1-5 13,2-2 12,0-4 16,2 1 17,-1-2 14,2 3 11,2 1 5,0 4-3,1 2-4,0 4-18,-1 3-21,3 3-23,3 3-18,0 4-12,0 1-10,2 5-1,-2 1 0,5 4-4,-7 1-2,3 2-16,-2-1-23,-2 2-25,0 0-21,0 0-13,-2-3-6,-1-1 8,-3-4 22,-1-4 25,-4-3 23,1-3 22,-2-4 28,-4-4 25,3-2 30,2-4 29,-2-1 26,5 0 17,0 0 9,0 2 1,5-1-15,0 4-17,1 0-23,5 5-20,0 0-25,3 2-21,2 3-9,3 3-11,-3 2-6,3 2-2,-3 2-5,0 3-7,-4 2-25,-1-1-65,-3 4-96,0 1-102,-8 3-158,0 0-118,-3-2-38,-3-2 28,2-4 78,1-2 92</inkml:trace>
  <inkml:trace contextRef="#ctx0" brushRef="#br0" timeOffset="65601">6225 666 239,'14'0'275,"-3"2"14,-1 2-41,-1 4-90,-1 1-55,-1 1-25,-2 2-20,-1 2-12,1-1-11,-5 1-10,0-1-6,0-2-7,-2 1-5,-2-5 0,-1-1 2,0-3 7,-1-1 9,-2-5 15,0-3 21,3-3 18,0-3 16,2-2 5,3-2-1,3-1-7,2-1-11,6 0-18,0 2-8,1 2-10,3 4-5,0 2-6,0 5-5,1 2-5,0 2-1,-2 4-5,0 4-4,-3 0-2,1 3-4,-2 1-2,0 2-5,-2 0-1,4-1 2,-4-1 1,1-2-1,-5-3 8,2 0 23,-1-5 27,0 0 18,-2-3 15,4-4 18,2-1 7,-3-1-10,4-1-14,-1 1-14,4 1-12,-2 2-13,1 5-15,0 2-12,0 7-30,-1 2-113,0 8-207,-6 2-171,-6 2-90,-9 4-50,-9-3-9,-8 5 96</inkml:trace>
  <inkml:trace contextRef="#ctx0" brushRef="#br0" timeOffset="66902">3994 3467 193,'-8'-4'234,"1"2"8,0-1-74,-1 1-64,2-1-38,0 3-18,1-1-6,2 1-5,1 0 2,4 1-1,1 1-2,3-1-2,8 1-2,2 1-1,10-1 2,4 2-6,10 0-5,8 2-4,7-2-13,10 4-33,3-2-136,2-1-72,-3-3-39,-5-2-18,-11-2-7</inkml:trace>
  <inkml:trace contextRef="#ctx0" brushRef="#br0" timeOffset="69158">5967 3377 78,'-8'4'250,"-1"1"17,1-3-1,0 2-87,-3-3-69,3 1-39,-1-2-20,-1 0-7,-1 0-2,3-2-1,0 1 7,-1-3 1,4 0 6,0 0 5,2-2-3,3 0-4,2 0-8,1 0-3,3-3 6,4 3 6,-2 0-3,3 0 3,1 4-2,1-1-6,4 5-16,-1 1-14,0 4-7,-2 2-5,3 2-2,-4 2-2,-1 1-2,-2 2-1,0 2 0,-2 0 0,0 2-1,-7-1 1,1 2 0,-4-1 1,-5-2-2,-3 1-2,-4-2-3,-4-2-2,-2-2-5,-3-1-4,-2-1-3,0-2-2,3-2 3,1-1 4,2-3 5,3-1 5,2-4 9,3-1 6,5 0 6,1-3 4,2 0 7,6-3 8,5 2 4,2 1 2,2-2 0,6 4-1,-1-1-10,5 2-6,3 2-3,2 2-7,2 1-4,2 1-3,1 2-4,1 0-4,-1 1-5,-2 1-20,-2 1-30,-3 0-36,-2-2-44,-1-2-83,-5-1-102,-2-3-41,-1-1 0,-6-4 21,0-2 38</inkml:trace>
  <inkml:trace contextRef="#ctx0" brushRef="#br0" timeOffset="69672">6268 3368 110,'-6'-18'293,"1"1"22,0 4 13,0 2-84,4 5-96,-4 3-52,2 3-27,-1 5-16,2 3-9,0 6-10,4 1-5,0 2-10,3 2-5,3-1-10,-1 0 0,2 0-2,0 0-2,3-1 1,0-4 2,1-1 2,1-2 3,0-2 2,1-3 11,0-2 13,-2-3 24,1-2 27,1-2 33,-3-2 38,-2-3 38,-1 0 22,-1 0 10,0 1 3,-3 0-21,-1 3-30,-2 2-36,-2 0-39,3 1-31,-3 4-27,0 2-19,4 3-11,-4 3-10,0 2-1,1 3-8,1 3-9,-1 0-25,4 1-54,-4 1-82,4 0-88,1 0-81,1-2-108,4-1-100,-5-7-15,4-1 46,-1-4 71,2-2 75</inkml:trace>
  <inkml:trace contextRef="#ctx0" brushRef="#br0" timeOffset="70064">6758 3422 56,'4'-14'289,"-2"4"19,-2 4 13,-2 6-56,1 4-112,-2 4-71,0 2-37,3 3-21,0 3-13,4 0-5,1 2-3,3-3-1,0 0 1,6-2 0,-1-2 3,3 0 1,-2-5 1,2-2 12,-4-2 8,1-4 14,-2-2 12,-1-2 20,-2-5 12,-1-1 19,-2-3 11,-5-3 0,0-1-15,-5-1-48,-2 0-79,-11 6-145,-6 3-159,-7 4-85,-9 4-39,-4 3 10,-4 4 52</inkml:trace>
  <inkml:trace contextRef="#ctx0" brushRef="#br0" timeOffset="70852">5337 6503 139,'1'-5'295,"-1"2"17,-3 3 9,0 3-94,-4 3-89,-4 5-41,-3 2-14,1 4-1,-2 1 1,-1 3 1,0 0-8,3 1-8,4 2-13,1-1-10,5-1-11,1 1-4,4-1-7,1-3-2,2 1-7,2-2 0,2-1-1,-1-4-4,2-1-5,2-1 3,-3-4 0,2-2 2,-1-1 2,-1-4-3,-1-3 6,3-3 5,-1-1 2,-2-4 5,-1-1 11,-2 0 22,-2-1 13,-3 1 12,-1 3 28,-1-2 12,-3 4-5,-1 1-18,2 0-15,-6 3-22,0 0-36,-2 1-33,1 0-31,3 2-46,0 2-57,3-2-58,4 2-47,2 1-25,2-2-20,7 1-36,-1-1-46,4-1 5,3-3 25,1 2 23,4-4 33</inkml:trace>
  <inkml:trace contextRef="#ctx0" brushRef="#br0" timeOffset="71216">5485 6684 21,'7'-6'269,"-1"3"19,-5 2 11,1 1-51,-4 1-103,2 4-66,-3 0-36,-1 3-14,0 1-12,4 2-6,0-1-1,0 2-3,2-1-1,1 1 0,3-3 1,1 0 2,-1-2-1,1-1 3,2-1 2,-3-4 4,0 2 7,-1-4 5,0-2 10,3-2-1,-5-2 0,0-4-7,-1-2-10,-1-3-13,-1-3-29,2-2-40,-4-1-116,2-4-91,0 0-46,4 1-21,0 0 7</inkml:trace>
  <inkml:trace contextRef="#ctx0" brushRef="#br0" timeOffset="71469">5719 6545 48,'10'4'376,"-4"0"42,-3 0 22,3-3-20,4 2-309,-2-1-261,-3-2-146,-5 0-78,-11-5-44,-10 2 10</inkml:trace>
  <inkml:trace contextRef="#ctx0" brushRef="#br0" timeOffset="74739">4499 7046 90,'1'0'248,"2"0"22,-1 1-19,-2 1-61,3-2-57,-3 0-32,0 1-21,0-1-16,0 0-3,0 2-5,0-2 3,0 0 3,-1 0 8,-1-2 14,2 2 7,0-1 9,0-2 1,-2-1-2,2 2-10,0-1-10,0-2-9,2 4-9,-2-4-4,2 1-5,-1-1 0,5 1 1,-1-2-1,1 1-4,4-1-3,1 2-6,0-3-11,0 5-8,5-3-4,-2 2-4,2 0-3,-2 2-1,0-3 0,2 3-1,-2 1 2,-1-1-4,3 1-1,-2 0-1,2 1-1,-2-1 0,2 1-1,-2 1 1,3 0-1,0-1-1,-2 2 3,0-1-3,0 1 0,1-2 0,-2 3 0,1 0 0,-1 2 0,-2 0-1,1 0-2,0 1 1,0 2-1,0-1 0,-1 1 3,-1 0 0,5 1 3,-5-1-1,1 0 0,1 0 0,-1 0-2,-4 0-2,0 0 1,0-1-2,-3 1 1,1 0-1,-1 1 1,-2-1 0,2 2-1,-2-2 3,1 1 0,-3 1-1,2-2 1,2 0 0,-4-3 1,2 1 0,-3-2 1,2-1-1,0 1-1,-1-3 0,-1 2-2,2 0-1,-2-1-3,1 0-1,1 0-1,0 0 0,-1-2-2,1 3-3,0-1 1,-2-2-16,1 1-38,1-2-62,1 0-77,0-2-167,-3-1-88,-5-3-29,-4 0 13,-4-3 50</inkml:trace>
  <inkml:trace contextRef="#ctx0" brushRef="#br0" timeOffset="75788">4802 6171 6,'-8'-6'230,"-1"0"19,3 0 8,-1 2-61,1 1-61,1-1-33,0 3-22,-2 0-5,0 2-5,-1 0 2,0 4 4,-4 1 9,0 5 14,-2 2 12,0 2 12,-2 3 10,4 3-2,-6 0-9,6 3-13,-4 2-18,3-1-24,2 1-16,-1-1-10,3 0-5,3 1 0,3-2 3,1 0 7,5-2 5,1 0 6,4-1-2,1-5-2,2-1-5,4-1-8,0-4-7,3-2-10,2-4-6,1-3-3,-2-1-4,1-2-4,1-6 0,-5-1-6,2-1-2,-3-4-8,0-4 0,-5-1-6,1-4-1,-2-2 2,0-2-1,-5-2 3,1-2 1,-2-1 5,-3 2 3,0 0 3,-3 5 0,-2 1 2,1 3-1,-5 4 1,0 4-1,0 4-1,-4 3 0,-3 4-1,0 5 4,-3 5 3,1 4 3,2 3 5,2 3 7,4 0 8,4 3 5,2-2 0,4 2-4,5 0-3,5 0-36,2-3-88,3 3-142,3-4-187,3-1-101,3-4-51,4-3 1,-1-5 65</inkml:trace>
  <inkml:trace contextRef="#ctx0" brushRef="#br0" timeOffset="78657">5313 9123 77,'30'-10'71,"1"-1"-32,2 2-76,6-3-97</inkml:trace>
  <inkml:trace contextRef="#ctx0" brushRef="#br1" timeOffset="108777">4418 2703 138,'-3'2'135,"1"-2"-29,1 1-19,1-1-7,0 2 3,0-2 3,0 0 6,1 0 2,-1 0-2,0 0-6,0 0-9,0 1-7,-1-1-8,-1 0-1,2 0-7,-1 0-3,-1 0-7,0 2-3,-1-2-2,1 1-6,-1 0-7,0-1-3,1 2-7,-2 0-5,-1-1-4,2 1-1,-2-1-6,2 1 0,1-1-1,-1-1 0,-2 0 1,2 2-1,-3-2 1,2 0 0,-1 0 1,-2 0 1,2 0-1,1 0-1,-4 0 1,5 0 0,0 0-1,1 0 0,0 1 2,2-1-2,2 0 3,1 0 1,5 2 5,3-2-2,4 1 4,3-1 0,6 0-3,3 0-3,0-1 0,3-1-4,3-2 1,3-1-1,-3 0-1,4 1 2,-4 0 1,2-2 0,-5 1-1,-2-1 0,-1 0 3,-5 1-2,-1 0-2,-2-3-1,-3 1 3,0-1-1,-4-1-2,-1 0-7,-1-2-13,-1 1-30,1 0-46,-6-2-130,1 3-70,-3 1-29,-2 4-3,0 4 15</inkml:trace>
  <inkml:trace contextRef="#ctx0" brushRef="#br1" timeOffset="109412">4546 2988 252,'-8'-16'300,"2"1"14,1 0-24,0 1-113,2 2-58,0 3-31,1 2-17,1 2-11,1 2-5,0 2-7,0 5-4,0 3 1,1 6 9,-1 5 9,0 3 6,0 2 3,0 3-2,-1 3-11,1-1-13,-5 4-11,5-2-12,-1 1-5,-1-1-11,2 0-7,0 0-6,0-3-8,0-2-7,0 0-27,0-4-32,0-5-33,0-1-38,0-4-53,0-6-103,0-5-42,0-5 0,-2-4 17,4-9 29</inkml:trace>
  <inkml:trace contextRef="#ctx0" brushRef="#br1" timeOffset="109680">4511 3084 107,'-3'-21'283,"0"0"22,0 2 16,1-1-84,2 2-84,2 0-40,1 0-21,3 0-9,0 2 0,4 2-5,0 1-3,4 2-5,2 2-12,2 2-9,1 2-15,-1 4-8,-1 2-10,-4 4-8,-1 2-7,-4 7-3,-8 1-6,-3 6 1,-6-1-3,-4 3 1,-4 0 2,-1-2 6,1-2 1,1-1 0,4-3 1,2-2 1,4-2 1,2-4 2,6 0 5,1-1 4,5-3 4,8 1 3,2-1 3,4 0-1,1 3 2,2 0 0,-1 3 1,-3 3-2,-4 2-8,-7 1-8,-9 1-28,-6 4-44,-12-1-56,-8 1-170,-13-1-83,-14-2-40,-18-7-6,-17-5 26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8:03.8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67 21,'48'-21'332,"9"5"29,2 1 14,5 4 8,5 7-176,1 7-97,-2 9-52,-1 10-22,-4 10-14,-8 8 1,-7 8 9,-9 6 5,-10 8 5,-12 4 4,-9 4 0,-11 4-8,-10 1-8,-10 0-14,-14 0-19,-8-2-36,-10-2-41,-9-4-54,-12-4-136,-6-6-77,-5-9-33,-13-7 5,1-11 25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39:41.41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27 38 168,'5'-6'283,"-5"1"17,-2 1 8,-1 1-124,2-1-83,-1 4-41,1 2-22,-3 1-13,1 3-7,-2 2-1,4 1-1,-4 2-2,2 5-2,1 0-2,-1 2-4,8 3 1,-4 0-2,6 0 0,1 0-2,4 2 1,2-2 1,4 0-1,1-2 2,3-1 3,2-3 16,0-1 17,2-4 18,1 1 24,2-4 20,-2 2 10,-2 0-2,-6-2-15,-2 3-14,-4-4-20,-4 1-24,-6 1-21,-1-1-14,-5 1-10,-4-1-8,-3-1-2,-5 0-6,-4-1-16,2-1-39,-7-1-50,-3 0-108,-3-3-109,0-1-52,-1-5-9,4-5 23,3-2 47</inkml:trace>
  <inkml:trace contextRef="#ctx0" brushRef="#br0" timeOffset="355">272 62 178,'38'-7'277,"0"3"14,3 0-4,8-1-136,0 4-132,7-2-148,0 0-84,0-3-43,1-7-21,-6-3-3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7:14.9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17 551 112,'0'-3'131,"-2"2"-52,-1-1-38,3 2-4,-3-1 14,2 1 27,-1 0 23,2 0 18,0 0 7,0 0-5,2 0-11,-2 0-13,1-2-14,-1 1-10,3 1-5,-3-2-1,0 1-1,2 1-4,-2-2-8,0 2-6,0-1-10,-2 1-13,2-2-12,0 2-11,0 0-15,0 0-19,0 0-24,-3 0-31,2 0-58,1 0-105,0 0-43,-5 0-16,2 0 7,3 0 23</inkml:trace>
  <inkml:trace contextRef="#ctx0" brushRef="#br0" timeOffset="578">80 238 42,'-2'-17'278,"2"1"25,0 1 16,0 1-55,0 1-90,0 1-49,0 1-14,2 2 8,-2 2 21,2 1 22,-2 1 21,0 1 14,1 1-1,-1 1-18,0 2-29,0 0-30,0 0-31,0 3-15,2 5-7,0 2 0,-1 5 0,2 3 2,-1 3-3,0 3-12,1 3-17,0 2-13,1 0-9,-2 3-8,3 0 0,-2-1-6,3 1 1,1-2-2,2 0-11,-1-3-25,-2-2-38,2-1-60,0-1-64,-2-5-59,1-2-47,-2-2-34,-2-4-62,0-2-42,-1-4 15,-2-4 31,0 0 43</inkml:trace>
  <inkml:trace contextRef="#ctx0" brushRef="#br0" timeOffset="935">139 259 178,'-2'-23'278,"2"0"20,2 1-13,1 0-89,3-1-55,1 1-26,2 0-8,2 3-4,0 1-4,3 2-11,-1 2-16,4 2-22,-1 3-15,3 3-16,-1 0-12,4 5-7,0 1-11,-1 1-20,2 5-24,-1 2-29,0 1-38,-4 3-86,-1 1-88,-4 2-32,-5 2-6,-4-1 14</inkml:trace>
  <inkml:trace contextRef="#ctx0" brushRef="#br0" timeOffset="1186">158 443 192,'-2'5'270,"2"-1"16,5-4-36,4 0-81,1 0-66,4-3-39,2 2-21,0-2-16,3 0-12,1-1-19,4 0-42,-2 3-95,0-4-80,2 1-44,-2 0-21,0 0 2</inkml:trace>
  <inkml:trace contextRef="#ctx0" brushRef="#br0" timeOffset="1467">697 538 174,'3'-6'234,"2"-2"16,-2-1-54,-1-1-52,-1-2-33,-1 0-20,0 0-9,-1-2-3,-3 1-3,1 1 1,0-2 9,-2 4 15,0 1 15,-2 1 3,2 2-5,-3 3-8,-2 3-16,-4 2-18,0 2-12,-3 4-9,1 2-1,-3 1-2,3 2-4,3-1-6,4 3-8,0-1-10,4 1-6,3-2-6,2-1 0,5 0-4,4 0-3,1-3-2,1 0-2,6-4-1,2-1-1,0-4-2,3-1 3,0-2 1,-4-5 3,2 1 2,-5-4 4,2 1 7,-4-1 14,-2 1 29,-3 1 41,-2 3 31,-1-2 23,-2 4 8,-1 1-6,-1 0-26,-1 3-34,0 3-34,0 1-23,-3 7-3,2 4 0,-1 6 4,2 4 4,2 5 3,-1 6 1,5 2 0,-1 7-4,1 1-8,1 4-4,-1 1-4,3 3-6,-2 0-8,-2 1-3,-4-1-6,-1-4-3,-1-4-11,-6-2-6,-2-8-9,-2-3-11,-4-8-1,-2-4 3,-2-6 5,0-5 5,-3-5 8,0-3 7,1-7 3,2-1-2,2-6 0,-1-3-4,7-4 2,1-4 0,3-2-3,4-5 0,6-3-1,2 0-2,6-3-8,1-2-14,7 1-16,1-2-20,3 1-10,2-1-13,2 2-8,2-2 1,-1 1 4,-1 2 11,0 2 8,-2 1 8,-1 3 11,-4 0 13,-2 3 14,-1 4 12,-4 1 9,-2 2 8,0 5 5,-3 0 4,-3 3 2,1 3 5,-4 2 4,2 1 5,-2-1 5,-2 3 3,-2 0 0,-2 1-1,-1 0-1,0 0-6,-3 1-3,0 1 1,-2 1-1,0 0 1,0 1 1,-2 2-1,-1-1 3,3 4 2,-4 1 4,3 4 1,-1-1 5,2 4 1,2-1 1,2 2 1,0 2-5,4-1-5,2 0-1,2 1-3,5 0 0,3-1-3,1-1-3,5-1-1,0-2-3,3-2-3,1-2-3,-1-4 0,0-3 2,0-1-3,-1-4 0,-1 0 6,-4-4-1,-2-1-1,1-1 0,-2-2 1,-4-2 6,-3 2 3,-1-1 10,-2 1 7,0 3 2,-2 0 5,1 3-3,-2 1-8,-2 4-9,0 1-8,-2 4-3,0 2-3,-1 2 3,3 2 6,2 1 1,1 2 0,4 1 0,1-2-2,2 1-1,3 1 1,1-4-6,4 1-3,1-1-17,0-4-36,2-2-63,3 0-79,2-4-66,-1-4-52,1-1-25,1-4 3,0-3 39,-4-2 64,-1-4 66,-3 0 60,-3-1 55,-3-2 48,-3 0 45,-2-2 42,-3 2 38,0 2 35,-2 1 30,1 1 27,-1 5 11,-1 2-12,1 4-27,1 1-32,-1 4-38,2 2-31,0 2-21,0 5-5,2 2 1,1 2 3,2 3-2,1 2-1,2 2-13,1 1-10,1 1-10,0 1-8,0 2-8,0 0-5,-2-1-5,1 1-3,-4-2-6,-3-1-22,-4-1-44,-3-1-76,-2-2-93,-3-2-107,2-5-162,-3-1-72,2-5-3,1-2 50,4-2 79</inkml:trace>
  <inkml:trace contextRef="#ctx0" brushRef="#br0" timeOffset="2779">1802 730 182,'22'0'297,"0"-3"11,-3 1 7,0 1-125,2-1-91,-1-1-60,1 0-52,-4 2-85,1-5-104,-2-1-58,-5 0-27,-1 0-5,-5 1 17</inkml:trace>
  <inkml:trace contextRef="#ctx0" brushRef="#br0" timeOffset="2920">1872 634 181,'-2'0'237,"5"-2"7,5 2-54,6-1-97,1 1-122,5-2-107,2-4-54,-1 0-29,4-3-17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7:19.3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335 446 190,'-3'-12'286,"1"-1"22,-1 2 0,-1 0-82,2 1-37,-1 1 3,0 1 31,1 0 41,-1 3 33,0 0 11,1 2-12,1 2-31,-1-1-58,0 2-63,1 3-47,-1 3-35,1 3-17,-2 2-14,1 4 1,-1 3-3,2 3-7,1 3-4,0 1-8,1 2 0,1 0-8,1 0-4,1 0-9,-1 0-22,2-1-46,-3-3-64,4-1-91,-1-1-78,2-5-85,-3-2-140,1-4-42,-2-4 23,2-3 67,1-3 71</inkml:trace>
  <inkml:trace contextRef="#ctx0" brushRef="#br0" timeOffset="289">408 492 21,'2'-15'301,"1"2"35,-3 2 22,2 2-25,-1 3-119,-1 3-66,3 2-33,-1 4-3,-1 3 8,2 4 13,2 5 9,-2 5-5,2 1-16,2 1-27,0 4-28,0-1-29,-1 0-20,2 3-34,0-4-42,0 1-52,-2-2-56,2-4-57,-3-2-100,-1-3-79,-2-3-17,-2-4 22,-2-3 38,-2-6 50</inkml:trace>
  <inkml:trace contextRef="#ctx0" brushRef="#br0" timeOffset="553">128 375 11,'-11'-13'325,"8"-1"27,4 2 13,9 1 6,5 1-171,8 0-96,4 1-50,3 1-24,5 1-15,1 1-9,5 2-19,0 3-33,5 1-82,0 0-119,0 1-61,-3 1-34,-4 0 1,-1 4 23</inkml:trace>
  <inkml:trace contextRef="#ctx0" brushRef="#br0" timeOffset="860">10 1007 144,'-8'7'291,"6"-1"19,4-3 9,6-1-104,7-4-87,9 1-44,9-4-25,5 1-9,8-1-4,8 1-5,6-1-7,5 2-8,9-1-5,2 1-7,3 0-7,0 1-7,0-1-20,-6 2-35,-6-2-127,-6 0-91,-7-3-42,-10-2-25,0-2 3</inkml:trace>
  <inkml:trace contextRef="#ctx0" brushRef="#br0" timeOffset="3109">580 1189 20,'0'-4'274,"0"1"32,-3-1 16,3-1-38,-3-1-93,0 2-43,2 1-17,-1-2-3,-1 2 3,1-1 5,-1 1 2,1 1-8,1 1-13,-1 1-11,1 0-19,-1 0-13,-1 3-7,0 1-1,-1 5 2,0 1 7,-1 4 4,2 3 4,1 1-10,-1 1-11,3 4-13,3-1-9,2 4-9,0-2-8,6-2-3,-2-1-2,4-2-8,1 0-1,2-4-3,0-2 0,-2-4-1,2-1 0,0-5 2,-2-2-2,0-4-1,2-3 1,-5-3-1,2-4 0,-4-4-1,-1-3 2,0 0 1,-2-3 3,-1 2 11,-2 2 13,0 4 12,-1 1 8,0 4 5,-1 2 4,-1 2-4,0 5-10,-1 1-7,-1 6 6,0 4 15,2 7 19,-3 4 17,2 3 18,-3 3 14,3 0-7,-2 1-17,-2 1-21,2-2-21,1 1-23,1-1-31,-1-1-47,1-1-54,1-1-42,-2-3-70,2-3-107,2-3-104,1-3-68,-3-3-129,3-4-51,3-5 15,0-7 81,7-4 102</inkml:trace>
  <inkml:trace contextRef="#ctx0" brushRef="#br0" timeOffset="3763">1380 48 28,'-3'-15'259,"3"3"19,-3 2 11,0 2-67,-1 5-81,-1 5-40,-2 3-15,-4 8 8,-1 8 26,-3 7 27,-4 10 25,2 8 12,-5 8 0,0 6-11,1 5-27,2 2-28,4 2-32,5-1-25,5-1-22,7-2-16,6-4-6,7-2-3,3-5-7,6-3 3,2-5-11,4-5-17,0-7-42,2-5-59,-2-7-64,2-7-97,-2-7-130,-2-8-56,-5-6-3,-3-9 36,-1-3 55</inkml:trace>
  <inkml:trace contextRef="#ctx0" brushRef="#br0" timeOffset="4325">1569 461 139,'-2'-12'301,"0"0"24,-1 0 19,2 1-88,1 1-73,-2 1-17,2 3 0,0-1 12,0 3 5,0 1-1,0 3-22,2 0-24,-1 3-21,1 3-20,-1 6-10,1 5-5,1 5-1,2 5-5,0 3-16,1 5-18,3-1-14,-2 1-9,1 1-9,0-2-8,1-2-29,-1-4-46,-3-1-54,0-5-63,-2-2-54,1-2-46,-2-6-56,-2-3-80,-2-6-8,-4-3 24,3-3 37,0-6 46</inkml:trace>
  <inkml:trace contextRef="#ctx0" brushRef="#br0" timeOffset="4585">1559 539 119,'-4'-30'289,"2"1"20,4 2 9,2 5-92,4 1-95,2 4-53,4 2-28,2 5-16,2 4-6,5 3 2,2 4-1,0 7 0,2 2 2,0 7 1,-2 5-2,-1 4-1,0 2-6,-4 2-3,-4 0-2,-2 2-6,-4-2-2,-7-2-2,-3-1-3,-3-1-2,-7-2-3,-2-2-7,-4-1-8,-3-3-10,1-2-18,0 0-19,3-4-32,0-2-81,5-2-89,5-5-41,5-3-10,7-2 5</inkml:trace>
  <inkml:trace contextRef="#ctx0" brushRef="#br0" timeOffset="4889">2215 635 58,'-3'-8'193,"-2"2"8,-1 2-32,0 1-53,1 0-18,0 1-1,2 0 5,0 2 2,1 0-2,1 0-12,-1 0-20,2 0-11,0 2-12,0 0-1,2 1 1,-1 1 3,-1 1 2,3 2 7,-1 2 2,0 2 9,-1 3 13,2 3 11,2 2 11,-1 3 5,0 0 0,2 1-10,-3 1-13,2-2-21,-3 1-18,3-2-16,-2 0-10,0-2-9,-1-2-15,-1-2-34,1-3-39,1-2-44,-2-2-46,1-4-50,-1-1-78,-1-3-79,-3-6-20,-3-3 13,0-3 25,1-2 43</inkml:trace>
  <inkml:trace contextRef="#ctx0" brushRef="#br0" timeOffset="5171">2150 747 244,'-6'-24'302,"-3"0"23,6 3-29,1 0-92,2 5-66,0 0-40,5 3-26,1 1-14,3 5-8,3-1-8,2 4-10,0 4-5,3 0-5,-2 4-2,0 4 3,1 2 5,-6 2 1,2 2 2,-7 2-1,0 1-2,-5-1-6,-2 2-7,-2 0-3,-3-1-7,-4 1-19,2-2-20,-1-1-26,-1 0-25,7-3-28,2-1-35,2-2-74,3-5-71,5 1-25,3-5-1,3 0 13</inkml:trace>
  <inkml:trace contextRef="#ctx0" brushRef="#br0" timeOffset="5431">2530 692 296,'5'-8'336,"1"2"23,-3 2-20,-1 1-115,-2 0-71,-2 3-41,-1 1-16,0 4-9,0 1-4,1 1-5,-1 4-6,3-1-16,0 4-18,0-1-22,3 1-34,-3-2-42,4 0-56,-1 0-82,-2-3-128,-1-2-62,-1-1-9,-4-4 19,2-2 37</inkml:trace>
  <inkml:trace contextRef="#ctx0" brushRef="#br0" timeOffset="5633">2438 612 142,'-8'-19'308,"0"-3"24,1 5 17,2-1-95,3 3-101,2 1-66,2 2-46,4 2-41,5 2-36,4 2-64,0 2-123,4 1-63,2 0-23,2-1-5,4 3 13</inkml:trace>
  <inkml:trace contextRef="#ctx0" brushRef="#br0" timeOffset="5771">2792 453 239,'3'2'313,"-1"-1"20,-4-1-12,-5 1-100,2 3-70,-1-1-36,-1 0-19,1 1-10,0 4-6,1-2-6,4 3-13,1 1-10,1 2-9,4 2-5,4-1-4,2 2-6,3 2-5,-1 1-5,4 0-5,-1 0-2,2 1-5,-4-1-1,2 0 0,-5 0 1,-5-3-1,-2 2-1,-4-4 0,-4 1-1,-4-4-14,-3-1-21,-5-1-27,2-4-37,0-1-43,1-1-98,1-4-97,4-4-37,1-3-2,6-1 20,4-5 36</inkml:trace>
  <inkml:trace contextRef="#ctx0" brushRef="#br0" timeOffset="6063">3105 462 191,'4'-9'329,"-3"2"23,-1 2 12,-3 2-102,0 3-87,-2 1-48,-1 6-15,1 3-3,2 1 2,1 4 2,1 3-13,2 3-16,4 1-16,3 2-20,1 0-14,1 2-17,1-4-39,0 2-55,0-1-61,-1-2-96,1-3-131,-5-2-65,-3-4-4,-1-3 28,-4-1 49</inkml:trace>
  <inkml:trace contextRef="#ctx0" brushRef="#br0" timeOffset="6289">3077 702 209,'6'-4'267,"4"1"9,4-2-32,1 1-107,3-1-70,3 2-44,1 0-40,2 0-51,1-1-82,-1 0-63,1 0-31,-1 0-8,3-2 11</inkml:trace>
  <inkml:trace contextRef="#ctx0" brushRef="#br0" timeOffset="6403">3487 576 182,'6'-7'273,"0"1"20,-4 0-35,-2 1-61,-2 3-56,-4 2-28,-2 2-10,-2 3-5,-2 2 2,-2 4-4,-2-1-9,3 4-12,-4-1-20,4 2-15,3 0-15,1 0-7,3-1-9,1 1 0,2-2-4,5-1-3,1-1 0,2-2-2,1-2 0,3-2-2,2-2 1,-1-3 1,4-2 1,-3-1 1,3-1 0,-1-2 3,1 0 2,-3-2 4,1 2 7,-3 2 5,-1-1 5,-4 2 0,1 2 0,-1 1-7,-1 1-7,-2 4-6,2 1-3,-3 0-3,-3 3-2,3-2-2,-3 2-4,3 0-6,-1-2-6,1 1-6,0-2-3,0-2-1,0 0 3,0-3 6,1-2 8,2-1 6,0-2 9,0-2 7,2-2 5,1-1 9,-1 0 11,0 2 16,0-1 13,-1 2 7,1 2-1,-2 1-5,1 3-9,0 1-21,3 2-14,0 5-9,1 1-6,-1 0-3,-1 3-2,3 0-6,-2 0-22,-1-2-40,1 1-57,-1-1-63,0-2-141,-3-2-88,0-3-32,-3-3 11,2-6 41</inkml:trace>
  <inkml:trace contextRef="#ctx0" brushRef="#br0" timeOffset="6971">3888 171 169,'27'11'293,"2"7"20,-1 7 17,0 10-118,-1 7-59,-3 7-34,2 7-19,-8 4-12,-2 1-10,-5 2-18,-5-1-20,-6 1-35,-6-4-46,-6 0-58,-11-5-130,-7-6-86,-7-6-40,-8-6-5,-4-7 22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7:30.6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0 267 208,'1'-17'318,"1"1"35,-2 0 27,0 3-103,0 3-42,0 2-5,0 1 6,0 2 11,0 2 3,0 2-11,0-1-27,0 1-39,0 1-42,0 3-32,2 1-26,-1 4-12,3 7-6,0 5 3,1 8 8,0 5 4,4 6 0,1 4-6,1 4-5,1 2-9,1 4-15,1-2-9,-1-1-11,3-1-4,-4-3-9,1-5-9,0-4-14,-4-4-26,-1-3-37,-2-6-84,-1-3-93,-2-6-82,-3-1-75,-3-7-123,-2-2-59,-2-7 33,-3-4 69,4-3 76</inkml:trace>
  <inkml:trace contextRef="#ctx0" brushRef="#br0" timeOffset="336">22 211 14,'-6'-33'296,"4"2"27,4 1 17,6 3-19,3 3-141,3 3-73,7 4-37,2 4-23,0 4-11,2 4-2,5 5-1,-2 3 1,2 8-1,0 2-2,0 7-2,0 4-4,-3 4-5,-2 4-7,-4 2-4,-3 4-3,-6 1-7,-4 0-7,-5 0-8,-8 0-16,-4-2-22,-4-2-25,-7-2-38,-4-3-88,-3-3-84,-1-5-30,-1-5-5,2-4 12</inkml:trace>
  <inkml:trace contextRef="#ctx0" brushRef="#br0" timeOffset="2535">846 931 198,'3'-4'265,"0"-2"16,-1-2-45,0-1-76,-1 0-56,-1-1-33,0-4-19,0 1-11,-1-1-1,-1-1 3,-1-1 6,0 2 18,-1 1 11,0 1 6,-1 1 1,-2 4-9,-2 2-12,-2 4-18,-5 4-13,0 1-6,-6 7-1,0 0 4,0 5 1,-2 0 1,5-1-4,2 2-3,3-1-4,4 1-5,5-4-2,4 2 0,2-1-3,7-3 0,2-1 1,6-1-2,4-3 0,1-3-3,2-2 1,3-2-1,-3-2 0,0-5-2,-1 1 2,-2-4 7,-5-1 11,0 0 17,-4 0 31,-2-1 37,-5 2 29,1 2 21,-4 2 9,1 1-2,-2 1-22,-2 2-35,2 0-28,0 3-28,-1 3-21,-1 2-11,2 5-4,0 4 1,0 2 3,0 5 4,3 4 3,0 4 1,2 3-2,2 4 3,1 1-4,1 2-5,0 0-4,-2 2-6,1-2-3,1 0-4,-4-3-4,-2-2-1,-1-3-1,-1-2-4,-2-5 2,-1-4-6,-1-4-3,0-4-1,-2-3-2,-3-3-1,0-4-1,0-2 2,0-3 2,-1-5-1,3-2 3,-1-4 1,4-4-4,1-3-5,4-3-7,1-3-10,4-3-10,2 0-18,5-3-13,2 0-12,2-2-7,0 3 0,2-4 1,2 1 11,0 1 13,-2-1 12,4 0 11,-2 1 7,-1 1 1,1-1 1,-2 1 4,-2 1 3,1 2 4,-4 3 9,-2 2 8,-5 4 10,0 1 7,-3 4 9,-4 3 7,-1 5 4,-3 0 1,-5 5 0,0 3-3,-6 3-2,-3 5 2,-4 2 4,2 4 7,0 1 3,2 3 5,-1 0-3,6 3-7,3-2-2,2 1-8,2 1-6,5-2-1,3-1-1,2 0-2,6-1 0,0-2-2,4-3-2,4-2-3,-1-1 1,0-3-1,4-3-1,-2-1 0,-2-4-3,1-2 0,-3-4-2,-1-1-2,-5 0 2,-2-1 2,-3 0 5,-1 3 9,-4 1 7,0 2 3,-1 1 6,-4 1 2,1 5 1,-1 2-2,-2 1 0,1 2 2,1 2-1,1 2 2,2-2 0,5 2-4,3 0-4,1 0-6,2-1-7,4-1-2,1-1-7,3-1-7,1-5-10,1-2-13,-2-2-18,2-4-21,0-2-16,-3-2-7,0-5 2,-4-4 8,-2-2 19,-1-2 17,-2-2 21,-3-1 15,-2-1 16,1 2 13,-1 5 11,0 1 4,1 4 3,0 5-3,4 4-6,3 5-6,1 7-7,5 3 4,-2 7 1,5 2 4,-3 5-1,0 3 2,-3 3-7,-3 0-14,-5 2-75,-13 2-190,-9-1-204,-15-1-114,-14-7-58,-18-7-22,-22-7 51,-26-7 177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7:38.0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137 1207 83,'-12'0'283,"2"0"33,5 0 23,1 2-70,4-1-74,1-1-45,6 0-30,2 0-17,5-1-15,4-1-11,6 2-15,2-1-8,4-1-10,2 1-12,4-1-14,-1 1-29,2-2-36,-1 0-47,0-4-69,-9 0-134,-3-2-67,-7-1-20,-5-2 10,-8 0 35</inkml:trace>
  <inkml:trace contextRef="#ctx0" brushRef="#br0" timeOffset="216">33 1005 325,'-16'-4'354,"5"3"7,5 0 3,9-1-169,8 2-95,5-1-59,4 1-28,7-2-13,5 2-18,6 0-27,3 0-49,2-1-130,1-2-64,-1 0-32,1-5-4,0 1 13</inkml:trace>
  <inkml:trace contextRef="#ctx0" brushRef="#br0" timeOffset="382">887 721 215,'11'-15'349,"-3"2"25,-4 1 15,0 1-94,-1 5-91,-1 0-28,-1 2-1,1 2 7,-1 1 22,-1 4 19,0 1-1,0 7-27,0 2-31,-1 2-31,1 6-30,0 2-43,1 1-23,3 3-20,-3 1-25,4 1-42,1-1-68,0 1-71,-1-4-72,2-1-62,-1-3-54,2-3-79,-4-4-23,1-5 26,2-5 49,-1-4 48</inkml:trace>
  <inkml:trace contextRef="#ctx0" brushRef="#br0" timeOffset="617">1091 763 205,'1'-16'311,"-1"2"18,2 4 13,-2 2-123,1 4-57,-1 4-21,0 3 5,0 4 13,0 5 10,2 3 5,0 3-24,3 3-26,-1 3-32,4 2-31,1 1-28,1-2-24,1 1-35,0-2-51,-1-3-55,-2-2-53,1-4-72,-6-1-126,0-4-47,-4-4 6,-2-4 32,-5-4 41</inkml:trace>
  <inkml:trace contextRef="#ctx0" brushRef="#br0" timeOffset="892">789 637 245,'1'-11'272,"4"0"16,3-1-54,6 0-70,2 3-41,3-2-23,2 1-12,6 2-10,1 1-9,2 1-12,3 3-16,2-1-23,3 3-29,-2 2-36,-1 3-56,-5 2-128,-5 1-68,-4 2-26,-4 1-1,-4 4 18</inkml:trace>
  <inkml:trace contextRef="#ctx0" brushRef="#br0" timeOffset="1132">729 1179 133,'1'7'290,"7"-4"19,6 0 8,6-1-96,6-2-92,6-2-41,5 1-12,3-1-2,3 0 4,3 0-1,5 0-8,1 2-17,3 0-34,-1 0-43,1 0-55,-3 2-122,-2-2-99,-5-2-45,-7 2-10,0-1 14</inkml:trace>
  <inkml:trace contextRef="#ctx0" brushRef="#br0" timeOffset="1395">1181 1486 224,'-11'11'275,"3"2"16,3 1-35,0 1-101,5 3-56,4-2-32,0 1-13,6-1-9,1-1-2,6-1-4,1-2 2,3-2-5,0-2 2,3-5 4,1-2 4,-1-4 9,2-1 12,-3-4 20,-1-2 19,-2-1 34,-3-1 42,-4 2 39,-3-1 21,-2 4 1,-3-1-11,-2 3-36,-3 4-43,0 2-42,-3 9-20,-2 5-14,-1 9-13,-2 4-2,0 5-6,2 3-14,-1 3-43,1 0-63,-1-1-141,0-1-159,-1-2-195,-3-2-99,-3-5-34,-7-4 24,-3-6 121,-3-7 145</inkml:trace>
  <inkml:trace contextRef="#ctx0" brushRef="#br0" timeOffset="3320">2213 383 112,'-6'-17'282,"0"3"21,-7 4 16,2 7-78,-6 6-63,-2 10-14,-7 11 17,-4 11 34,-1 11 30,-1 10 14,0 7-1,4 9-13,6 3-24,12 3-40,10 0-38,10 0-32,12-5-31,11 1-31,10-7-31,8-2-57,9-8-98,3-9-127,5-8-211,-2-12-110,-1-10-49,-6-10 10,-7-11 74,-3-10 111</inkml:trace>
  <inkml:trace contextRef="#ctx0" brushRef="#br0" timeOffset="11282">2675 608 63,'-8'-2'265,"-3"0"23,3 1 12,-1 1-80,-2 1-75,0 3-35,-1 1-18,0 3-3,1 1 5,-2 3 11,-1 1 2,3 2 1,-2 3-3,1 2-12,2-1-10,-1 2-17,3 2-16,3-1-14,0 1-13,5 2-10,2-1-4,1 2-2,5-2-4,2-2-1,1-2 1,2-2 0,1-3 0,-2-4-1,1-1 0,1-6-1,-1-1-2,4-3 0,-4-4 1,3-1 0,-2-4 0,0 0 2,-3-4-1,1-3 5,-2 0-3,-3-5 2,-1-3 0,-3 0 3,-1-2-1,-4 0 2,-1-3 4,-2 2 8,-1 3 1,0 0 1,-4 3 0,2 3-2,0 3-8,0 3-15,2 3-33,2 2-36,0 4-43,1 1-44,2 5-55,-1 2-130,2 1-50,3 3-6,2 0 17,7 0 31</inkml:trace>
  <inkml:trace contextRef="#ctx0" brushRef="#br0" timeOffset="11738">2947 837 56,'2'1'283,"-1"2"25,-1-1 15,0-2-67,2 0-94,-1 0-59,-1 0-40,0 0-28,0-2-26,2 2-29,-2 0-62,0 0-126,3-3-64,1 2-31,-3-4-11,7 1 15</inkml:trace>
  <inkml:trace contextRef="#ctx0" brushRef="#br0" timeOffset="11964">3240 608 223,'1'-5'291,"-1"-1"16,0 3-30,0 0-96,-1 3-65,-1 0-33,-1 3-13,-3 1-2,-1 4 3,1 2 5,-5 2 0,1 3-5,2 2-11,-1 1-10,3 3-12,1-1-8,3 3-10,2 1-5,2 0-5,4 0-2,2-1-3,5-1 0,1-2-1,2-2-3,0-5-1,3-1 0,-1-4 0,0-4 0,1-2 0,-2-5 1,1-5 3,-5-1 2,-1-4 4,-3-4 4,-2-1 5,-4-4 1,-3-2 3,-1-4-4,-6 0-2,-1-1-5,-3 3-6,2-2-4,-3 3 0,2 4-10,0 2-24,4 2-38,-1 4-54,4 4-102,0 1-107,6 2-52,0 5-6,8-1 21,2 4 46</inkml:trace>
  <inkml:trace contextRef="#ctx0" brushRef="#br0" timeOffset="12414">3801 630 133,'0'-9'265,"1"0"20,-1-3-8,0 0-79,-1 0-54,1 0-29,-5-1-13,2 2-9,-2 0-7,-1 4-7,-2-1-6,-3 4-4,-2 1 1,-2 0 3,-1 3 4,-3 1 3,0 1-4,0 2-5,0 1-12,5 2-13,1 2-14,0-1-8,7 2-7,1 1-6,3 1 0,4 1-3,3 1 1,5 1-2,3-2-4,0 2 0,4 2-3,1-2 0,3 0-1,-4 0-1,0-1 0,1 3 2,-2-2 0,-1 0 0,-4 0-1,1 0 0,-5 0-1,0 0 1,-2 0 1,-5-1 1,-2 0 2,-3 2 0,-4-1-1,-2-2-2,-4-1-2,-4 0-1,-2-3-1,1-1 1,-2-5 2,2-3 1,2-3 7,1-3 7,4-3 14,1-5 5,4-1 7,1-4 7,6-1-4,1-2-6,1-2-9,6 0-10,2-3-9,2 0-9,4 1-11,0-1-22,3 0-31,2 2-43,1 1-46,0 3-49,0 1-85,1 2-100,-2 2-33,-1 2 8,-2 1 31,-3 4 45</inkml:trace>
  <inkml:trace contextRef="#ctx0" brushRef="#br0" timeOffset="12927">3940 427 175,'3'-4'257,"4"-1"8,0 2-30,4 3-89,1 3-51,3 3-25,1 3-11,3 6 0,3 3 4,-3 6 2,5 5 0,0 5 1,-1 7 1,-3 4 3,-2 6-1,-3 4-3,-3 4-5,-5 1-8,-6 1-9,-6-1-6,-3-1-13,-6-4-9,-3-1-20,-7-6-17,-3-3-23,0-4-24,-3-7-28,0-5-31,0-5-52,0-6-99,4-5-41,-1-7-8,6-5 11,4-5 24</inkml:trace>
  <inkml:trace contextRef="#ctx0" brushRef="#br0" timeOffset="13380">4269 133 42,'13'-7'243,"2"-1"18,-2 2 14,4 2-81,-1 1-62,1 1-37,1 2-19,-1 2-9,-1 4-4,-2 4-5,-1 5-5,0 3-8,-5 3-4,-4 3-7,-4 2-5,-1-1-9,-4 2-2,-1-1-4,-4-3 0,2-3 1,0-2 4,0-3 2,2-3 5,3-3 10,2-1 10,2-2 4,8-2 3,7 1-2,8-4-7,8 1-16,4-1-44,-1 1-96,-3-2-155,-6-2-84,-4-2-41,-7-5-18,-1-8 21</inkml:trace>
  <inkml:trace contextRef="#ctx0" brushRef="#br0" timeOffset="15994">4787 864 168,'0'1'334,"-1"2"45,1-3 44,0 1-65,-3-1-48,3 0-16,-2 0-13,1 0-25,-1 0-31,2 0-48,0 0-64,-1 0-106,1 0-120,0 0-136,0 0-192,-2-1-94,-3-2-41,-1-1 19,-2-2 74</inkml:trace>
  <inkml:trace contextRef="#ctx0" brushRef="#br0" timeOffset="22373">5517 633 42,'3'3'256,"0"-2"16,0 1 8,0-1-73,-2 1-91,1-1-54,0-1-23,-1 1-11,-1 1-4,2-2-1,0 0-1,-2 0 2,1 0-2,1 0 0,-2 0 3,1 0 2,-1 0 1,0 0 0,-1 0 3,-1-2-2,1 0-6,-1-3-4,0 1-1,-3-4 2,2-1-2,-3-3 2,0-1-1,-1-4 3,-1-1-3,-2-1 2,0-2-6,4-2 2,-4 2 1,1 2 4,-1 1 6,2 1 4,2 4 7,0 2 5,1 4-2,0 1-4,0 1-7,1 4-7,-4-1-11,2 4-4,-1-1-1,-1 5 2,2-1 2,-2 2 0,5 0 1,0 3 1,1 0 1,5 2 0,1 0-1,2 1 0,3 3-1,4 0-4,3 2 2,0 2-4,4-1-2,-1 2-3,2 2 1,1 1 1,-5 0-2,2 1 0,-2 2-1,-1-1-1,-4-1 0,-3-1 0,-1-1 0,-3-2-3,-4-3 1,-1-2 0,0-2 0,-1-4 2,-4-1 4,0-3 10,-1-2 8,-5-2 4,-2-4 6,-3-2 2,-1-3 6,-4-4 2,4-1 2,-4-1 6,6-2 2,2 0-1,3-3-3,1 0-3,6-3-6,3 1-13,3-1-12,5 0-18,3 0-22,3 2-34,5-1-38,3 4-40,2 1-32,1 1-31,4 5-30,-2 3-83,-1 0-56,1 3-5,-2 2 13,1-1 26</inkml:trace>
  <inkml:trace contextRef="#ctx0" brushRef="#br0" timeOffset="23026">5951 553 102,'-1'-3'282,"-2"0"18,-1 2 9,0 1-91,-5 0-85,-1 3-51,-2 1-23,-3 4-11,0 0-7,1 3 1,-2 1-7,4 3-7,-2 2-6,2-1-8,4 1-2,1 1-3,4 0 2,1 0 0,4-2 0,1 1 2,2-3 4,2-1 3,1-1 8,0-2 16,0-2 20,1-2 21,-2-5 16,-1-1 8,-1-1 2,1-5-5,-3-5-17,0-1-20,-3-3-24,2-3-17,-2-1-15,-2-2-13,2-2-13,0 2-18,4-1-29,0 2-40,3 2-40,5 0-36,1 4-29,4 4-31,3 1-36,2 2-42,-2 2-8,-1 0 9,3 4 23</inkml:trace>
  <inkml:trace contextRef="#ctx0" brushRef="#br0" timeOffset="23318">6112 541 70,'8'6'224,"-3"0"29,-2 2-2,-4 0-49,-2 5-55,-4-1-39,-2 1-27,-1 2-17,2 0-12,0 3-10,1-1-3,0-1-4,4 1-1,1-1-1,2-1 6,2-1 4,5-1 3,0-1 1,3 0 4,3-3 1,2 0 1,0-3 3,2-1 5,0-2 11,1-3 12,-4-3 15,2-2 10,-4-1 6,-1-5-3,-1-2-13,-4-3-16,-2-4-21,-3-1-21,-4-2-20,-2 0-22,-3 0-24,-4 1-35,-1-1-37,-2 4-40,0 2-43,0 5-50,-2 5-84,4 3-78,-1 3-21,3 6 10,2-1 33,4 5 50</inkml:trace>
  <inkml:trace contextRef="#ctx0" brushRef="#br0" timeOffset="23733">6527 634 155,'8'-16'290,"1"-1"22,-3 1 14,1 2-107,-2 4-73,-2 0-38,-2 3-24,3 4-16,-4 2-4,-4 2-3,1 4-4,0 4-6,-3 4 2,-3 2-7,-1 3-9,0 2-13,0 1-10,-3 1-10,1-1-7,-2 2-10,1-1-11,-1-1-24,0 2-20,1-4-26,-1-1-25,5-1-42,-1-4-71,1-3-59,2-3-18,3-6 4,-1-4 18</inkml:trace>
  <inkml:trace contextRef="#ctx0" brushRef="#br0" timeOffset="23966">6364 624 226,'1'-18'309,"3"3"20,-1 3 7,0 1-130,0 5-71,0 2-31,-1 2-9,2 2 11,3 5 22,2 2 11,1 4 14,6 4 2,-2 1-10,6 4-23,-1 1-30,2 3-25,3-2-22,-1 5-18,1 0-13,-2 0-16,4 0-30,-4-1-45,0-2-57,-1-2-53,1-2-60,-4-2-108,-2-7-70,2-1-3,-2-4 28,-1-5 39</inkml:trace>
  <inkml:trace contextRef="#ctx0" brushRef="#br0" timeOffset="24214">7050 634 190,'5'-18'309,"-2"3"17,-1 3 9,-1 5-124,1 1-88,1 3-40,-3 3-11,0 6 4,0 1 14,0 4 13,1 4 7,1 3-3,-1 1-12,3 2-18,-3 3-20,3 0-15,0 0-15,0 0-14,0 2-21,1-1-35,-1 1-43,1-4-41,0 0-51,0-1-95,3-4-86,1-5-20,-1-3 15,3-4 22</inkml:trace>
  <inkml:trace contextRef="#ctx0" brushRef="#br0" timeOffset="24451">7333 712 209,'2'-9'287,"-2"2"12,-2 4-15,1 4-111,-4 5-77,-2 2-40,-1 2-16,2 5-7,0 2-3,1 1 2,4 1-2,1 2 4,1 0-2,2 0 1,2-2 4,4 1 1,1-2 4,0-3 6,4-3 7,-5-2 7,6-3 11,-3-3 11,-1-4 10,2-3 4,-4-5-6,-1-3-9,-1-4-17,-1-5-21,-6-2-22,0-4-20,-6 1-21,1-4-28,-2 2-30,-1 0-27,2 3-36,-3 2-40,1 1-56,-2 3-95,-1 0-36,2 1-4,2 1 23,4 1 32</inkml:trace>
  <inkml:trace contextRef="#ctx0" brushRef="#br0" timeOffset="24777">7463 269 160,'9'-22'274,"1"0"15,4 2 11,-1 1-120,-1 2-68,4 2-31,-2 1-13,4 6 1,-4-1-6,2 5-5,0 4-5,-1 7-13,-2 5-10,-2 6-8,-5 4-13,-4 5-6,-4 0-7,-3 2-3,-5 1-1,0-3-2,-3-3 3,3-2 3,-2-4 1,3-3 1,-1-1 4,6-2-1,0-5 5,3-1 8,2-1 6,3-2 6,2 0 6,6 0 2,5-3 0,4 1-6,3-1-7,1 3-3,-1 0-2,2 3-2,-6 3-1,-4 0 2,-2 4 1,-8 4-3,-4 0-6,-7 2-6,-9 2-9,-8-1-21,-8-1-26,-7-1-28,-8 0-52,-11-3-122,-4 0-69,-4-3-21,-8-4 1,1-4 17</inkml:trace>
  <inkml:trace contextRef="#ctx0" brushRef="#br0" timeOffset="25438">5357 117 91,'1'-16'180,"-1"2"-16,2 0-25,0 1-13,-2 1-7,-2 0-6,0 1-9,-1 2-7,2 1-13,-1 3-13,-1 2-12,-1 0-9,-5 3-7,0 4 1,-4 5 6,-6 6 11,-4 8 14,-6 8 17,-3 8 11,-1 8 12,-7 7-4,2 9-9,-2 4-9,3 7-10,6 2-3,7 4-9,11 2-5,8 1-3,13-2-3,13-2-4,10-1-13,15-4-9,11-4-8,13-2-4,14-5-19,7-8-39,9-7-68,7-9-73,-4-10-142,4-13-112,-4-11-51,0-14 1,1-15 48,-2-9 66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8:07.44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12 684 133,'-4'-1'260,"0"-1"17,3 1-19,-2-1-72,3 1-56,0 1-32,0 0-16,1-2-12,4 0-8,1 1-8,7 0-15,0-1-9,5-1-7,4 2-4,1-2-4,5 0-1,6-1-1,0 3-4,4-2-3,-2 2 0,2-2-3,1 1-1,-3-1-6,-2 2-3,-4-2-6,-2 1-19,-5-1-28,-1-1-53,-7 1-114,-3-3-62,-4 0-28,-6-2-2,-2 0 16</inkml:trace>
  <inkml:trace contextRef="#ctx0" brushRef="#br0" timeOffset="284">88 473 155,'-12'-5'274,"4"-1"14,4 3-12,4-1-100,4 1-69,4 1-41,6-1-23,3 2-11,9-1-9,2 2-5,5 0-6,5 2-5,1 0-7,4 0-20,-2 1-119,-3 0-84,-3 0-47,-7-4-22,-2-4-12</inkml:trace>
  <inkml:trace contextRef="#ctx0" brushRef="#br0" timeOffset="4255">1173 87 91,'6'-12'247,"2"2"19,-4-1-4,0 2-78,1 1-54,-2 1-27,-2 0-15,-1 2-10,4 1-1,-4-1 0,0 4-1,0-2 2,0 1 0,0 1-3,0-1-4,0 2-12,0 0-12,0 0-15,-4 2-10,3 1-7,-2 1-2,-1 5-5,-1 2 3,1 2-1,-4 2-1,3 3-3,-1 2-2,-1-1-1,0 4 1,-1-1-4,0 1 2,-2 0-2,1 2 1,-1-1 1,-1 0-2,-3 1 0,1-1 0,-1-1-2,2-1-1,-2-1-1,2-1-1,1-4 3,0-1-1,3-1 0,4-4-1,-1 1 2,1-4 2,1-2 2,3-1 2,0-1 6,0 0 6,0 0 6,2-3 9,-1 1 7,1-1 9,1 0 1,1 0 4,4-1 1,1 1-1,2-1-3,2-1-1,6 1-6,1-1-2,4 2-4,5 0-5,1 0-5,1 2-3,2-1-6,1 2-5,-3-2-8,-2 1-24,-1 0-31,-3-2-44,-3 0-40,0-2-42,-6 0-35,2 1-28,-6-2-47,-4-1-61,-3-2-12,0 0 11,-7-2 23,-2 1 40</inkml:trace>
  <inkml:trace contextRef="#ctx0" brushRef="#br0" timeOffset="4780">1315 315 73,'-5'-10'273,"1"-1"25,1 4 21,-1-1-60,3 2-75,1 2-23,0 1-14,1 1-11,-1 1-11,2 1-13,-2 1-13,2 2-13,1 3 0,-2 5 4,2 3 9,-1 3 8,-1 4-2,2 3-8,1 3-15,-1 3-18,2 1-15,-2 1-15,2 3-11,1-2-7,0-1-8,1 0-8,-1 0-17,0-4-44,0-4-53,-1-1-63,-2-5-56,1 0-85,-3-7-114,-1-1-25,0-4 15,0-6 43,0 0 50</inkml:trace>
  <inkml:trace contextRef="#ctx0" brushRef="#br0" timeOffset="5158">1701 290 42,'-2'-17'264,"1"2"21,-3 2 15,1 2-68,2 2-85,-3 2-47,1 2-28,-3 2-12,1 3-5,-6 5-2,2 2 0,-5 5 1,1 5 0,-3 1-4,3 3-2,-1 3-4,5 1-4,-1 2-9,4 2-5,1-1-1,2 1-5,6-2-4,2 1 1,3-2-4,0-4-1,3 1-4,1-5 3,1-5 1,1-1 3,-1-4 9,-2-4 8,3-4 8,-1-3 6,-1-4 3,0-5 2,-4-3-5,-1-5-7,-2-4-7,-2-1-9,-3-4-10,0 2-9,-3 0-12,-2 0-18,-1 3-31,2 3-37,-3 2-45,-1 2-67,-3 2-128,-2 0-58,1 2-11,-2 0 18,2 2 38</inkml:trace>
  <inkml:trace contextRef="#ctx0" brushRef="#br0" timeOffset="5698">2090 351 226,'1'0'256,"-1"0"4,2-1-50,-2 1-56,0 0-45,0 0-26,0 0-16,0 0-15,0 0-6,-2 0-4,2 0-6,0 0 1,-1 0-3,-1-2 0,0 2 1,1-1-2,-1 1 0,1-2-3,-4 1 6,4-2 4,-2 1 10,-1-1 13,3-3 19,-3 2 17,4-2 16,0-2 12,0 1 8,4-4-6,-3 1-8,6-2-12,0-2-17,3-1-18,1 2-15,1-1-6,3 2-9,0 0-5,-2 3-8,3 2-2,-2 1-7,4 2-5,-1 4-8,0 2 0,3 3-3,-2 2-2,0 4-3,-2-1 1,-2 5 0,-5 2-2,1 2-1,-4 1-2,-4 2-3,-2-1-5,-5 2-8,-1 1-9,-6-2-16,-1 2-10,-4 0-9,-1-1 1,-3-2 5,5-2 11,1-2 18,3-4 15,4-4 16,4 0 16,-2-3 14,6-1 12,2-1 10,3 1 7,3-1 3,3 1-7,7-1-11,-1 2-8,4-1-19,-1 1-40,-1-2-59,3-1-74,2-1-66,0-1-66,1-1-72,-1-1-104,1-3-16,-1-1 30,-2-4 48,0-5 54</inkml:trace>
  <inkml:trace contextRef="#ctx0" brushRef="#br0" timeOffset="6226">2641 191 136,'-1'-26'296,"1"4"24,-2 2 23,1 7-92,1 2-77,0 3-31,0 4-6,3 6 18,-2 4 20,3 6 21,0 4 15,0 7 3,1 4-10,-1 1-31,2 2-32,1 3-33,-4 1-29,2 1-22,0 0-18,-2-1-13,3 1-14,-3-4-31,0 1-48,0-5-79,1-2-72,0-4-78,1-3-122,4-3-96,-1-3-16,-1-7 40,2-4 54,0-2 70</inkml:trace>
  <inkml:trace contextRef="#ctx0" brushRef="#br0" timeOffset="6486">2943 414 268,'2'-6'332,"-1"2"20,1-1 19,0 2-129,-2 0-73,0 1-38,0 1-21,0 0-21,0-1-34,0 1-66,3-1-89,-1-1-165,1-3-86,2 0-43,1-3-5,5 0 27</inkml:trace>
  <inkml:trace contextRef="#ctx0" brushRef="#br0" timeOffset="6681">3168 194 252,'0'-11'289,"2"1"19,-1-1-17,4-1-101,1 0-46,4 0-13,-1-2 0,6 3 2,0 0 3,1 2-6,5 1-10,-3 3-14,2 2-14,-1 4-14,-1 4-16,-2 4-15,0 2-13,-5 6-14,-3 3-10,-1 2-3,-7 2-7,-7 3-7,-2 3-3,-7 0-4,-3 0-2,-3-1-2,0-2 2,1-2 3,2-6 3,5-2 6,0-3 4,6-4 3,0-1 7,2-3 9,2-1 12,4-2 12,0 0 8,4-2 5,3-1 0,3 2-9,4-4-17,3 2-31,5-3-50,4-1-75,-1-2-69,2-2-106,2-1-119,-1-3-53,-3-1 8,0-5 45,-4 0 56</inkml:trace>
  <inkml:trace contextRef="#ctx0" brushRef="#br0" timeOffset="7127">3739 171 169,'-2'-9'285,"4"-1"13,2-2 7,3 1-122,2-1-71,3 0-33,3 3-14,1 0-7,5 3-1,1 2 2,-3 2-1,1 4-2,-1 2-7,-3 2-2,-2 6-8,-4 1-6,-4 4-11,-4 1-7,-4 1-5,-3 1-7,1-1 0,-4 1-2,-3-4 1,3 0-2,0-3 5,1-1 0,0-3 4,0-2-1,3 0 5,2-3 2,2 1 5,2-3 3,2 0 1,6 1 2,4 0 0,4 2-4,4-2 0,-2 1-4,2 2-1,-3 2-1,2-1 1,-7 1-4,-2 0-1,-3 3-4,-6 0-2,-3-1-2,-3 4-3,-6-3 0,-3 3 0,-1-3-1,-4-1-2,-1 1-1,0-2-5,-2-2-10,3-1-25,2-3-34,3 1-41,4 0-45,2-1-88,4-2-86,2-1-24,7-1 6,9-2 27</inkml:trace>
  <inkml:trace contextRef="#ctx0" brushRef="#br0" timeOffset="7565">4322 254 21,'11'-18'269,"-3"0"27,-1 4 28,-4 1-36,0 4-94,-1 3-47,-1 1-21,-1 4-4,0 4-3,-1 3-1,1 4-3,-4 4-8,1 2-12,2 5-22,-3 0-23,3 2-21,-2-1-15,-1 1-19,1-1-28,2 0-27,-3-2-29,4-3-28,0-4-15,0-4-1,4-3 5,-1-3 8,-2-4 20,6-5 22,-4-5 14,0-1 15,0-4 18,1-6 18,-4 0 13,0-3 12,0-1 13,0-1 13,-4 3 16,4 0 11,-3 3 16,2 3 13,1 5 8,0 2 10,0 2-4,1 4-6,4 1-15,3 4-11,1 3-12,6 3-11,3 3-3,4 5-4,7 1 1,2 3 1,3 1 0,1 2-6,-1 2-7,3-1-2,-1-1-7,0 0-6,-2-2-7,-3-2-7,-2-2-21,-4-4-18,-1-4-24,-4-4-20,-4-3-20,-2-4-11,-4-7 6,-5-2 10,-2-4 12,-5-4 18,-1-1 14,-3-4 16,-2-2 11,0-1 11,-5 1 7,4 1 8,-2 3 8,1 3 6,2 3 3,2 4 7,-2 5 10,4 4 11,-1 4 14,-2 6 12,2 4 13,4 4 6,-2 4-4,3 4-7,3 3-19,2 1-17,-1 4-23,3-1-58,-1 2-72,3 2-79,1-2-172,1 0-92,2 0-41,0-6 19,2-2 51</inkml:trace>
  <inkml:trace contextRef="#ctx0" brushRef="#br0" timeOffset="8160">5068 561 278,'7'2'328,"1"-2"1,-2 0-39,5 0-290,-3 0-171,-3 0-92,-4-3-46,-2-3-5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8:16.94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0 504 113,'5'-24'295,"1"-4"18,1 3 15,-3 4-72,4 2-92,-3 5-41,0 2-13,-2 3-3,0 3-8,2 3-10,0 3-11,1 3-10,2 5-7,0 4-2,1 4 5,4 2 2,-2 5 4,0-1-6,1 2-8,0 0-7,-2 0-11,0 0-9,0 0-12,-1-1-4,1-2-6,-2-3 0,-2-3 0,1-2 18,2-4 36,0-3 31,4-3 24,3-3 17,4-4 9,7-5-10,4-6-33,8-3-26,5-7-23,10-4-20,6-6-15,5-2-7,9-5-7,3 0-9,10-3-13,3 0-39,7 2-78,7 2-113,10 0-206,6 1-102,5 1-50,0-2 7,2 1 66,-2-2 104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9:24.4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228 251 105,'2'-23'283,"-2"-1"14,0 0 15,-2 2-79,0 1-89,0 3-33,-1 1-16,2 2-9,-3 2-1,3 1-7,-1 0-4,1 3-5,-3 0-4,3 0 2,-3 3-2,3 0-1,-1 3-14,1-2-10,-2 3-14,3 1-14,-2 1-10,2 0-11,0 0-6,-1 3-1,1 0 0,-2 2 3,2 2 2,-1 1 7,-1 2 4,0 2 2,2 3 6,-1 2-1,1 2 0,1 1 3,-1 4-1,2 1-2,0 2-1,-1 2-3,1 1-1,1 1-1,0 2 0,-2 0 1,2 2-1,-1-2 8,0 1 4,-1 2 3,3 0 3,-1 0 0,0 2 3,0 0-9,0 1 2,3 2-4,-1 0-4,0-1-3,0 1 0,0 0-2,-2 3 0,2 0 2,-4 0-1,4 3 2,-4-1 0,1 3-2,-2-1 1,1 0-2,1 0 0,0 0 2,-1-2-2,1 1 2,-1 1 1,3 1-1,-3-2 3,-1 2-2,4-1-2,-4 2 1,0-1-3,0 4 0,-2 1-1,0 0 0,1 0 0,1 0 2,-4 0-2,4-1-1,-3 3 0,2 0 2,-3 0 0,3 3-1,-2-2 1,-3 2-1,2 1 1,0 1-2,0 0-1,0 3 1,-1-1 0,0 1 1,-1-1 0,1 0 1,-1 0 1,-1 2 1,-1-2 3,-1 0-1,0 1 1,-3 1 0,2 2 0,-2 4 3,0 1 0,1 1 3,-1 2 5,2 0 4,2 2 8,0 1 4,0 0 1,2 1-1,-2 4-6,1-1-4,1 2-9,-3 0-7,2-3-5,-1 2 0,2-5 3,-3-1 4,4-2 1,2-2 2,-1-3 2,3-4 1,1-3-4,1-4-4,1-7-4,0-7-3,-1-6-6,2-7-9,-1-8-7,0-5-7,0-5-18,-2-7-35,4-2-50,0-5-65,0-7-158,-1 0-84,-3-4-26,-3-3 8,-2-3 44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8:22.84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104 294 129,'-6'-12'276,"-2"-2"27,4 2 12,0 2-80,0-2-50,0 3-15,1 3 6,1-2 12,1 4 9,-1 0-3,2 2-12,0 2-24,-1 0-21,-2 1-9,3 7-5,-3 2-5,1 7-1,-3 1-3,2 5-12,0 5-23,1 3-21,1 1-18,1 1-13,1 3-11,-1-2-5,3 1-6,1-1-5,-1-1-9,2-1-17,2-1-26,-2-5-44,0-4-59,1-4-62,-1-4-51,0-5-40,1-5-31,0-4-52,-2-4-42,0-7 11,0-4 29,-1-4 41,0-4 48</inkml:trace>
  <inkml:trace contextRef="#ctx0" brushRef="#br0" timeOffset="292">74 348 235,'-6'-31'307,"0"2"26,1 0-5,2 2-93,3 0-43,3 0-9,2 2 9,4 0 18,2 3 12,2 0-7,1 4-25,5 0-30,2 4-37,2 2-39,1 2-34,3 4-24,0 1-13,-2 4-19,2 2-27,-3 4-37,-1 1-50,-2 3-48,-2 3-50,0 1-37,-5 2-32,-4 2-67,-4 1-43,-6 1 0,-8 1 22,-3 1 35</inkml:trace>
  <inkml:trace contextRef="#ctx0" brushRef="#br0" timeOffset="548">11 414 123,'-8'7'290,"5"-1"17,6-1 9,5-2-95,3 0-86,8-2-50,2 2-30,6-1-19,1 0-8,5 0-16,2 1-21,3 2-36,0-2-94,0-2-96,-2 1-51,-1-2-22,1 1-2</inkml:trace>
  <inkml:trace contextRef="#ctx0" brushRef="#br0" timeOffset="761">704 523 185,'-3'-4'335,"-1"-2"39,1 1 36,-2 2-68,2-1-57,1 1-20,1 3-18,-1 0-17,1 0-10,-2 4-21,1 2-34,1 2-29,-1 5-23,-1 0-16,3 5-25,-2 2-19,2 1-18,0 3-15,2 2-10,-2-2-29,0 1-43,3-1-73,-1-2-82,1 1-76,4-2-66,-2-1-100,0-5-64,-3-2 16,-2-2 52,1-2 57,-2-5 63</inkml:trace>
  <inkml:trace contextRef="#ctx0" brushRef="#br0" timeOffset="1034">574 873 146,'-3'0'327,"3"0"39,0 0 30,0-2-75,1 2-78,4-1-47,2-1-28,2 1-26,2-1-22,2-1-20,4 1-26,2 1-21,0 0-34,3-2-46,0 1-59,-1-1-58,1 0-66,-3 0-112,-5-3-86,0 0-15,-9-1 23,0-4 37</inkml:trace>
  <inkml:trace contextRef="#ctx0" brushRef="#br0" timeOffset="1239">582 532 51,'2'-12'292,"2"0"22,4 0 13,3 1-47,3 1-108,2 2-59,3 1-32,2 3-18,1-1-12,0 2-6,5 1-15,0 2-23,1 2-34,1 3-60,-2-2-138,1 1-75,-4 1-38,-2-1-9,0 2 17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8:24.32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0 119 205,'5'3'335,"0"-2"28,1-1 20,4 0-101,2-1-82,1-1-53,4 1-32,1-1-26,1 1-17,4 1-29,-3-2-50,2 2-53,-2-1-61,-2-1-81,-4-1-121,-5-1-54,-7-2-6,-5 0 24,-5 0 41</inkml:trace>
  <inkml:trace contextRef="#ctx0" brushRef="#br0" timeOffset="145">70 47 97,'-17'-3'297,"4"0"32,5 0 19,5 0-67,4-1-99,6 2-62,4-3-41,9 4-40,6-2-45,-1 3-127,5 0-118,2-2-61,2-1-33,3-3-9,-2-3 21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8:25.61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35 645 193,'2'-9'317,"-1"-2"30,-1 1 29,2 2-97,-2 2-58,0 0-26,0 2-17,-2 2-20,2 1-20,0 1-22,0 3-15,-1 3-2,-1 3 2,0 3 9,1 3 7,-2 1-4,1 2-15,-2 2-20,1 1-26,1 1-21,-1 2-16,-1 0-7,3-1-4,-1-1-2,-1-1 1,3-1-4,-2-4 2,2-2-1,0-4 1,0-4 1,0-1 3,0-5 4,0-5 1,-1-3-2,-1-3-2,2-6-1,0-2-1,0-7 3,0 1 1,0-4 11,0-1 8,3 0 9,-1 2 5,1 0 4,2 3 3,0 3 0,0 2-2,1 4-6,-2 4-6,3 3-6,-1 4-6,2 2-8,1 3-7,1 6-1,1 2-6,2 4 1,-2 1 2,1 5-5,0 2 0,-1 1-4,-2 1-3,1 1-11,-4 1-8,0-2-8,-1 1-14,1-2-14,-3-3-5,1-2 2,-3-4 10,1-3 9,-2-3 19,0-3 21,-2-4 12,1-4 11,-1-6 8,-1-2 9,1-6 8,-1-4 1,3-2 2,0-4 5,3 2-8,0-1-2,4 1-4,-1 3-2,2 3 0,1 3-3,-1 3-3,2 4-3,-1 4-4,1 4-5,1 3-3,3 4-1,-1 5 3,1 5-4,-1 2 3,-2 4-1,3 2-5,-3 2-4,0 2-9,-1 2-17,-2 1-21,-2-1-44,-3 2-61,2-3-77,-4 0-76,1-1-53,-4-2-71,1-3-93,-4-3-5,-1-2 41,1-4 62,3-1 59</inkml:trace>
  <inkml:trace contextRef="#ctx0" brushRef="#br0" timeOffset="805">578 543 154,'-2'-12'313,"2"0"25,0 1 20,0 2-86,0 0-74,0 2-31,2 1-7,-2-1-4,0 5-10,0-1-19,0 1-28,0 4-27,0 2-23,-2 5-6,2 2 2,-3 4 9,1 0 10,-3 4 4,2 2-4,0 0-10,0 3-13,0-1-14,-1-1-7,4 2-9,0-2-3,0 1-1,4-2-7,0 0-5,3-3-9,1 0-14,1-5-12,2 0-13,2-3-5,3-5 0,0-1 7,-1-4 10,1-4 10,2-2 10,-4-3 6,2-2 6,-4-2 4,1-2 8,-4 0 9,-2-1 20,-1 3 18,0 3 15,-3 1 7,-3 1 0,2 5-10,-4 0-13,2 3-17,-3 5-12,0-1-5,-3 5 0,3 1 1,1 3 3,1-1 1,2 1-1,1 2 0,3-1 2,4 1 2,0-2 5,1-1 7,4 0 10,-1-3 11,2-3 15,0-1 7,0-2 10,-2-5 6,-3-2 7,2-2 10,-2-3 13,-2-5 10,0-1 6,-4-4-4,-2-1-17,-4-4-20,-1 0-29,-2-3-39,-2 2-46,0-1-47,-1 2-44,0 2-44,-1 1-66,1 4-98,0 4-86,-1 1-73,3 3-126,-3 1-45,3 0 19,-2 3 86,4-1 94</inkml:trace>
  <inkml:trace contextRef="#ctx0" brushRef="#br0" timeOffset="1404">854 297 32,'0'-27'303,"5"0"26,-1-3 18,3 0-18,4 1-117,1 1-41,3 2-10,2 3 13,-1 4 14,3 6 2,-1 4-11,2 6-26,2 7-27,-3 8-35,2 6-32,-3 6-16,-3 5-15,-3 2-12,-4 4-10,-3 1-13,-6-2-10,-4 2-9,-3-1-2,-3-5-1,1-3 1,2-5 11,-2-2 15,3-7 19,2-1 13,0-4 15,5-2 15,0-3 8,5-2-2,5-1-9,4-3-9,7 0-31,2-1-37,4 1-54,2-1-60,-1 3-69,0 1-69,1 3-107,-5-1-95,1 2-19,-3 1 23,0 2 48,-4 5 59</inkml:trace>
  <inkml:trace contextRef="#ctx0" brushRef="#br0" timeOffset="1794">1401 706 24,'0'-9'284,"0"2"36,0-4 38,0 2-14,2-2-53,-2 3-9,3-2 15,-3 5 12,0-3-4,0 4-27,0-1-48,0 5-57,0 0-53,0 5-42,0 2-24,2 3-12,-1 4-2,-1 4-4,0 2-6,3 2-9,-3 2-12,0 2-16,0-2-36,0 0-61,0-2-88,0-1-87,0-3-81,0-3-113,-3-4-84,2-4 2,-1-4 54,2-3 70,-3-6 73</inkml:trace>
  <inkml:trace contextRef="#ctx0" brushRef="#br0" timeOffset="2040">1390 672 181,'3'-18'309,"2"1"19,3 0 9,4 4-111,3 0-91,2 1-47,4 1-21,3 2-7,2 2-4,4-1-2,4 1-3,1 1-5,-1 1-3,-2 1 5,-4-1 10,-2 2 20,-6 0 26,-7 0 27,-2 0 20,-5 0 10,-3 2 2,-1-2-19,-2 3-24,-3 0-31,-4 0-28,-2 3-19,-4 2-12,-4 5 4,-4 3 8,1 5 10,-4 2 8,3 4-1,-1 2-4,5 3-7,1 1-12,2 3-10,4 0-6,6 0-6,2-3-4,4 2-4,4-4-6,2-1-11,6-3-30,4-1-51,2-4-81,5-3-89,5-2-72,2-2-117,3-4-89,0-4-8,0-1 47,1-6 71,0-3 68</inkml:trace>
  <inkml:trace contextRef="#ctx0" brushRef="#br0" timeOffset="2445">2408 214 20,'-5'-40'332,"1"4"31,-2 3 14,1 4 9,0 4-170,2 5-93,-2 4-48,0 5-17,-4 7 5,-2 8 12,-5 7 15,-5 11 25,-1 11 28,-3 9 18,-2 8 10,3 7-5,2 7-4,2 4-23,5 2-27,5 5-28,5 0-28,5 2-16,9-2-17,4-3-21,7-6-41,6-3-70,8-8-92,4-7-102,5-9-172,3-9-82,-2-10-9,2-10 35,0-11 80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39:43.09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0 235 114,'8'-22'280,"-3"1"24,0 1 25,-1 2-86,2 2-56,-1 0-23,-2 2-1,-1 0 13,1 3 10,-1 3 3,-1 0-11,-1 2-18,0 5-30,0-1-35,0 2-35,-1 2-30,-1 2-16,2 4-6,-3 2-10,1 4-1,-1 2 2,3 1-1,-1 2 2,2 1 0,-1-2 3,3 0 1,2-2-3,0-1 1,1-3 1,2-1 4,2-2 1,-1-2 0,5-2 5,-1-1 1,6-1-4,0-1 3,5-2-1,1-2 9,3 1 1,-1 1 7,2 0 11,-4 1 2,-1 2 1,0 0-6,-6 3-6,0 0-8,-4 3-11,-4 0-6,-4 3-8,-3 1 2,-3 1 1,-5 1 5,-3 2 2,-4-2 3,-2 1-6,-5-1-15,-2 0-31,-3-1-45,-4-2-58,-1-2-61,-1-1-50,0-3-61,-3 0-90,3-6-52,3-1 8,2-5 33,7-6 46</inkml:trace>
  <inkml:trace contextRef="#ctx0" brushRef="#br0" timeOffset="428">79 222 195,'13'-25'329,"-2"5"24,2 1 24,1 3-105,-1 3-97,2-1-57,1 4-41,1 1-23,-1 3-23,6-1-25,0 3-40,5 3-53,-4 1-111,2 1-99,3 2-52,-2 0-15,4 5 14</inkml:trace>
  <inkml:trace contextRef="#ctx0" brushRef="#br0" timeOffset="591">686 280 178,'2'10'472,"-4"0"40,1-4 24,-3-2 12,3-1-222,-1 0-160,-1-1-89,3-2-66,-3 0-67,6 0-73,-1 0-70,1 0-113,0-2-106,2 1-37,3-4 12,6-1 42,0-4 54</inkml:trace>
  <inkml:trace contextRef="#ctx0" brushRef="#br0" timeOffset="797">1186 85 76,'3'-15'252,"-1"2"20,-2-2 20,0 2-84,-2 5-58,-1-1-24,-2 3-15,2 3-12,-2 0-15,-4 3-12,3 3-13,-4 2-13,-1 6-3,-2 3 3,-1 2 1,-2 2 0,-1 5 0,-2 1-3,0 1-7,1 1-6,1 2-11,4-1-5,-1 0-6,6 0-2,2-1-6,6-1-8,6 1-7,4-2-10,7-2-15,5-1-21,5-3-21,3-4-23,3-6-24,4-3-40,-1-5-57,-3-6-68,1-4-19,-3-5 2,-1-6 21</inkml:trace>
  <inkml:trace contextRef="#ctx0" brushRef="#br0" timeOffset="1070">1458 132 33,'3'-11'282,"-1"2"21,-1 5 12,-1 4-49,0 3-110,0 4-68,-3 4-35,0 2-16,1 3-10,-3 3-1,1 0-4,-1 2-4,2 2-3,2-2-3,1 1 1,1-1-4,5-1 3,-1-2 2,1-3 3,2-3 11,-1-2 19,2-4 28,-1-1 31,2-5 15,-1-5 10,-1-1-5,-2-6-20,2-4-31,-3-4-36,-1-4-35,-2-1-26,1-1-25,-1 2-17,-2 3-26,0 2-26,0 2-25,1 4-47,-1 1-120,4 1-53,2 2-12,6 0 11,6 0 25</inkml:trace>
  <inkml:trace contextRef="#ctx0" brushRef="#br0" timeOffset="1385">1945 90 243,'-7'0'309,"0"-2"14,-1 2 11,-2 0-146,-1 2-78,2 1-37,-3 0-20,3 3 1,3 1 6,1 2 4,2 3-4,3 2-3,3-1-4,2 2-14,3 3-14,6 0-10,0 0-5,4 2-3,0 1-2,0 0-2,1-2-3,-5 1 0,0-1-3,-7-2-4,-4-2-4,-8-3-2,-3 1-3,-8-2-14,-4-3-18,-1 2-22,-1-3-33,3 2-65,3-4-107,2-2-48,5-3-10,4-3 9,8-3 26</inkml:trace>
  <inkml:trace contextRef="#ctx0" brushRef="#br0" timeOffset="1696">2551 189 229,'15'-18'305,"-5"0"10,-4 1 11,-3 1-142,-3-1-73,-3 2-31,0 2-12,-5-1 1,2 5 1,-4 3-4,-4 2-5,1 2-8,-6 5-7,-3 3-7,-2 5-3,-3 4-4,-3 3-3,0 3-4,0 1-6,2 2-1,3 2-8,1-1-1,8 2 3,2-1 9,6-1 1,6-1 4,4 0 6,9-1-3,5-4-7,7-1-7,6-4-6,6-3-4,1-3-5,4-6 3,-2-4 1,3-6-2,-3-5-2,-2-5-1,-1-6-8,-5-3-4,-3-3 3,-7 0 0,-7-1 10,-2 2 19,-8 2 31,-6 5 35,-5 4 17,-3 4 8,-6 5-2,-1 5-18,-5 5-26,-1 5-32,3 3-19,1 5-10,3 1-2,2 3 1,4 0-5,3 1-1,5 2-5,2-1-11,2-1-26,8-1-42,1-1-57,9-1-66,3 1-103,10-4-112,1-1-37,2-3 10,1-3 42,2-3 57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8:28.68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200 36 146,'-5'-9'277,"0"0"20,0 3-8,2 2-81,-1 1-59,1 0-37,0 1-13,-1 5 3,-4 2 11,0 4 14,-4 3 16,1 6 13,-5 1 5,2 5-1,-4 2-16,2 2-20,-1 2-22,3 0-25,0-1-21,4 2-21,4-2-13,2-1-21,6-1-28,6 0-36,3-1-44,5-2-45,6-3-52,4-6-44,4-2-70,1-4-82,4-6-17,-1-4 13,5-4 33,3-4 47</inkml:trace>
  <inkml:trace contextRef="#ctx0" brushRef="#br0" timeOffset="256">658 231 154,'0'-10'300,"-3"2"19,-3 2 14,-5 3-105,-2 3-77,-4 3-40,1 5-17,-1 0-7,1 3-3,0 3-7,3 0-11,4 2-13,1 2-17,3-3-12,5 1-8,2-1-2,7-2 0,1 0 4,1-3 7,4-2 14,2-2 19,0-2 20,-3-4 22,0-3 12,-1 0 15,-1-4 0,-4-1-8,-1-2-19,-2-4-24,-4-1-31,1 0-39,-4-3-45,1 0-53,-3 0-49,3 0-42,1 2-35,1-1-30,3 4-61,2-3-74,5 2-20,0 0 9,6 2 26,1 2 39</inkml:trace>
  <inkml:trace contextRef="#ctx0" brushRef="#br0" timeOffset="558">973 81 152,'5'-3'310,"-2"2"19,-6-1 11,1 0-93,-4 4-87,0 0-40,-3 1-7,-1 1 2,0 4 7,2 1 2,0 1-10,4 2-18,2 3-21,2 2-19,2-1-15,5 4-9,1-1-9,5 2-5,3 0-6,1 2 0,2-1-5,1 0-3,0 1-1,-3 0-3,-3-2-6,-1 0-4,-7-3-3,-6-2-7,-6-1-9,-7-1-8,-1-2-12,-5-3-14,1-2-21,-2-2-20,3-1-23,4-2-38,3-2-93,1-4-74,6-1-26,6-3 0,11-1 18</inkml:trace>
  <inkml:trace contextRef="#ctx0" brushRef="#br0" timeOffset="878">1533 167 190,'4'-17'300,"-2"4"20,-5-2 12,-5 3-125,-2 3-72,-2 1-34,-6 5-10,0 3 5,-2 3 9,0 5 13,0 2 8,2 7 3,-1-1-5,3 4-7,1 2-13,5 2-18,3-1-13,4 1-16,5 1-12,3-1-13,4-1-9,5-2-5,2 0-6,3-3 1,0-2-4,3-2-2,2-5 1,-2-5-3,-1-4-5,2-3-12,-2-4-11,-2-4-15,-2-1-15,-2-4-12,-1-4 0,-5-2 5,-1-2 5,-4-2 15,-2 1 14,-4-1 11,-2 2 11,-4 2 14,-1 2 18,-4 4 13,1 1 16,-1 4 9,-1 4 0,2 4-4,0 1-8,4 5-7,0 3-13,3 5-7,5 2 0,0 2-1,5 0-6,3 5-6,3-1-7,3 2-21,2 0-38,2-1-54,2 1-65,-1-3-79,2 0-157,-1-5-69,-2-2-11,0-3 27,2-1 53</inkml:trace>
  <inkml:trace contextRef="#ctx0" brushRef="#br0" timeOffset="1342">2045 311 198,'16'-3'304,"0"1"19,2-1 16,3 0-122,3 0-72,4 2-28,1-1-16,2 1-4,3-2-12,2 1-10,3 1-27,1-1-54,1 1-64,-4-3-126,-4 0-111,-3-2-58,-6-2-19,-2 0 15,-8-2 45</inkml:trace>
  <inkml:trace contextRef="#ctx0" brushRef="#br0" timeOffset="1530">2317 107 62,'-17'-2'300,"4"2"35,3 2 35,1 2-23,3 4-71,1 2-13,0 4 14,3 2 14,2 4 2,0 4-15,2 1-41,0 5-53,1 3-53,2 5-53,0-1-69,2 4-103,1-1-127,-2 0-136,3-2-168,-3-2-83,-2-4-10,-4-7 55,0-4 101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8:30.78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206 272 95,'1'-17'261,"-2"1"25,-1 2 0,0 4-66,-1 1-52,-4 3-29,0 3-16,-4 1 0,-1 5 17,-3 5 16,-2 2 28,-1 4 26,0 2 17,0 4-1,-1 1-19,0 1-27,7 2-40,-1 3-44,4 0-30,5 2-28,6 1-17,4 0-24,10 1-37,4 1-47,4-2-75,6-3-73,5-4-63,4-1-67,-1-7-111,2-6-23,3-5 31,-2-5 48,0-4 55</inkml:trace>
  <inkml:trace contextRef="#ctx0" brushRef="#br0" timeOffset="268">713 368 186,'-4'-5'303,"-3"2"18,-1 1 11,-4 6-116,-1 2-76,-1 2-34,1 5-16,2-1-7,-1 4-5,2 0-3,3 2-13,0 0-11,5 0-7,2-1-5,2 0 3,7-1 4,-1-1 10,3-3 17,3-1 15,1-3 18,0-1 14,1-4 8,0-3 3,0-3-12,1-2-14,-2-2-19,-3-5-11,-1-2-11,-3-1-12,0-3-9,-5 0-6,-3-1-10,0 1-18,-3 0-21,-3 1-24,1 4-33,-1 2-63,1 2-77,0 2-71,5 2-82,5 2-116,1 0-39,7 0 25,1 2 60,5-1 66</inkml:trace>
  <inkml:trace contextRef="#ctx0" brushRef="#br0" timeOffset="596">1118 326 47,'5'-7'275,"-4"2"31,-1-1 20,-1-1-47,-4 3-81,1 3-36,-5-2-15,1 3-4,-4 3-3,1 1-1,0 2-6,-2 5-10,4-1-5,0 4-8,2-1-6,4 2-10,3 2-5,3-1-9,4 2-15,3-1-9,3 1-11,4-2-9,-1 0-6,3 1-8,1-2 0,1 0-5,-2-1-4,1-1-4,-5 1-1,-1-2-5,-4-2-3,-7-1 0,-3 2 0,-5-4-3,-5 1-20,-5-1-37,-4 1-50,0-4-60,-3 1-59,4-1-56,-1-1-84,4-3-76,5-1-7,2-4 29,8 1 43,3-2 48</inkml:trace>
  <inkml:trace contextRef="#ctx0" brushRef="#br0" timeOffset="944">1384 365 126,'15'-26'308,"1"1"22,1-1 19,-2 4-72,5 2-94,-4 4-42,2 4-20,-2 4-10,-1 5-12,0 6-11,0 8-17,-3 4-18,-2 7-16,-3 3-14,-4 6-13,-3 0-11,-3 0-8,-4 1-5,-3-2 4,0-1 9,-1-5 18,0-3 22,0-2 21,1-4 17,-1-3 12,5-3 6,1-1-3,3-4-5,4 0-11,4 1-17,7-3-38,8-1-63,6-1-81,6-3-81,3 0-105,5-4-129,-3-5-48,0-3 14,0-2 47,1 2 62</inkml:trace>
  <inkml:trace contextRef="#ctx0" brushRef="#br0" timeOffset="1244">2169 290 21,'-6'-12'266,"2"-2"25,-3 4 16,-1-1-52,-4 4-83,0 2-44,-5 2-17,1 3 0,-3 5 9,0 2 15,-3 4 8,2 2 9,2 5 0,-1 0-7,3 3-10,1 2-18,5-1-16,2 4-16,4-2-18,4 1-12,4 1-10,4-1-12,2-2-9,5-1-4,1-2-1,5-4-10,0-4-9,4-1-12,0-7-10,2-3-19,0-2-19,1-5-20,-1-3-13,0-4-8,-3-2-5,-2-5 8,-3-1 13,-5-3 17,-6 0 17,-2-1 21,-6-2 17,-7 3 20,-3 0 23,-6 3 29,-1 3 30,-7 4 22,0 4 9,2 5 0,-2 4-13,4 3-15,2 8-24,6 2-18,5 4-11,6 3-5,4 3-8,5 2-12,8 1-21,1 2-39,5-1-67,5-1-78,2 1-91,1-4-160,-2-2-72,-4-2-13,-7-5 41,-7-1 63</inkml:trace>
  <inkml:trace contextRef="#ctx0" brushRef="#br0" timeOffset="1852">464 923 181,'-8'0'266,"1"-2"22,2 2-27,1-2-71,4 1-46,4 0-26,1-2-12,3 0-9,2 1-13,5 1-8,6-2-14,4 1-10,6-1-7,5 0-7,8 2 4,4-2 2,9 0 0,4 1-1,12-2-4,4 1-4,10-2-7,8 2-8,0-3-3,5 0-6,-3 0-4,-2 0-6,-6 0-13,-7 0-17,-3 0-28,-8 0-33,-6 2-41,-8-2-79,-12 3-107,-9-2-45,-12 2-8,-9 2 17,-8 1 32</inkml:trace>
  <inkml:trace contextRef="#ctx0" brushRef="#br0" timeOffset="2195">1330 1028 153,'-10'1'297,"2"-1"19,2 0 13,0 0-105,4 2-80,-1-1-35,3 4-6,0 1 9,2 1 13,-1 4 9,3 2 3,2 2-11,-5 2-14,2 2-26,2-1-20,-2 1-18,-1 1-16,1-1-11,1 1-12,-1-4-4,1 1-5,-1-3-5,2-4-1,-2-1 4,0-3 2,1-3 5,1-3 1,-2-3 2,0-3-1,4-5 3,-3 0 2,1-6 9,-1-1 6,1-4 13,0-1 9,4-2 10,-1-1 9,3 1 5,3 1 14,-1 3 7,1 3 0,-1 4-6,3 7-11,-2 2-6,3 5-16,-1 5-10,1 4-7,0 4-1,-2 4-3,-2 2-2,1 4-11,-4 1-4,-1 1-9,-2 1-12,-1 1-28,-5 0-44,-1-2-62,-1-2-75,-3 1-69,0-5-57,2-1-64,-4-4-90,4-3-7,-2-4 36,0-7 54,8-3 52</inkml:trace>
  <inkml:trace contextRef="#ctx0" brushRef="#br0" timeOffset="2730">2497 68 182,'17'-24'282,"4"4"14,3 5 11,1 6-128,2 6-54,1 7-12,0 9 5,2 6 19,2 8 19,0 11 9,1 7 1,-1 9-11,-2 6-16,-2 7-18,-3 5-19,-5 3-22,-7 5-14,-6 1-21,-9 1-31,-6 1-57,-10-5-67,-11-3-73,-6-3-96,-6-7-136,-13-3-55,-7-8 2,-15-4 37,-14-10 56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8:35.31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1015 57,'2'0'294,"0"2"30,3-2 19,-2 0-51,5 0-86,0 0-46,3 1-13,0-1 0,2 0 4,4 2-2,2-2-13,-1 0-24,2 3-31,2-3-34,-2 1-41,2-1-49,-5 1-53,2-1-56,1-1-56,-2 1-102,-4-4-79,-1 1-19,-5-3 18,-2 0 35</inkml:trace>
  <inkml:trace contextRef="#ctx0" brushRef="#br0" timeOffset="206">93 882 63,'-19'-5'299,"5"2"27,4 2 15,6-2-55,4 0-110,4 0-71,9 1-43,6-1-21,6 1-17,5 1-21,7 1-30,2-1-64,4-2-129,-2-3-70,-3-2-33,-3-2-9,-10-2 14</inkml:trace>
  <inkml:trace contextRef="#ctx0" brushRef="#br0" timeOffset="2118">975 675 245,'4'-17'348,"-1"1"39,0 2 39,-1 4-96,-1 1-45,-1 3-13,0 1-5,0 2-13,-1 3-10,-1 1-21,0 4-31,1 4-33,-2 2-28,1 4-14,0 4-19,-1 2-19,3 3-20,-1 3-11,1 2-10,1-1-12,-1 1-10,3-1-5,1 1-15,0-1-21,0-2-26,0-1-41,-1-3-80,-1-2-101,1-2-84,-1-4-107,-1-4-113,2-2-34,-1-4 41,-2-4 84,3-4 82</inkml:trace>
  <inkml:trace contextRef="#ctx0" brushRef="#br0" timeOffset="2402">1126 914 172,'1'2'327,"-1"0"28,2-2 14,-1 0-99,-1 0-98,0 0-66,0 0-42,0 0-38,2 0-46,1 0-71,2-4-141,3 0-77,-4 0-39,1-4-9,0 1 18</inkml:trace>
  <inkml:trace contextRef="#ctx0" brushRef="#br0" timeOffset="2574">1312 790 267,'2'-10'332,"-1"-2"21,3 0 18,0 0-129,6 1-71,-1 2-32,4 2-12,3 4-3,1 1 0,4 5-15,-1 5-19,-1 2-17,0 5-16,-3 5-20,-5 2-14,-5 2-9,-1 3-7,-6 0-7,-6 3-11,-6-1-9,-2 1-6,-4-3 0,1-2 18,0-2 35,1-5 38,3-4 41,3-3 38,3-2 30,1-3 6,3-1-12,6-4-23,6-1-27,4-1-35,10-2-40,4-3-40,4 0-66,4-5-115,1 1-118,3-5-189,-3-4-103,-3 0-41,-7 0 23,-5 1 88,-7 1 105</inkml:trace>
  <inkml:trace contextRef="#ctx0" brushRef="#br0" timeOffset="3085">923 295 42,'-1'-13'229,"-2"2"20,-4 4 12,1 4-71,-2 4-54,-5 5-24,0 4-8,-4 4 0,1 7-3,-3 3 1,-3 3 10,0 5 12,-3 2 20,0 4 23,-4 4 17,4 3 7,1 4-6,3 4-15,6 2-28,5 2-36,9 2-35,4 1-20,8 0-18,9-2-15,6 0-11,5-2-14,3-3-26,2-7-47,4-7-62,2-9-63,3-6-60,-2-7-88,2-10-98,2-7-25,-2-9 28,0-7 41,1-10 58</inkml:trace>
  <inkml:trace contextRef="#ctx0" brushRef="#br0" timeOffset="3358">1692 671 212,'25'-25'421,"-5"6"32,-2 5 21,1 10-51,1 8-166,0 7-104,0 8-43,-1 8-8,-2 8 2,0 2 6,-2 8 2,1 5-11,-5 4-21,-5 1-30,-3 2-44,-6 0-66,-6-1-75,-7-2-73,-5-6-78,-9-5-148,-5-7-57,-10-6 7,-7-9 41,-4-9 55</inkml:trace>
  <inkml:trace contextRef="#ctx0" brushRef="#br0" timeOffset="31710">2533 301 241,'0'-24'267,"-6"3"12,2 3-46,-2 1-89,0 6-39,-2 0-20,-5 4-7,4 4 3,-4 3 2,-3 3 3,-1 4-2,-1 7 8,0 5 11,-3 8 15,-1 6 23,-4 6 20,3 8 12,-1 4-4,0 1-9,5 4-28,2 1-31,4 0-28,5-2-28,7-1-18,5 0-9,5-3-2,6-3-5,3-1-5,5-5-12,3-3-13,2-5-37,0-4-54,-1-7-60,2-7-60,-2-5-63,-3-10-108,-1-8-63,-2-7 1,-5-5 35,-1-5 50</inkml:trace>
  <inkml:trace contextRef="#ctx0" brushRef="#br0" timeOffset="32018">2585 732 196,'-1'-9'306,"-3"1"22,3 2 17,-1 2-113,0 1-65,2 1-29,-1 2-3,-1 5 13,-1-1 13,0 7 6,0 2-7,-2 5-14,0 2-22,2 2-29,3 4-30,-1-1-26,2 2-25,1 0-28,1 0-45,6 0-54,-1-1-58,2-2-47,2-2-54,-1-4-94,2-1-45,0-7 4,-2-2 32,3-5 36</inkml:trace>
  <inkml:trace contextRef="#ctx0" brushRef="#br0" timeOffset="32272">2874 857 48,'5'-7'269,"-2"-2"19,2-1 12,-2-1-58,0 1-89,-1-2-42,2-2-20,-2 1-3,0-2 1,-2 0 3,0 1 5,0 1 9,-4 1 9,2 3 0,-2 0 2,0 1-6,-3 3-8,-1 1-13,-1 3-14,-1-1-11,1 4-12,-2 1-10,3 1-13,0 1-11,1 1-5,3 3-5,-1 0-2,4 0-4,1 3-2,6 0-1,-2 3-1,6 1 4,1 2 4,5 2 3,-2-1 1,4 4 2,0-2 0,-3 0-3,2 0-3,-4 0-3,-2-3-2,0 0-2,-5-3-5,-1-2-2,-5-1-3,-2-3-4,-2 0 1,-4-3-3,-5-3 2,-1 0 2,-2-3 4,0-3 4,1-1 8,0-2 8,3-2 3,2-1 2,5-1-1,2-4-8,6-1-14,5-2-29,5-2-33,4-2-45,5 0-39,2-1-40,3 1-44,0 1-78,2 4-73,-3 1-16,-4 2 16,0 5 29,-2 3 42</inkml:trace>
  <inkml:trace contextRef="#ctx0" brushRef="#br0" timeOffset="32782">3247 843 164,'8'0'232,"0"-2"9,2-1-52,-2 0-63,0-1-43,-2-2-16,3 0-7,-2-3 3,-3-2 0,1 1 1,0-2 3,-5-3 3,0-1 5,-2 0 7,-1 0 6,-2-1 10,1 2 7,-3 2 6,-2 1 0,3 1-4,-4 4-4,0 0-2,-2 6-9,-1 0-14,1 2-10,1 2-11,-2 0-14,2 3-9,3 0-14,0 0-5,3 2-4,2 0-4,2 0 0,2 1-2,5 3 1,2 0 3,2 0 0,4 5-2,0-2-1,3 1 1,0 2 0,1 2-1,0-1 0,-1 2 3,-2-1 0,-1 1 2,-6-3 0,-2 0 0,-3-2 0,0 1 0,-6 1-3,-3-3 1,-4-2-1,1 1-5,-5-4-5,-1 1-2,0-4-1,-1-1 1,2-3 2,2-1 7,0-4 8,4-2 4,2-3 4,4-1 0,4-3-2,-1-1-6,7-3-6,4-1-14,0-4-22,3-1-34,5-1-49,-2-3-57,6 2-61,-3-1-84,-1 1-111,-2 1-35,-2 2 11,-7 2 39,-1 5 49</inkml:trace>
  <inkml:trace contextRef="#ctx0" brushRef="#br0" timeOffset="33343">3597 891 110,'6'5'341,"2"0"46,-5-2 44,0-1-14,-1-2-72,0 0-27,-2 0-24,0-2-27,0-1-42,0 2-63,-2-1-116,0-1-145,4-1-123,-4-2-162,-1 0-131,1-2-52,-2-1 19,4 0 65,1-1 81</inkml:trace>
  <inkml:trace contextRef="#ctx0" brushRef="#br0" timeOffset="33683">3836 651 7,'3'-14'301,"-2"1"35,1-1 28,-2 2-5,0 3-119,-2 2-63,1 2-33,-1 1-24,1 4-15,-3 0-14,1 4-16,-3 2-15,-2 3-12,2 2-8,1 2-4,2 1-8,1 2-7,4 1-2,3 1-7,1 0-8,5 1-5,0 1 0,2-4-3,2 1-1,-2-4 3,4-4 2,-4-2 5,3-2 1,-2-5 5,0-1 6,-1-5 10,0-2 19,-1-2 19,0-4 19,-3-1 19,-1-1 15,-2-1 9,2-1-4,-1 0 2,-1 2-6,-5 4-8,4 0-12,-3 2-9,-1 5-19,1 2-18,-1 1-17,1 4-14,-2 2-9,2 5-6,-2 3 0,1 5-5,2 1 1,-1 3-3,0 3-3,2 0-3,-2 3-7,1 0-22,-2 1-43,1 1-72,0-2-83,-1-4-87,2 2-92,1-6-130,-3-1-36,2-3 28,-3-4 63,2-4 73</inkml:trace>
  <inkml:trace contextRef="#ctx0" brushRef="#br0" timeOffset="34200">4527 777 54,'6'-17'265,"-2"2"21,0-3 14,-3 2-71,1-1-80,-1 1-41,-1 1-22,-1 0-6,-1-1 7,1 3 6,-3 3 5,1-1 1,-3 4-4,2 2-7,-5 1-9,-2 4-14,-1 1-10,-3 4-10,1 2-8,0 1-7,-2 2-5,5 1-7,0 2-7,2-1-6,2 2-3,3-1-4,2 2-4,2-1-1,3-2 0,2-2 3,1 1 0,5-4 4,0-1 5,1-1 2,0-2 7,1-3 3,2-3 8,-2 0 17,1-2 20,-3-1 29,-1 2 27,-1-1 22,-2 2 7,-3 0-12,-2 0-20,1 3-27,-3 0-29,0 3-20,0 2-12,-3 2-2,1 4-5,-1 2 2,0 4-2,0 1-7,1 1-3,1 3-7,-2 3-11,3-1-26,-2-2-43,2 2-62,0-1-72,0-2-64,2-3-62,1-2-103,-3-4-59,0-3 7,1-4 43,2-2 55,1-6 60</inkml:trace>
  <inkml:trace contextRef="#ctx0" brushRef="#br0" timeOffset="34701">4689 492 218,'11'-14'307,"-1"7"13,2 5 8,1 7-134,0 5-83,0 7-29,-2 5-12,1 5 8,-2 5 16,-1 5 14,2 4 7,-4 2-1,-1 4-1,-3-1-10,-3 2-15,-5 0-17,-3-3-13,-4-1-17,-2-2-15,-7-6-34,0-3-30,-1-5-41,0-1-37,0-4-37,5-5-42,-1-5-57,6-4-90,-2-5-26,2-5 2,4-5 22,2-3 35</inkml:trace>
  <inkml:trace contextRef="#ctx0" brushRef="#br0" timeOffset="35086">4795 81 209,'12'-14'282,"2"2"20,-5 0-14,5 1-102,-1 4-54,3 1-26,-4 0-15,4 2-6,-2-1-11,4 2-10,-1 3-9,2 0-11,-1 5-12,1 2-6,-1 4 0,-3 2 3,-4 7-2,-2 2 2,-4 4-3,-7 1 0,-1 1-7,-6-1-5,-1-1-3,-1-4 4,0-2-1,3-5 1,0-2 4,2-1 7,3-3 7,-2-3 12,5 2 8,5-4 9,1 1 1,5-1-6,8-1-10,2 2-26,8-2-63,1-2-98,3-2-182,-2-2-94,-5-5-50,-3-4-13,-7-3 34</inkml:trace>
  <inkml:trace contextRef="#ctx0" brushRef="#br0" timeOffset="36254">5668 373 91,'5'-10'283,"-4"0"15,1 5 12,-2 0-80,-2 5-83,-1 5-36,-4 4-10,-5 5 7,-5 9 20,-1 6 15,-2 7 8,-4 4 3,0 5-9,-1 3-15,3 6-15,3 2-13,10 1-11,4-2-11,8 2-9,8-1-4,10-4-11,2 1-17,7-5-20,2-5-26,1-5-57,2-5-81,-2-6-93,2-9-171,-3-5-87,-4-4-32,-4-6 21,-4-4 61</inkml:trace>
  <inkml:trace contextRef="#ctx0" brushRef="#br0" timeOffset="42887">6025 774 40,'9'-5'256,"-2"-1"22,-1 0 14,-1 0-69,-2-3-75,1 3-41,-3-1-21,-1 1-9,0-2-3,0 2 1,-1 2 2,-1-1 3,0 1 6,-1 1 15,2-1 12,-1 2 9,0 0-3,-1 1-6,2 1-17,-4 1-23,2 2-21,-3 2-18,-2 2-8,-2 2-1,-2 5 2,-1-1 0,0 2 3,1 3-3,0 0-6,2 0-1,2 2-3,3-1-5,1 1-3,3-2-2,2 0-2,3 0-5,1-2-4,1-1 2,5-1-3,-2-1 0,3-2 1,0-2 3,-1-3 2,2-2 4,-1-1 1,0-3 3,2-3 9,-5-3 5,3-3 3,-3-4 1,-1-4-2,0-2-3,-3-5-6,-2-3-9,-2-2-5,-1-1-1,-3 2-1,-2 1-3,-1 1-4,-2 4 0,0 2-10,2 2-23,-1 6-50,4 2-52,-2 4-53,1 3-44,-1 1-40,1 4-73,-1 4-48,1-1 6,1 2 26,3 2 32</inkml:trace>
  <inkml:trace contextRef="#ctx0" brushRef="#br0" timeOffset="43440">6305 873 56,'5'1'303,"3"2"31,-7-3 23,2 0-41,1 0-86,-3-2-39,1 1-12,-2-2-4,0 0-11,0 0-14,0 0-25,0-2-39,0 1-37,-2-2-41,2 2-46,0-2-57,-1 0-59,1-2-86,0 1-137,-2-2-57,0 0-6,-2 1 30,-1 0 46</inkml:trace>
  <inkml:trace contextRef="#ctx0" brushRef="#br0" timeOffset="43754">6584 661 209,'3'-10'295,"-2"1"17,3-1-7,-3 5-106,-1 0-67,0 2-40,0 2-23,0-1-16,0 4-14,0-1-11,-1 4-11,-3 1-7,0 4 2,-3 2 7,2 3 1,-1 3 2,-2 2 3,4-1-3,-1 2-5,2 2-4,-1-2-5,4 0-2,2 0-5,0-2 0,2-1 1,4-1 0,2-2 4,-1-2 8,2-4 15,2-1 14,0-4 11,1-1 11,-2-4 4,0-3-4,2-1-11,-5-3-10,4-5-12,-5-2-14,-3-3-6,-1-5-9,-4-1-3,0-2-5,-4 3-3,-1-3-11,-6 2-11,0 2-9,-1 1-21,-1 3-17,0 1-22,-1 4-21,4 1-29,0 1-67,1 4-83,1 1-35,7 0-5,-1 3 15,7 0 32</inkml:trace>
  <inkml:trace contextRef="#ctx0" brushRef="#br0" timeOffset="44222">6868 499 153,'5'-4'280,"-4"-1"19,1 2-10,-2 3-87,1 0-75,-1 0-47,0 2-28,-1 1-16,-1 3-6,1 3 0,-5 1 3,1 5 7,0 0 3,-1 3 6,1 2 0,0-1-2,-1 2 0,3 2-3,1-2-7,1 1-3,1 1-6,1-2-7,1 0-3,1 0-3,3-2-2,0-1-3,-1-1-3,3-4-3,-3-2-2,4-2 0,-2-3 6,-1-2 6,1-1 10,2-3 5,-1-2 5,-2 0 1,1-6-3,-3-1-6,2-1-5,-2-4-2,-4 1-1,-2-1 2,-2 2 0,-3 0 1,-1 2-4,-2 1-3,-3 1-7,0 2-4,-3 2-6,5 1-3,0 0-13,0 3-21,3 0-29,1 0-31,4 3-30,2-3-33,2 1-50,1 2-75,3-4-46,3-1-7,-2 1 11,5-5 26</inkml:trace>
  <inkml:trace contextRef="#ctx0" brushRef="#br0" timeOffset="44639">6941 429 148,'9'-30'289,"-1"2"20,0 6 9,0 4-112,2 8-87,-1 3-46,5 7-26,1 7-16,3 8 3,4 7 5,4 9 10,-4 9 10,5 8 21,-2 4 24,0 10 14,-5 1 15,-2 4 14,-5 2-1,-4-2-14,-9 0-27,-4-4-24,-9-4-27,-4-3-57,-12-6-68,-8-4-77,-9-5-133,-11-2-127,-10-6-64,-6-6-7,-6-5 31,-6-10 59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8:39.87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84 251 71,'4'-17'262,"2"2"20,-2 2 17,-3 2-81,1 4-64,-2-1-29,0 4-8,0 1-1,0 0-3,0 1-7,0 0-12,0 2-11,-3 4-2,-1 0 1,-2 4 6,-2 4 8,0 3 10,-1 3 4,0 4-9,-3 4-19,4 1-15,-2 1-17,3 2-19,1 0-11,1-1-10,2-2-4,0 0-1,3-2-2,3-2 0,1-3-3,3 0-1,3-5-2,0-1-1,3-5-3,3-3 2,0-3-2,1-3 1,1-5-2,0-4-8,2-1-6,-2-5-4,0 0-2,-2-3 1,-2 3 6,-5 1 15,-2 1 12,-2 3 5,-1 5 5,-2-1-4,-2 4-3,0 2-7,0 3-5,-2 3-2,2 3-1,0 3 6,2-1 2,2 2 2,1 1 2,2-1 6,1-1-3,2 0 0,3-1 1,2-1 0,0-4-3,4 0 1,-1-3 0,2-3 4,-2-1 2,2-5 1,0-2 6,-2-4 7,-1-3 3,-1-4 0,-2-4-4,-2-4-2,-4-4-7,-1-5-7,-4-3-6,-1 0-1,-2-2-4,-3 3 0,-5 4 0,0 6-10,0 5-21,0 4-41,1 5-53,0 5-52,2 3-53,5 6-62,-1 4-121,1 3-32,3 2 15,3 1 31,8 0 42</inkml:trace>
  <inkml:trace contextRef="#ctx0" brushRef="#br0" timeOffset="735">825 504 105,'2'3'295,"-2"0"25,6-3 14,-2 0-75,3 0-76,3-1-49,2-1-28,1-1-13,4 0-16,1-1-16,4 1-23,0-2-32,-3 0-32,0 0-35,-2-1-40,2-2-79,-6-2-108,-2-1-46,-5 1-8,-4-1 14,-4 1 25</inkml:trace>
  <inkml:trace contextRef="#ctx0" brushRef="#br0" timeOffset="900">919 362 26,'-13'-3'327,"0"0"34,7-1 18,3 3-3,3-2-137,1 2-97,6 1-55,5-3-35,3 3-25,5 0-41,3 0-42,3 0-61,-2-2-139,3-1-74,-2-2-32,2 0 1,-1-4 22</inkml:trace>
  <inkml:trace contextRef="#ctx0" brushRef="#br0" timeOffset="1118">1499 206 187,'-5'-12'320,"-2"-2"25,6 2 29,-2-1-81,4-1-70,2 0-21,4 3-10,-1-1-10,7 1-20,-2 2-29,3 3-32,2 1-36,0 3-19,0 2-14,-2 2-12,0 5-6,-3 2-7,-2 3-10,-2 3-15,-6 4-15,-2 4-16,-6 2-20,-2 1-16,-4 2-4,-1-1 2,2-1 11,-6-2 16,6-4 22,-1-2 19,2-2 18,1-4 16,4-3 21,-2-2 23,7-1 27,1-1 14,1-3 3,7 2-2,1-1-10,6 1-20,5 1-27,2-1-23,3-1-31,0 0-45,1 0-59,1-1-56,2-2-52,-4-3-70,-2 0-111,-2-5-31,0-2 15,-4-1 34,1-3 42</inkml:trace>
  <inkml:trace contextRef="#ctx0" brushRef="#br0" timeOffset="1450">1908 215 280,'3'-20'310,"-1"2"23,-2 2-10,-2 2-85,-1 4-39,3 2-9,-1 2-1,1 2-11,-2 1-23,2 3-23,0 1-23,0 5-14,-1 3-7,1 3 0,0 5 1,-2 1-6,0 3-13,2 1-23,0 2-17,0 2-21,0-1-24,0 1-42,0-2-41,0-2-54,2 0-46,0-2-42,2-5-34,-1 2-63,-1-8-60,-1-2-6,-1-4 18,0-3 34,3-1 43</inkml:trace>
  <inkml:trace contextRef="#ctx0" brushRef="#br0" timeOffset="1690">2019 228 42,'5'-18'303,"-4"2"32,2 2 29,1 4-16,-2 1-83,-2 3-47,0 1-25,2 2-17,0 3-20,-2 0-21,1 5-17,1 1-16,-1 6-9,1 2-3,0 4-4,1 3-11,-2 2-21,1 1-22,0 0-19,-1 2-33,-1-2-42,0-2-50,0-1-56,-1 0-55,1-3-59,-5-1-112,-3-2-52,-1-7 3,-4 0 28,-2-6 45</inkml:trace>
  <inkml:trace contextRef="#ctx0" brushRef="#br0" timeOffset="1950">1807 197 310,'-6'-13'362,"1"3"17,3 2 12,2 3-150,5 0-105,3 1-64,4 2-32,4 0-18,8 2-9,3 2-15,4 1-25,4 2-28,3-1-36,0 2-78,5-1-109,-4-2-48,-2-3-12,-2 0 10,-4 0 27</inkml:trace>
  <inkml:trace contextRef="#ctx0" brushRef="#br0" timeOffset="2106">2416 143 216,'4'0'330,"0"0"18,-3 0 12,-1 0-109,0 4-81,-1 1-35,-3 4-13,3 1 8,-4 7 0,2 1-6,-2 4-19,1 2-23,2 0-20,0 3-24,1 0-16,-1 0-29,1-3-34,1-1-35,-2-1-36,2-4-33,0-1-29,0-5-6,0-2-1,2-4-9,1-4-27,0-4-42,-1-4-22,0-4 0,0-5 9</inkml:trace>
  <inkml:trace contextRef="#ctx0" brushRef="#br0" timeOffset="2296">2406 311 230,'0'-32'279,"-2"4"31,2 0-23,2 3-57,0 6-36,-1 1-10,2 4 5,1 4-8,-1 2-13,2 4-20,-1 2-28,6 4-29,-1 2-32,3 5-15,3 3-12,1 3-5,1 2-1,4 2-6,-2-1-4,0 2-13,-2-1-18,2-2-27,-3-2-40,0-2-38,-2-4-38,0-1-22,-2-5-12,0-5 9,-3-1 25,0-4 30,1-5 35,-3-3 30,-1-3 26,-1-2 21,-2-4 16,0-1 18,2-4 14,-2-1 17,-2 1 28,3 3 33,-3 2 33,3 4 31,-4 5 13,0 3-10,0 5-24,0 2-31,0 5-31,-4 3-20,3 6-13,-1 6-5,0 5 3,2 2 1,2 4-9,1 4-10,1 3-13,0 3-23,0 0-45,0 1-64,0 1-74,-4-2-88,0-2-154,-5-2-67,-3-2-3,-5-2 35,-7-2 59</inkml:trace>
  <inkml:trace contextRef="#ctx0" brushRef="#br0" timeOffset="2793">1753 783 193,'-9'5'292,"2"-1"18,6-1-12,5 0-93,6-1-61,7-1-32,7 0-14,8 1 1,2 0 4,9-1 4,4-1 5,8 3 8,5-1 10,3-1 0,8 2 0,2 0-16,1 0-21,-3 2-49,-1-2-75,-2 0-78,-8 0-76,-3-3-78,-5 0-137,-9-2-54,-10-1 10,-8 0 36,-11 0 50</inkml:trace>
  <inkml:trace contextRef="#ctx0" brushRef="#br0" timeOffset="3073">2237 879 208,'-11'0'274,"-3"2"20,1-1-31,-1 2-74,0 3-48,-4 2-17,1 1 7,-4 3 8,-2 1 8,0 4 1,0 1-3,-1 3-11,2 1-22,3 2-20,-2 2-17,7 1-17,2-2-14,3 2-12,3-1-7,4 1-8,6-3-2,0 0-3,6 0-5,4-3-2,2-2-5,5-2 0,1-4 0,4-1 2,3-1-1,1-5 0,0-3 0,0-2 2,0-4-3,-4-3-3,-1 0 2,-6-4-3,-7-1 7,-2 1 6,-7-3 10,-3 2 14,-3 0 5,-7 1 4,-2-1 1,-7 1-1,-3 1-3,1 1-10,-3 1 0,4 1-7,2 1-6,3 2-26,3 0-38,3 2-49,6 1-57,5 1-49,7 2-49,4 2-68,5-1-91,8 2-20,4-1 16,-1-2 29,7 0 44</inkml:trace>
  <inkml:trace contextRef="#ctx0" brushRef="#br0" timeOffset="3468">2583 1154 160,'4'-3'317,"-2"1"19,-4 2 11,-2 2-96,-4 2-90,0 2-54,0 3-26,-2 2-9,2 1-8,3 0-7,0 1-13,5 1-13,3 1-10,4-2-6,2 1 2,7-2 2,0 0 7,6-2 14,0-2 13,0-2 11,4-3 12,-3-3 11,1-5 0,-7-1-7,2-4-12,-4-5-15,-5-5-17,-2-2-24,-6-4-39,-4-1-53,-7 3-55,-5 0-62,-7 5-118,-8 1-97,-5 6-27,-9 1 16,-1 2 35,-8 3 51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3:23.85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209 191 133,'0'-5'257,"0"3"25,0-3-31,0 1-56,0 2-50,0-1-34,-2 3-18,-1-1-17,1-1-9,1 2-11,-2 0-8,-1 2-7,0-1-12,-4 1-3,0 2-7,-3 2-3,-2 2-5,-1 1 0,0 0-4,1 0 0,2 1-5,-1 1-1,2-2-1,0-2 0,3-1 0,0 0 0,2-1 0,2-2 3,0-2 0,1 1 2,-1-4 3,0-1-1,3-1 2,-3-4 0,3-2 1,0-2 2,0-4 2,3 0 3,0-2 7,0 0 13,-1-1 29,4 1 25,-2 1 24,-1 4 9,3 4 0,2 1-12,1 4-27,4 4-25,6 4-23,6 5-13,0 5-4,4 4-4,3 4-6,2 7-45,3 5-82,1 7-116,-2 3-154,4 8-85,-6 0-41,0 2 20,-6-1 67</inkml:trace>
  <inkml:trace contextRef="#ctx0" brushRef="#br0" timeOffset="9981">120 47 38,'0'-1'241,"-3"-1"25,3-1 5,-3 0-65,3 0-55,0 0-36,0-1-19,0 1-14,0 1-11,3-1-13,-3 0-15,3 1-11,-3 1-13,0 1-8,0 0-8,0 0-3,0 1-1,-1 4 0,-1 0-1,-1 1 1,1 1 0,-1 1 0,0 0-1,1 0 2,-1 1 2,-2 0-4,2 0 2,-3-1 0,0-2 0,-1 1 0,1-2 3,-2-1 1,0-2 0,2 1 0,-1-3 4,-2-2 1,3 1 1,-1-4 4,3-1-1,0 2 4,1-4 1,3 2-1,0-1 0,3 1 1,1-1 0,0 3 0,3 1-4,-1 0-4,3 3-1,1 3-3,-2 0-3,0 1-1,-2 3-1,0 0-1,-1 1 3,-1 1 0,-1-1-2,-2 2-1,-1-3 3,0 2 2,-3-3 1,0-2 1,-4 1 0,1-2 3,-2-1 1,-3-2 6,3-2 3,-1-1 9,-1-2 6,4 0 3,3-3 1,0 1-6,3-1-8,1-1-9,2 3-8,2 0-1,3 2-4,1 0 1,-1 4-4,1 2 0,1 1 0,-3 2 0,1 2 0,-3 1-2,-1 1 0,-1 0 1,-3 1 0,0-1 0,-4 2 1,-1-2 3,0 0 5,-3-2-2,0-2 3,-3-2 0,0-2 0,0-1 4,3-3 11,0-3 7,2-1 5,3-2 1,3-2 1,3-3-8,2 1-10,4 0-10,2 1-3,3 0-5,-1 3-1,3 1-1,-3 4-2,1 2-2,-3 2-3,-3 5-2,1 1 1,-4 3-1,-2 0 4,-1 1 3,-4 1 1,-3-1 4,-1-1 3,-3-1 3,-1-2 3,-1-2 2,-1-1 6,-1-3 6,0-1 5,2-4 7,1-1 3,1-1 5,1-1-2,3-1-7,2 0-4,0 1-9,3 3-10,0-3-9,2 4-10,1 0-12,0 2-22,3 2-36,2 0-40,0 1-46,3 2-34,3 2-41,1 1-73,0 0-64,0-2-11,0 1 20,1-1 28</inkml:trace>
  <inkml:trace contextRef="#ctx0" brushRef="#br0" timeOffset="10897">146 136 58,'-7'-3'257,"-1"-1"14,-1 0 12,4 0-83,-3-1-85,3 0-48,0 1-28,-1 0-13,2 1-12,-1 1-4,3-1-14,1 2-17,1 1-47,1-2-108,1-1-55,1 2-32,0-4-8,3 2 7</inkml:trace>
  <inkml:trace contextRef="#ctx0" brushRef="#br0" timeOffset="13120">25 116 48,'4'-3'223,"0"-1"17,2-2-10,2 1-79,-1-1-52,2 2-31,-1-2-18,0 1-12,0 0-7,1 3-6,-2 2-3,-1 0-5,-1 0-4,0 1 1,-2 2-2,-3 2-3,0-1 3,-2 2-4,-1 0-2,-3 2-1,-2-2-2,-2 0 0,-1-2 0,0-2-1,0 1 4,-2-3 0,2-3 7,-1 0 4,4-2 6,0-1 7,3-1 6,3-1 4,2 1 2,2-2-2,4 0-7,4 3-6,4 1-7,0 1-7,5 2-6,1 2-5,0 3 0,0 2-2,-4 1-2,1 2 2,-4 2 0,-3 2-4,-1 0 0,-6 1-2,-1-3-2,-5 3-3,-4-3 3,-5-1-1,1-1 2,-5-4 5,0-2 1,-1-2 1,-1-5 2,1 0 1,1-3 2,0-3 4,5-1 3,-1-1 3,5-1 1,3-1 0,2 2 0,4-1-1,1 2-1,0 3-2,3 0-3,2 5-3,0 1-1,0 0-3,0 4-2,3 2 0,-3 2 0,-2 1-3,1 1-1,0 2-1,-4-3-1,1 2-1,-3-2-2,-1-2 1,0-1-1,-1 0 3,-3-1 0,1-2 2,-3-2 1,2-1 3,-3 0 0,1-1-2,-1-1 4,1 1 3,0-2 1,3 1 2,-1-1 2,1 0 4,3 0 1,0 0 5,0 2 0,3-2-1,2-1-2,0 3-1,4 0-3,-1 2-4,2-1-5,2 2-3,-2-1-1,1 2 0,-2 2 0,-1-1-1,-1 1-1,-2-1 0,-1 2 0,-2 2-1,1-1-1,-6 4 0,0 1 2,-4 0-1,-1 0-1,-4 1 1,-1-1-2,2 0 4,-3-1-1,1-2 2,2-2 2,0 1-1,1-2 3,0-2-3,3-1 3,1-1 0,3-2 2,1 0 2,2-3-1,5 0 3,0-2 0,3-1-2,4 0-1,-1 1-4,3 1 0,-1 1-3,-2 1 0,2 3-1,-4 2-1,-1 1-2,-2 2-1,-4 3 1,-2 0-3,0 2 0,-2 1 1,-2 1-1,-1-2 2,0 1 0,-1-2 0,-1-1 3,-2 0-2,3-3 3,-1 2 0,1-4 1,1-1 1,-1-1 1,3-1 3,-2-1-1,4-2 1,-1 0 1,2-3 1,0 2-2,3-1 1,-1-1 0,0 2 0,-1 0-3,2 3 1,-3-1-3,3 2 3,-3-1-3,0 2-2,0 1-4,0-2-2,0 2-16,0 0-26,3 2-51,2-2-136,0 1-72,0 2-34,1 0-7,2 2 14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9:27.2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481 170 198,'-3'-19'299,"-4"-1"15,0 1 12,0 1-122,-1 1-73,-1 1-30,-1 1-9,2 3 0,-1-1 2,0 5-3,1 0-8,-4 4-3,-2 2-2,2 4 6,-7 5 6,-1 2 2,-5 5 6,0 2 7,0 4-6,-2-1-7,1 4-5,-1-2-2,2 1-3,2 1-9,1-2-6,2 0-11,3 0-8,1 0-9,2-2-6,5-1-6,1 0-4,0 0-6,5-1 3,3-1 1,3-1-1,6 0 3,2 0-3,5 0 3,2 0-4,4-2 0,3 3-4,2-3-2,-2 4 1,5-2 1,-3 3-2,2 0 0,-6 0-3,-1 1 0,-6 2-3,-2 2 0,-6-2-4,-4 3-2,-8 0 1,-4 0-2,-7 1 2,-7-1-1,-2-1 1,-8-4-4,-2 1 1,-3-2-1,2-3 2,5-2 0,4-2 0,5-1 3,3-4-4,7 0-6,6-1-2,5-3-6,5 0 3,6 1-1,11-3 2,5-1 4,3-1 1,5 2 3,2 0-3,-1 3 6,-3 2 0,1 1-2,-8 4 4,-4 0-1,-6 4 3,-5 3-4,-4 1 1,-7 3 2,-5 0 1,-2 1-2,-3 2 1,0 0 2,-1 0-3,0 2 4,3-2 1,1 1 7,6-1 1,1 0 0,5-1 1,1-1 3,5 0-8,3 0 1,2-3-16,5-1-32,-1-3-66,1-3-92,3-3-81,-1-4-99,1-5-147,-3-5-55,-1-4 19,0-6 67,-3-4 69</inkml:trace>
  <inkml:trace contextRef="#ctx0" brushRef="#br0" timeOffset="883">826 452 74,'-4'-6'278,"3"2"20,-2-1 12,-2 5-66,0 5-81,-4 1-43,-1 6-16,-3 3-1,1 4 2,-1 4-1,-1 2 3,1 2-7,4 3-7,0 0-10,2 2-11,4-1-15,3 1-19,5 1-13,1-3-23,8 0-27,1-2-34,5-1-34,2-3-35,2-3-39,5-4-54,-3-4-102,1-5-34,2-7-1,-1-2 17,0-5 30</inkml:trace>
  <inkml:trace contextRef="#ctx0" brushRef="#br0" timeOffset="1123">1148 696 119,'-6'-11'287,"0"0"22,-2 4 16,-2 2-83,-2 4-82,0 2-42,0 5-12,1 3-14,-1 3-9,0 2-11,6 2-16,-1 1-17,4-1-16,1 2-6,4-1-7,1-1-2,5-1-5,3-1-1,0-2 0,2-2 1,1-2 0,1-4 5,0-1 10,0-3 16,-3-3 22,-1-3 20,0-3 17,-1-1 2,-2-7-2,-5-2-13,-2-1-19,-1-2-23,0-1-19,-3-1-21,2 3-24,-3 2-36,4 2-48,0 2-56,4 3-103,-1 1-112,3 4-48,5 1-3,2 0 27,4 3 49</inkml:trace>
  <inkml:trace contextRef="#ctx0" brushRef="#br0" timeOffset="1469">1604 548 135,'-7'-9'294,"-1"0"23,-1 2 20,-2 1-90,0 1-75,1 5-37,-2 0-15,0 3-9,3 2-6,0 2-12,1 4-10,4 1-12,3 1-10,1 4-7,5-1-10,-1 2-7,9 0-9,-4 3-8,4 0-6,3 1-6,-2 4-1,3-2-1,0 0-2,-5 2 2,-1-2 0,-4 0-1,-3-4-4,-4 2-4,-1-3-18,-6-3-33,-1 0-44,-3-4-46,-1-2-74,-4-2-123,-2-2-54,2-5-3,-1-1 24,7-4 34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9:29.6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209 41 119,'-1'-13'281,"-1"1"19,0 3 10,-2 3-97,-2 5-71,-2 2-33,-4 8-10,-1 5-2,-2 3 2,-2 8 1,-1 3-5,-1 7-11,-1 4-11,2 4-5,0 4-10,1 2-8,5 5-9,6-1-13,6-1-15,5 1-13,5-4-20,6-2-23,6-3-33,3-3-41,6-7-68,0-3-125,2-9-59,-1-5-15,-4-7 9,-1-5 31</inkml:trace>
  <inkml:trace contextRef="#ctx0" brushRef="#br0" timeOffset="54597.27">296 340 193,'0'-3'259,"0"0"14,0-1-50,2 2-69,-2-2-47,1 0-26,-1 2-13,0-3-5,2 2 0,0-3 1,-1 2-1,1 1-1,-1-2-2,3 1 0,-3 0-5,-1 2 2,3-1-1,-3 0-1,0 1-2,2 1 2,0-1-1,-2 1-2,0 1-3,0-2-5,0 2 0,1 0-5,-1 0-2,0 0-4,0 0-2,0 0 2,0 0-4,0 2-2,0-2-7,0 1-5,0 2-1,0 2-5,0 2-2,0 4 0,0 1 2,0 1 0,5 4 3,-4-2-2,2 1-3,2 2 3,2-1-4,-1-1 0,3-1-2,-1 0-3,4-3 0,-3-1 1,0-4 1,-1-1 0,2-4 1,-1-2 1,-1-3 1,0-5 1,1-1 4,-1-3 4,0-3 5,0-1 9,-2-2 11,1-2 14,-2 1 22,-1 2 21,0 2 13,-3 3 6,1 3-4,-1 3-10,-1 0-24,2 3-29,-2 4-16,0 4-10,0 3-4,0 2-1,2 4 2,-2 4 4,2 0-3,-2 1-7,4 2-3,-3 0-4,1 0 0,-1 0-9,1-1-16,0-2-29,-2 0-56,1-3-69,-1-2-77,2-2-66,-1-1-49,3-4-82,-4 0-53,1-3 13,-1-3 47,3-4 52,2-4 61</inkml:trace>
  <inkml:trace contextRef="#ctx0" brushRef="#br0" timeOffset="55248.27">669 301 143,'2'-10'301,"1"-1"21,0 2 10,1 2-94,0-1-83,2 2-42,-1 0-20,2 2-10,1 1-2,-2 0-4,3 1-7,-1 2-14,0 3-11,-1 2-11,0 2-8,-2 5-8,-2 2-6,-3 2-5,-1 1-3,-3 2-4,1-1 0,-3 0-4,0 0 1,1-3-2,-1-1 0,1-2 3,2-3 2,-3-2 1,4-1 3,0-1 1,4-4 4,1 1-1,3-2 0,2-2-2,4 1 1,0-2 0,1 3 0,1 0 3,-3 3 4,0 0 7,-2 1 4,-2 4 5,-4 2 2,-1 1-3,-4 2-2,-3 0-4,-4 1-7,-1 0-12,-3-1-23,0-1-31,-2 0-44,0-2-58,-2 0-118,0-3-96,3-2-38,1-4 2,9-1 25,5-3 48</inkml:trace>
  <inkml:trace contextRef="#ctx0" brushRef="#br0" timeOffset="55655.27">944 427 271,'5'-9'359,"-2"2"22,-1 1 7,0 0-130,-2 0-123,1 1-88,1 2-63,0-1-76,-1 0-138,1 2-77,2-4-33,-1 1-9,5-2 18</inkml:trace>
  <inkml:trace contextRef="#ctx0" brushRef="#br0" timeOffset="55812.27">1107 240 209,'-3'-3'318,"2"-2"18,-1 2 7,0 1-122,-1 2-91,2 0-44,-4 5-18,4 0-2,-1 1 12,2 3 13,2 0 8,-1 3 9,4-1 4,-2 2-1,2 0-5,3 2-10,-2-1-11,3 2-12,2-1-10,-1 2-11,1 1-8,0-2-9,-1 1-5,0-3-9,-3 3-9,-2-3-5,0-1-19,-5-2-31,0-1-46,0-2-56,-4-1-61,0-1-104,-5-3-110,0-1-32,-4-5 6,1 0 37,-2-2 53</inkml:trace>
  <inkml:trace contextRef="#ctx0" brushRef="#br0" timeOffset="56083.27">1104 397 230,'7'-10'324,"1"-2"18,2-2 8,3 4-133,4-1-94,1 1-58,3-1-29,-1 2-31,2-1-46,-1-1-110,-2 1-100,-5-4-53,-3 1-25,3-1 0</inkml:trace>
  <inkml:trace contextRef="#ctx0" brushRef="#br0" timeOffset="56224.27">1371 97 187,'3'-7'324,"-1"2"19,1 2 12,4 3-100,-1 3-84,6 6-38,0 5-2,2 4 15,0 4 24,3 7 13,1 3-7,1 4-21,-3 5-22,-1 1-32,-3 3-33,-4-1-28,-5-2-32,-3-3-34,-5 0-44,-5-5-47,-2-4-50,-2-1-43,-2-2-39,-2-7-60,-2-2-78,2-5-17,0-3 13,3-4 32,4-3 39</inkml:trace>
  <inkml:trace contextRef="#ctx0" brushRef="#br0" timeOffset="56616.27">1787 451 221,'4'0'314,"0"-3"20,1 2 1,1-2-110,1 1-76,2 1-41,2-1-22,0 1-10,4-1-9,0 0-13,6 2-15,0 0-16,2 2-12,1-2-21,-1 0-27,-2 0-39,0-2-54,-3 1-114,-5-3-78,0-2-28,-4 0 2,-2-2 22</inkml:trace>
  <inkml:trace contextRef="#ctx0" brushRef="#br0" timeOffset="56814.27">1985 253 112,'-5'-8'331,"2"4"26,2 1 13,-3 2-55,3 2-100,1 4-49,-3 5-4,3 5 11,-2 5 18,0 4 7,1 4-14,1 5-28,1 2-39,-1 2-36,2 2-30,0-1-64,1-1-104,-2-2-124,3-4-175,-3-2-93,-1-6-48,0-3 17,-5 0 76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7:39.7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37 376 241,'4'-3'264,"-4"0"17,1 0-64,2 0-65,-1 1-46,-2-1-21,1 2-12,-1-1-8,0-1-5,2 2-5,-1-1-8,-1-1-4,0 1-1,2 1 1,-2 1 6,0-1 6,0 1 5,0 0 8,0 0-1,0 0-4,-2 0-8,2 0-11,-1 1-10,-1 2-6,-1 3 2,-1 0 2,-3 6 5,2 0 10,-1 5 1,0-1 7,0 4-5,2 1-3,1 1-5,0 2-6,3 0-6,0 0-10,3 0-3,2-1-5,3-2-5,-2 0-4,4-2-3,-2-1-15,4-1-29,-1-2-39,2-4-44,-1-1-40,1-2-39,5-1-50,-6-3-74,2-1-39,-1-3 1,1-3 19,-1-3 29</inkml:trace>
  <inkml:trace contextRef="#ctx0" brushRef="#br0" timeOffset="355">313 588 21,'4'-13'266,"2"0"21,-3 1 16,1 1-61,-3 4-87,-1 1-59,0 3-36,-1 3-16,-3 1-13,0 5 1,-5 3-4,2 2-1,-1 1-1,-1 3-2,1-2-4,1 4-3,1-2-2,1-2 3,-1 1 5,6-2 7,0 0 4,0-2 4,5-1 7,-1-1 3,1-1 5,2-2 5,1-1 11,-1-1 7,1-3 10,-1-1 6,-1-2-3,3-5-10,-2 1-15,-1-5-19,-1-2-26,1-1-32,0-3-37,1 0-34,1 0-40,0-1-41,4 2-54,-4 2-103,3 2-52,2 1-12,-4 1 13,9 1 32</inkml:trace>
  <inkml:trace contextRef="#ctx0" brushRef="#br0" timeOffset="674">576 459 142,'-1'-4'302,"-6"0"20,1-1 10,-2 2-92,-1 0-94,1 1-50,-5 2-25,5 2-11,-1 3-8,0-1 0,4 2-6,0 2-1,2 1-1,3 0-3,1 0-1,2 1-3,4 2-4,1 2-3,3-1-5,-2 0 1,5 3 2,-2 2-1,-3-2 0,4 2-2,-5 0-5,-2-1-2,-3 1-6,0-2-5,-6 1 0,0-3-7,-3 0-11,-6 0-20,2-3-25,-3 0-30,0-2-25,2-1-22,1-1-26,3-2-53,1-2-81,1-3-26,3-2-3,4-4 10,7 2 25</inkml:trace>
  <inkml:trace contextRef="#ctx0" brushRef="#br0" timeOffset="1064">924 425 152,'-3'-9'275,"-2"2"19,2 0-7,-2 3-89,4 0-62,-5 2-33,3 2-11,-4 3 4,-1 3 10,-3 5 10,-2 2 13,1 5 8,-6 5 8,1 5-5,1 2-12,1 3-16,-1 3-20,4-2-22,3 2-19,4 1-19,2-1-12,5-3-16,3 0-33,3-3-43,6 0-57,2-5-61,4-2-81,0-4-129,0-5-45,2-7 4,0-2 34,0-5 48</inkml:trace>
  <inkml:trace contextRef="#ctx0" brushRef="#br0" timeOffset="1332">1108 671 90,'0'-18'282,"0"2"21,0-1 16,0 2-74,0 2-79,-2 1-37,1 0-7,-1 3-4,0 2-1,1 2-4,-3-1-14,0 3-20,-2-1-22,-2 4-21,-2 0-11,-1 2-12,2 3-4,-3 1-4,2-1 3,2 2 0,1 2-1,1 1 2,3 0 1,-2 1-1,5 3 0,5-1-3,-1 1 3,3-1 0,3 1-2,0-1-2,5 1 0,-1 1-1,-3-2 0,2 1 1,-1 1 2,-2-2 1,-1 0 0,-3 1-1,-1 0 3,-3-1-3,-6-1-2,0 0-1,-9 0 2,2-1-2,-4-1 2,-3-2-2,1-1 4,-4-2 12,7-2 18,-2-3 25,3-2 22,4-2 20,-2-2 13,5-3 4,2-2-7,4-3-24,5-2-21,4 0-24,3-4-21,2-1-38,3-3-52,4 0-61,0-3-65,-1 2-62,2-1-51,-3 2-60,0 2-78,-5 2-8,0 2 33,-1 1 41,3 4 51</inkml:trace>
  <inkml:trace contextRef="#ctx0" brushRef="#br0" timeOffset="1766">1255 472 169,'4'-8'313,"1"1"28,-1 1 21,-3 0-88,2 1-75,-1 1-34,1 2-19,0 1-16,0 1-6,4 1-5,-1 3-10,5 4-14,-2 4-10,3 2-1,0 4-4,1 4-10,0 2-12,-1 2-13,-1-1-8,-3 4-7,1-2-9,-2 1-10,-4-2-14,-1-1-29,-6-1-46,0-1-61,-4-4-65,-5 1-100,2-7-122,-5-1-44,-1-1 7,0-5 39,0-2 53</inkml:trace>
  <inkml:trace contextRef="#ctx0" brushRef="#br0" timeOffset="2018">1264 770 190,'7'-11'321,"0"1"15,1 1 14,2-1-113,2 2-103,1-1-57,0 2-35,4-1-24,-1 1-33,5 2-57,-3-1-136,0 0-75,-1 0-37,-4 0-13,1-1 11</inkml:trace>
  <inkml:trace contextRef="#ctx0" brushRef="#br0" timeOffset="2413">1500 341 122,'3'-3'274,"3"0"14,4 3 11,2 3-97,1 3-75,3 2-28,-2 4-12,2 6 4,-3 4-1,-1 8 2,-1 5-12,-3 7-12,-1 4-13,-6 4-15,-2 2-15,-6 4-29,-2-1-36,-7 1-45,-2-4-92,-5-4-113,-2-3-58,-5-6-15,0-6 13,-2-1 31</inkml:trace>
  <inkml:trace contextRef="#ctx0" brushRef="#br0" timeOffset="17629">274 1349 265,'-4'2'302,"-3"1"12,6-3-30,-4 0-116,5 0-74,3 0-34,0-2-19,4 1-6,2-2 2,7 1 4,3-2 1,8 0-2,5 2-1,4-1-5,10 0-6,6 1-6,7 1-7,10-1-3,5 2-4,10-1-1,4 1 0,4 0 6,3 0 4,2 0 4,-1 0-1,-1 0 0,-3 0-4,-5 0-10,-5 0-25,-9-2-42,-15-2-117,-9-1-109,-10-2-57,-12-2-27,-7-5 5,-11-4 30</inkml:trace>
  <inkml:trace contextRef="#ctx0" brushRef="#br0" timeOffset="20275">984 1466 182,'5'-6'307,"0"0"19,-2 2 14,3-2-106,-3 1-69,-1 2-23,0-2-1,-1 3 7,-1-1 5,2 1-2,-2 1-13,0 1-28,0 0-28,-2 0-26,2 3-15,-3 1-11,0 2-5,0 5-1,-5 1-1,2 1-2,-2 3 0,0 1-4,-3 0-5,0 1-3,-1-2-2,0 1-2,1-1-2,-5-1 1,3-1-2,-1-1-2,1-2 2,2-2 0,1-2 1,1-1 2,3-1-3,0-1 3,1-1-2,2-1 3,1-1-1,2-1 1,4 2-1,0-2 0,4 0 2,3 0 0,3 0-3,6 0-1,0 1 1,2-1-2,0 3-4,4-1 1,-1 1-8,0-2-14,-1 1-24,-3-1-24,-1-1-25,-1 0-22,-5-3-17,-3 0 0,2-1 9,-5-4 19,-2-1 22,-1-2 24,-3 0 20,-2-4 22,0 0 18,-2 0 14,0-2 16,-1 1 16,0 2 14,1 1 18,-1-1 17,2 5 15,-1 0 8,0 5 3,1-2-4,1 3-13,-4 1-17,4 2-9,-3 3 3,-1 5 12,-1 2 16,-1 8 15,-2 3 8,0 5 1,-1 2-22,2 5-20,1 2-24,-1 1-25,1 0-13,3-2-9,-2-1-9,2-2-20,-2-2-32,4-5-90,-1-4-118,0-5-143,2-3-161,0-6-74,0-6-15,0-8 62,0-4 106</inkml:trace>
  <inkml:trace contextRef="#ctx0" brushRef="#br0" timeOffset="21236">1633 177 87,'-5'-19'283,"3"-2"17,2 2 9,3-1-79,6 2-98,0 0-49,-1 3-17,3 0-8,1 3 2,0 1 2,-1 4 4,3 4 9,-5 3 4,5 8 7,-2 5 17,-3 11 10,-1 8 6,1 8-9,-5 8-7,-4 8-16,-4 4-21,3 4-16,-1 4-10,2 1-7,3 0-8,4-2-3,3 0-3,3-2-6,4-5-2,1-4-3,3-7-3,-2-8-3,1-8 4,0-8 0,-2-5 0,3-8 1,-3-6 1,0-6-2,1-5 1,-1-5-9,-3-7-3,1-2-4,-3-5-1,-5-3 2,-2 1 9,-3 2 14,-1 5 13,-5 4-1,-2 4 0,-5 8 2,-5 8 1,-6 8 6,0 10 16,-4 8 21,2 8 21,-3 6 16,7 5 0,0 6-10,6 6-14,3 3-20,7 4-15,1 1-18,5 3-13,2 1-7,2 3-7,0-2-3,-1-5-6,-2-4 3,-8-7-3,0-7 0,-9-7-9,-8-6-21,-9-7-59,-3-5-105,-9-7-128,-4-4-184,-10-9-94,-7-2-32,-8-8 33,-10-5 90,2-5 121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8:44.00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0 677 156,'1'3'304,"6"-1"20,-2-1 19,1 2-93,5-1-66,2-1-24,4 2-1,1-1 4,5 1 8,2-2-12,5 2-22,-1 2-34,2-1-43,-1-2-59,-1 1-66,-4-2-64,-2-1-61,-5-1-99,-6-4-102,-3-1-33,-8-1 13,-7-2 34,-2 0 47</inkml:trace>
  <inkml:trace contextRef="#ctx0" brushRef="#br0" timeOffset="161">224 625 258,'-12'-5'379,"2"1"28,4-1 15,4 2-116,4 0-117,4 0-87,7 2-52,1-1-40,8-1-42,7 2-51,1-1-90,5-1-123,1-1-63,-1-2-21,0-2 10,1-2 37</inkml:trace>
  <inkml:trace contextRef="#ctx0" brushRef="#br0" timeOffset="355">899 416 78,'0'0'275,"-3"2"16,-2-2 10,1 1-82,-5-1-89,0 2-52,1-2-26,-2 0-13,2 0-4,0 0-3,0-3 5,0 0 12,2 0 22,1-3 14,2 0 21,-1-2 16,3-1 8,1 0 1,1 0-7,3-3-6,0 2-13,1-1-13,3-1-14,3 1-14,0 3-11,2-2-8,-1 3-5,0 3-1,2 2 1,-1 4-7,0 2-3,-3 3-9,0 4-5,-4 3-6,-2 4-9,-4 1-3,0 5-9,-3 0-18,-4 3-18,-1-1-18,-4-1-9,-1 2-6,-2-3 6,3 0 11,-3-3 21,6-3 30,0-2 30,4-2 22,1-2 19,3-2 20,1 0 15,5 0 5,0-1 0,7-1-4,1 1-7,5 0-16,2-2-13,2 1-24,0-1-36,1-1-61,0-1-73,0-2-78,1-2-69,0-2-63,-3-2-95,-3-5-49,3-2 22,-7-4 46,2-3 53</inkml:trace>
  <inkml:trace contextRef="#ctx0" brushRef="#br0" timeOffset="784">1255 441 224,'6'-20'307,"2"0"31,-3 5 4,-1 3-90,0 3-70,1 3-31,-2 5 6,-2 4 13,1 4 12,0 5 4,-1 5 11,-1 1-6,0 3-29,0 1-36,-1 1-36,1-1-26,-2 2-25,0-1-19,1-1-33,-1-1-53,2-1-58,-1-2-57,2-2-52,1-2-39,1-4-15,0-2 5,4-5-18,-1-3-41,2-6-2,1-2 13,1-2 20,2-5 33</inkml:trace>
  <inkml:trace contextRef="#ctx0" brushRef="#br0" timeOffset="990">1429 505 151,'11'-24'283,"-1"2"38,-2 4 0,0 5-55,-2 3-49,-3 4-23,2 6 13,-4 3 16,2 7 15,-1 4 5,1 2 1,1 4-20,-1-1-45,0 3-52,3 1-40,-3 0-30,0-2-26,1 0-24,-3-2-35,1-2-54,-2 1-77,0-5-82,0 0-74,-5-2-117,-2-4-86,-3-2-8,-5-5 45,0-6 58,-1-1 68</inkml:trace>
  <inkml:trace contextRef="#ctx0" brushRef="#br0" timeOffset="1221">1175 433 116,'-16'-15'373,"6"1"27,6 4 11,4 4-40,6 0-151,8 3-105,5 3-63,8 1-26,6 3-11,7 3-7,6 0-16,2 1-33,2-2-36,2 0-61,-6-3-137,1-3-67,-3-2-27,0-5 8,-1-1 25</inkml:trace>
  <inkml:trace contextRef="#ctx0" brushRef="#br0" timeOffset="1411">2163 101 193,'5'-18'337,"-2"3"20,-2 2 11,-1 4-94,-1 4-102,-4 5-47,-5 6-10,-4 6-3,-3 8 6,-4 5 2,-1 5-2,1 5-6,1 4-2,4 1 1,0 2 1,7 0-1,4 0-11,2 0-15,8-1-20,-1-4-30,8 1-51,2-4-74,0-2-86,6-5-85,-3-3-167,1-7-83,3-4-17,-2-6 37,5-7 65</inkml:trace>
  <inkml:trace contextRef="#ctx0" brushRef="#br0" timeOffset="6199">2357 274 161,'-1'-6'331,"-1"-2"33,1 4 26,1-1-63,0 4-79,0-1-29,0 1-10,0 1 6,0 3 11,0-1 1,0 5-12,-2 2-22,0 3-25,2 3-24,-1 3-33,1 3-29,-3 1-24,3 2-16,-4 2-14,4-1-12,0 1-8,0 1-13,0-3-13,2-2-30,0-1-54,-2-1-77,3-4-79,-2-1-68,6-1-56,-2-3-107,4-3-41,-1-3 27,1-5 57,5 0 58</inkml:trace>
  <inkml:trace contextRef="#ctx0" brushRef="#br0" timeOffset="6480">2676 451 119,'9'-10'298,"-1"-1"20,-5 2 11,0-3-83,0 0-86,-2-1-50,1 2-20,-1-1-7,-1-2-5,0 1-6,-1-1-9,-1 3-12,-2 1-10,1 1-8,0 2 1,-2 1-3,0 1 2,-2 2 4,-2 3 8,1 2 11,-1-1 10,-2 5 14,1-1 7,4 1-1,-2 1-5,0 1-7,4-1-7,0 2-10,3 0-5,1 2-4,1-1-1,3 2-3,3 0-3,1 3-7,2 0 1,-1 2-6,4-1-2,0 1-8,-1-1-5,-2 1-3,-2-1-6,1-3-5,-5 3-2,-2-4-2,0 0-4,-4-2-6,-1-1-10,-6-1-8,-1-2-16,-3-2-7,-2-1-2,-1-1 8,-2-4 15,6-1 25,-2-1 22,2-2 20,3-2 14,4-2 8,2-1-2,3-2-10,3-2-13,7-3-17,1-2-20,2 1-33,5-2-37,3-2-43,3 4-47,3-1-44,3 2-34,1 2-31,1 2-64,-5 2-57,0 2-2,-4 1 26,1 0 30</inkml:trace>
  <inkml:trace contextRef="#ctx0" brushRef="#br0" timeOffset="6959">3103 259 256,'0'-2'309,"-2"-1"15,-5 1-13,-1 2-106,-3 2-62,-3 1-27,1 0-11,-2 3 0,-2 0-4,2 2-8,0 2-16,2 1-19,3 1-17,2 0-15,0 1-9,7 2-6,1-2-6,1 3-1,7-1-2,1-2-2,1 1 0,4-2 2,-3-2 3,5-1 2,-7-3 9,3 0 14,-3-3 19,-3-3 19,1-1 18,-2-2 10,-1-5 1,1-1-8,-2-4-18,-2-2-19,1-4-27,0 1-25,-1-1-27,1-2-39,3 2-36,0-1-37,1 2-32,5 2-23,-2 1-9,7 3-7,2 1-5,2 4-25,2 1-35,1 2-26,-1 3 0,-1 1 16,-1 1 67</inkml:trace>
  <inkml:trace contextRef="#ctx0" brushRef="#br0" timeOffset="7227">3312 226 21,'13'6'160,"-4"0"64,-2 0 43,-6 1-4,-1-1-54,-4 3-51,-1-1-30,-5 1-22,-1-1-16,2 3-15,-3-2-11,2 3-16,2 0-11,0 0-12,3 2-9,-1-1-6,4 1-3,4-2-5,2 0 0,1-2-2,2-1 1,2-1 5,2-1 6,0-4 9,0-1 10,2-2 14,-2-2 14,0-2 8,0-4-1,-1-1-3,-1-4-9,0-1-16,-1-4-26,-1 0-44,-1 0-48,3-3-47,0 2-75,-6 1-128,0-2-55,-1 2-6,-1 0 22,2 0 34</inkml:trace>
  <inkml:trace contextRef="#ctx0" brushRef="#br0" timeOffset="7502">3558 37 230,'12'-12'326,"-3"1"15,1 4 13,1 2-125,0 2-79,0 5-34,7 1-4,-4 4 4,5 5 13,0 5 6,0 4 0,3 1-5,-2 7-11,0 2-12,-3 2-22,-4 3-15,-1 3-17,-7 0-19,-5 2-27,-5-1-40,-9 1-43,-4-4-49,-5-1-54,-7 0-51,-4-5-74,-2 0-90,-3-5-26,-4 0 13,-4-3 31,-1-2 42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3:19.47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1692 28 205,'-27'-3'242,"-1"-1"18,-1-1-62,-1 2-60,3 0-30,1 0-19,3 0-6,3 2 0,2-1 0,7 1-3,5 1-3,3 0-6,4 0-11,9 0-8,7 1-13,10 1-12,12 0-10,9 0-4,12 3-6,11-2-2,5 0-3,9 0 0,2 1 1,-1-1-1,1 0-2,-2 0-11,-10-1-36,-5-1-59,-8-2-138,-11-1-75,-12-1-35,-9-1-7,-12 0 24</inkml:trace>
  <inkml:trace contextRef="#ctx0" brushRef="#br0" timeOffset="665">1749 132 239,'-3'-5'272,"3"1"15,-2 1-48,2-1-83,-3 3-55,3 0-31,-3 1-20,1 1-8,1 4-7,-3 2-2,3 5 2,-1 6 5,-1 6 5,1 5 0,1 5 5,-2 7 3,-2 5 0,-1 7-3,1 2-4,-1 2 0,1 5-3,-3 1-9,4 1-3,0 4-5,-1 1 0,2 0-6,2 1-3,-1 2 0,2-1-6,0-1-1,2-1-2,-1-4 0,-1-1-2,3-2-3,-3-1 5,2-2-2,1 1 0,1-3-3,0-1 2,-1 0-3,2 0 0,0 1-1,-2-2-1,2 1 1,-2-1 1,0-1-2,-3-1 0,0-2-2,-1-1 1,-3 2-2,1-1 3,0 0-2,0 0 4,-1-2 1,0 2 0,-1 0 0,2-1 0,0-1-3,1-1 0,-1 0 0,3 0-2,2-1 1,-1-2 0,1 0-1,1-5 2,0 2-2,3-3-2,-1-1 2,1-1-1,1 1 2,-1-4 1,3 1 1,-2-2 2,-1-2-1,2 1 1,0-1-2,-2-1 1,1 2-2,-1-3 0,3 3 0,-2 1 0,-1 0 0,2 3 0,1 2 0,-1-1 2,-3 2-1,0 0-1,-2 2 0,-1-1 0,1 1 0,-1 0 0,-2 0-5,0 1 5,0-1 2,0 1 4,-2 0 0,0 1 2,1 1 12,-2-1 3,1 2 12,0 3 17,-1 2 18,3-1 24,-3 4 24,3-1 29,0 2 24,0 0 10,3 0 0,-1 0-10,1 2-4,0-1 2,0 5 16,5 0 30,-2 2 41,-1 2 41,0 4 16,0 2-13,1-1-31,0 2-49,-1-3-56,-2 3-55,2-3-38,0-2-24,-2 0-18,3-5-12,-4 0-8,1 0-9,-3-4-6,0-2-11,-2-3-15,1-2-16,-4-3-25,2-7-21,0-4-24,-2-4-19,2-5-17,-2-6-14,3-3 0,-1-6 10,3-2 23,-1-3 22,-1 1 31,2-3 35,0-2 21,0-1 14,0 0 6,0 0 2,0-1 2,0 1-6,0-1 4,0 1 6,2-1 6,-1 1 8,2-1 16,-3 2 19,2 0 9,1 0 8,-1 2 1,1-1-2,-1 1-15,-1 1-13,1-2-12,1 4-13,-1-2-6,2 1-1,-2-1-4,-1 2 1,1-2-2,-1-1 0,3 3-2,-3-2 0,1 2-2,-1-1 0,1-1 0,-2 2 3,0-2-1,2 1 2,-1 1-1,-1-1 1,2 1-1,-2-1-1,3 2 0,-3 0-1,3 1 0,-3 1 2,2-2 0,1 0-2,-2 0 2,1 0-1,-1 0 3,1 0-4,0-1-3,-1-1 3,1 2-3,1-3-3,0 2 0,-1-1 4,1-1-1,0 0 1,-1 1 3,1 0 0,0-1-1,-3 1-2,1-2-2,1 2-7,0-1-12,-1 2-14,1-1-6,0 1-7,-1-1-2,-1 2 3,2 0 9,-2 0 15,0 2 6,0-3 9,-2 2 3,2-2 5,-1 2 3,1-2-2,-2 2 0,2-1 1,0 0 0,-2 0-1,2 1 2,-1 0-1,1 3 3,0-1-2,-2-2-1,2 2 1,-2-2-3,2 0-18,-1-3-45,1 1-39,0-4-45,-2-1-87,1 0-131,-2-3-136,0-3-125,-2-4-53,-1-2 0,-1-7 60,2 3 117</inkml:trace>
  <inkml:trace contextRef="#ctx0" brushRef="#br0" timeOffset="5282">43 3079 58,'-5'2'280,"-1"-4"22,1 0 15,-3 0-62,4-3-85,-1-1-38,0-1-16,2-2 7,1-2 12,2 1 7,0-4 1,5 1-7,1-4-7,4 2-11,2-1-16,1 1-10,4 1-9,-2 4-11,2 1-13,-3 3-14,2 3-13,-3 4-13,1 5-8,-5 3-8,1 5-2,-1 2-1,-4 4 1,0 1-4,-2 1-5,-3 2-3,0-1-2,-3-2-6,-2-2-2,-1-1 5,-3-3 4,-3-1 5,1-5 4,0 0 3,2-3 5,2 0 3,1-4 3,3 0 4,3 0 5,3-4-3,6-1-3,1-1-2,4-1-5,2 2-7,3 0-7,0 0 1,0 3-3,-5 3 1,2 0-1,-5 3 2,-4 1 2,-3 3 5,-2 2 1,-6 0 6,-3 1-1,-4 1 3,-5-1 0,-2-1-2,-4 0-2,0-1-6,0-2-12,0-2-23,1-1-46,7 0-51,0-3-56,6 0-56,3-3-93,5 0-86,5-6-13,5-4 22,5-2 39,4-3 48</inkml:trace>
  <inkml:trace contextRef="#ctx0" brushRef="#br0" timeOffset="5796">419 2968 109,'0'-6'289,"-1"3"19,-2 3 8,-4 4-79,1 4-94,-2 4-49,-1 5-22,2 1-10,1 1-3,1 1-5,2 2-4,3 1-11,3-2-7,5 0-5,2-2-8,5-1-1,1-3-5,3 0 1,1-3 0,1-3 6,0-3 13,-1-1 11,-4-7 14,1-1 14,-4-4 7,-2-5 5,-3-3-7,-5-3-10,-3-2-12,-2-1-16,-5-3-11,1 0-13,-4 2-15,2 1-27,0 1-42,0 5-49,5 2-53,3 2-84,2 2-113,4 2-42,6-1 3,5 2 30,3 2 44</inkml:trace>
  <inkml:trace contextRef="#ctx0" brushRef="#br0" timeOffset="6086">778 2968 257,'5'8'301,"-5"0"21,-2 5-27,-4 0-102,-1 5-61,0 0-36,2 0-21,4 2-15,2 1-13,4-2-6,7-1-5,3-1 0,4-2 4,2-2 18,2-4 24,-1-3 35,2-6 34,-7-1 27,0-5 15,-4-5-1,-4-3-18,-5-4-29,-6-2-38,-7-6-51,-9 1-101,-9-4-144,-9 1-220,-16-1-117,-13 2-62,-17 4-14,-14 4 56,-14 1 115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39:45.27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0 259 340,'9'-1'375,"1"-2"16,3-2 8,4 2-151,4 0-119,1 3-61,3-1-27,2 2-16,2-1-9,2 3-3,2 0-3,4 2-3,-2 1-6,1 0-18,-2-2-38,-3 1-63,-4-1-139,-3-4-76,-6-1-38,-6-2-4,-1-3 27</inkml:trace>
  <inkml:trace contextRef="#ctx0" brushRef="#br0" timeOffset="193">290 48 294,'-16'-8'350,"6"5"19,0 3 26,2 3-116,1 5-70,1 2-18,0 7 9,-1 1 16,2 3-4,2 3-19,-2 3-32,2 1-39,3 2-41,0 2-39,3-1-59,2 3-89,3 0-92,2 0-96,4-2-159,0-2-78,0-3-9,-1-6 51,-1-5 73</inkml:trace>
  <inkml:trace contextRef="#ctx0" brushRef="#br0" timeOffset="472">968 142 28,'5'0'247,"-5"2"23,0 1 17,-2 0-71,-4 1-71,3-1-42,-4 2-27,1-1-18,-2-1-12,0 0-4,0-1 3,0-2 5,0-2 7,-1-1 1,3-1 5,-1-2 1,1-3 6,0-2-1,4-2-3,2-1 0,2-3-1,4 1 0,0 0 8,1 1 9,2 0 12,1 2 3,-1 5 0,2 0-6,3 5-17,-2 4-15,2 4-14,-2 4-6,1 2-6,1 5-5,-1 2-5,-1 3-6,-2 2-1,-2 2-6,1 2-1,-6 2-2,-3-2-6,0 1-1,-7-1-5,1 0-2,-4-3-2,-4-1-2,-2-2-1,-3-2-6,1-1-2,-2-6-1,1-1 2,3-4 0,1-4 6,3-2 7,3-2 7,2-2 3,3 0 1,4-1 3,4-1 1,4 0 5,2 1 2,4 3 1,0-1 0,5 4 0,1-1-2,1 3-8,3 3-6,0-1-4,-2 0-22,5 0-50,1 0-65,2-2-73,0-1-126,0 0-115,-1-3-40,3-3 11,2-3 49,5-1 65</inkml:trace>
  <inkml:trace contextRef="#ctx0" brushRef="#br0" timeOffset="971">1605 279 200,'0'-9'364,"-3"1"24,2 1 23,-3 1-55,1 1-127,1 1-58,1 1-29,-1 1-18,2 1-30,2-1-68,1-1-98,-3 3-131,0 0-150,3-3-77,1-3-33,2-5 24,6-2 56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0:25.1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94,'0'0'57,"0"0"-75,0 0-60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9:55.8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3374 292 97,'-1'8'203,"-1"-2"1,2 1-33,2-1-25,-1 2-18,2-3-14,-1 3-17,1-2-17,0 2-10,0-2-9,2 2-8,0 2-3,-2-1-4,3 0-1,-3 0 1,2-2 0,-2 1-1,-1-1 6,-1-1-3,1-1-1,-2-2-5,0-1-7,2 2-7,-1-3-12,-1 1-4,2-1-7,-2 1-4,3-1-1,-3 1-3,2 1-1,-1 1-2,1-1 1,-2 3 1,0-1 0,3-1 2,-3 1-2,0-1-2,0 1 1,0-1-13,0-1-18,1 2-30,1-1-46,-4 1-115,-2-3-76,2 3-32,-1-3-1,0 1 18</inkml:trace>
  <inkml:trace contextRef="#ctx0" brushRef="#br0" timeOffset="3284">3883 1143 208,'3'-7'256,"-3"2"22,2 0-50,-2 2-64,0-2-34,3 3-14,-3 0-2,3-1 5,-3 2 14,0 1 15,2-2 16,-2 2 12,0 0 5,0 0-5,0 0-13,0 0-26,0 2-29,0-2-33,0 1-22,0 2-17,0 1-8,0 6 1,0 0 5,0 4 8,0 2 4,0 4 2,0 2-1,4 2-11,-2 2-8,1 2-4,-1-1-9,1 0-6,0 0-9,0 0-15,1-3-30,-1 2-49,0-4-67,3-2-78,0-1-86,-2-2-145,0-4-54,-2-2 3,0-2 45,-1-3 62</inkml:trace>
  <inkml:trace contextRef="#ctx0" brushRef="#br0" timeOffset="3864">3942 1793 65,'0'-7'257,"0"1"23,0 0 9,0 2-69,0 1-58,1 1-38,-1-1-18,0 2-13,2 1-10,-1 0 1,-1 3 7,0 1 5,2 4 4,-2 1 1,0 4 1,2 0-12,-1 4-17,-1 0-20,0 2-20,2 2-15,-2 2-26,1-1-39,-1 2-44,0 0-40,2 0-54,0 3-101,-1-3-82,-1 0-20,-1 0 16,-1-4 24</inkml:trace>
  <inkml:trace contextRef="#ctx0" brushRef="#br0" timeOffset="4210">3951 2371 275,'2'1'299,"-1"3"16,-1-1-37,0 1-104,0 1-67,0 2-34,-1 4-21,1 1-12,0 1-8,0 3-7,1 4-8,1 1-3,1 0-7,0 3-3,0 0-11,2 0-15,-3 0-19,2 0-34,-2 1-73,0-2-98,-2 0-44,-2-2-15,2-2 6,-2-1 23</inkml:trace>
  <inkml:trace contextRef="#ctx0" brushRef="#br0" timeOffset="4446">4006 2950 220,'0'9'311,"-1"-1"15,-1 2 8,2-1-136,2 3-89,-1 1-50,3 1-48,-3 3-99,1 2-122,-2 1-62,0 1-34,-3-2-16,-4 0 10</inkml:trace>
  <inkml:trace contextRef="#ctx0" brushRef="#br0" timeOffset="5464">4025 3376 203,'0'-3'239,"0"0"2,0 2-49,2-3-45,-2 4-29,0-2-19,0 2-10,1 0-3,-1-2-2,0 2-1,0 0 1,0 0-7,2 0-7,-2 0-13,0 3-8,2 2-12,-1 2-11,-1 4-6,2 1-7,-2 4-7,0 4-18,-2-1-32,2 5-37,-3 2-70,0-1-122,-3 2-62,1 0-19,0 2 8,2-2 29</inkml:trace>
  <inkml:trace contextRef="#ctx0" brushRef="#br0" timeOffset="5797">4046 3876 150,'-1'3'290,"1"1"22,-2 2 17,2 2-108,0 1-77,0 1-42,2 1-23,1 2-20,-2-1-15,1 3-11,2-1-19,-2 2-20,-1 1-30,1 1-41,-2 0-90,0 3-96,0 0-48,-3 0-13,0-2 7</inkml:trace>
  <inkml:trace contextRef="#ctx0" brushRef="#br0" timeOffset="6006">4043 4431 118,'0'10'280,"-2"-2"17,1 1 4,-2 1-108,-1-1-110,1 2-80,0 2-85,-3 1-109,1 1-55,2 2-21,-2 1 2</inkml:trace>
  <inkml:trace contextRef="#ctx0" brushRef="#br0" timeOffset="6156">4015 4920 75,'-2'16'291,"0"-1"32,2 0 17,-3-1-67,3-2-95,-2 1-62,1 1-37,-1 0-27,2 3-19,0-2-13,0 5-5,3-1-9,-1 2-11,1 0-14,-1 2-7,1-1-11,2-1-11,1 2-14,-3-2-8,2 1-6,-2 1-4,0-1 2,-1 2 9,-2 0 16,-2 0 25,1 0 27,-2 0 29,-1 0 26,1-1 24,-2-1 19,1-1 16,2-1 5,-1-1-8,0-2-22,3-1-55,-5 1-130,3 1-143,-1 1-83,3-1-45,3-1-15,2-5 28</inkml:trace>
  <inkml:trace contextRef="#ctx0" brushRef="#br0" timeOffset="10886">3891 285 89,'3'-10'213,"-3"0"24,2 1-40,-2 0-41,0 0-28,0 0-16,0 2-11,0-2-7,3 1-2,-2 1-1,-1-1 9,0 0 11,2 3 3,-2 0-2,0 2-11,0 2-18,0 1-23,0 1-21,0 7-22,0 1-7,1 3-4,1 4-2,0 4 0,1 1-1,2 3-6,-2 3-14,3 1-23,0 2-27,1 2-30,-1-3-32,2 2-46,-3 0-80,1-4-61,-1 0-18,-4-3 4,1-1 23</inkml:trace>
  <inkml:trace contextRef="#ctx0" brushRef="#br0" timeOffset="11154">3943 763 78,'-3'9'267,"3"0"24,-2 0 13,1 0-86,-1 0-71,1 1-44,-1 0-26,0 0-19,0 2-15,0 2-13,0-1-9,-1 5-12,3 0-6,0 1-6,0 1-6,2 3-4,1-1-13,1 1-13,3-1-19,-1 1-22,1-1-29,-1 1-40,0-1-49,-1 1-44,-2-1-11,-1 1 9,-1-2 74</inkml:trace>
  <inkml:trace contextRef="#ctx0" brushRef="#br0" timeOffset="11317">3975 1263 60,'0'19'155,"0"-1"57,-2-3 33,1 0-21,-1-3-57,0 0-46,1-1-29,-2-1-21,-2 1-19,2-2-20,1 1-40,-4-1-106,1 0-100,-3 0-50,-3 0-26,3 2-9</inkml:trace>
  <inkml:trace contextRef="#ctx0" brushRef="#br0" timeOffset="12124">3870 100 120,'0'-1'254,"0"1"16,0-2-29,0 2-73,0 0-66,0 0-42,3 0-28,-3 0-15,2 0-5,0 0 0,-1 2-2,-1-2 5,0 0 4,2 0 4,-2 0-1,0 0-2,0 0 0,0 0-3,0 0-4,0 0-4,0 0-3,0 0-1,0 0-2,0 1-3,0-1 2,0 0-2,0 2 0,0-2 0,0 1 0,0-1 2,-2 0-2,2 0 2,0 0-1,0 0-1,0 0 1,-1 2-1,-1-2 4,2 1-1,-2 0 1,2 1-2,0 1 1,-1-1 1,1-1-4,0 2 0,0-1 2,0 1-2,0-2 0,0 0-2,1 1 2,-1 0 0,2-1 0,-2 1 0,3-1 2,-3 1-1,2-1 0,1-1-1,0 2 0,1-2 0,0 1 1,2 1-1,1-2 0,-1 1 2,1 0-2,-3 1 0,2 0-2,-4-2 2,1 1 2,-3-1-1,0 0 6,0 0 1,-3 0 5,-1 0 1,-3 0-1,1 0 0,-4 0-1,-1 0-2,0-1-3,1-1-2,-2 0-1,3 1 0,0-2 4,2 2 1,2-2 9,0 1 4,5 1 3,0-1-2,4 1-2,2-3-4,5 2-5,0-1-6,4 0-5,-2 1 1,3 2-2,-2-1 0,2 1-2,-3 1 1,-2 1 1,1 1 0,-2 0 0,-2 1-3,-2 2 1,-1-1 1,-2 2-2,-3-1 1,-2 2 2,-1-4 2,-3 2 2,-2-1 4,-3-1 1,0-1 2,-2-3 4,2 0 5,-3 0 6,5-1 5,-1-1 7,2-1 1,0 0 0,5-1-4,0-1-5,1 1-6,2-4-5,5 2-3,0-1-3,1 2-3,5-1-2,-1 2-2,-1 1-3,4 0-3,-4 1-1,1 2-1,-1 0 1,-2 3-4,-3 0-1,0 1 0,-3 1 1,1 0-2,-4 1 3,-1 0 1,-2-2 2,-1 1 1,-2-1 1,-3-1 2,1-3 1,0 1 6,0-2 3,2 1 5,0-3 3,0 0 2,4 0-1,0 0-3,3-1-4,-1-1-4,5 1-4,-1-1-2,3 1-1,2 0-2,-2 2-2,2-1-2,-1 1-2,0 2-3,0 0-2,-1 2-3,-3 1-2,-1-1-3,-1 2 3,-3 0 2,0 1 3,-3 0 4,0-1 8,-2 0 5,1-2 6,-2-1 7,1 1 6,2-2 13,-1-2 9,2 1 8,-1-1 8,3 1-1,2-1-4,-1 1-5,2-1-13,0 0-14,3 1-10,0 0-16,3-2-23,-1 1-41,0 1-57,1-1-69,-2 2-131,-1-1-94,0-2-33,0-1 5,3-1 44,-1 0 58</inkml:trace>
  <inkml:trace contextRef="#ctx0" brushRef="#br0" timeOffset="13844">3018 22 4,'-5'0'247,"2"0"22,2-1 18,-1 1-63,2 0-66,0 0-49,2 0-28,1 0-21,2 0-14,3 0-9,4-2-8,2 2-2,5-1-1,-1-1 0,6-1 4,-1 2-1,2-1-4,-2 1-4,2-2-10,-1 1-20,-2 1-20,-3-1-28,0 2-31,-5-1-69,-3 1-91,-3 0-43,-5 0-9,-3 0 5,0 0 26</inkml:trace>
  <inkml:trace contextRef="#ctx0" brushRef="#br0" timeOffset="14786">3151 48 163,'0'-2'233,"-1"1"4,1-2-40,-2 1-43,2-1-29,0 2-21,0-1-12,0-1-8,0 3-6,0-1-1,0-1-3,0 1 2,0 1 2,0-2 1,-2 1 4,2 1-2,0 0-3,0-2-3,0 2-8,0 0-7,0 0-10,0 0-10,0 2-11,2-2-10,-2 3-7,2 1-5,-1 1 2,2 2-3,-1 2 3,2 2 0,-2-1 3,1 2 1,-1 0-3,1 3 1,-1 0 2,1 0 0,0 2-2,0 1-5,2-2 2,1 1-5,0-1 2,-1 1-2,2-4-1,-1 2-4,0-3-13,0-2-22,-1 0-37,-2-3-41,1-1-46,-1 0-55,2-4-84,-2-1-67,-3-1-13,3-3 19,0-3 30</inkml:trace>
  <inkml:trace contextRef="#ctx0" brushRef="#br0" timeOffset="15242">3377 63 196,'0'0'290,"2"-2"22,-2 2-18,1 0-99,1 0-76,-1 2-41,-1 1-26,2-1-15,1 5-6,-1 0-3,-1 2-3,1 3-3,1 0-7,-1 2-4,1-1-4,0 2-10,2 0-12,-2 0-22,0-2-25,0 1-42,-1-3-79,-1-1-77,-1-2-32,0-2-4,2-3 14</inkml:trace>
  <inkml:trace contextRef="#ctx0" brushRef="#br0" timeOffset="15495">3388 67 63,'0'-7'173,"0"-1"-26,2 4-22,-1-1-37,-1 2-26,2 0-13,-2 3 0,3-1 5,-1 1 9,0 0 9,1 0 8,1 0 1,-1 0-3,2 0-9,1 0-9,1 0-8,-1 0-11,3 1-3,-2 1-5,3 1 0,-1 1-2,0 2 2,-1 2-2,0 2-3,0 2-3,-2 2-2,-2-1-4,-1 2-5,-2 0-2,-2 0-2,-4 0 0,0-2-1,0 1-1,-4 0-3,0-2-2,0-2-8,-1 1-6,0-4-11,2-1-10,-1 2-18,4-5-19,2 0-28,0 0-73,3-3-81,-2-2-33,2 2-10,0-4 11</inkml:trace>
  <inkml:trace contextRef="#ctx0" brushRef="#br0" timeOffset="16103">3688 6 131,'-1'-2'200,"-1"1"-11,-2-1-37,2 2-27,-1 2-17,0-1-11,-2 1-15,0 2-6,0 0-10,-2 1-4,2 3-6,-1-4-1,1 2-4,-2-1 0,4 1-5,-3-2-4,3-1-7,0 2-7,1-2-4,-1 1-2,1 1-2,2 1 6,0 0 12,0 3 12,2 1 8,1 2 0,-1 0 2,4 2-4,0-1-7,-1 1-11,0-2-6,1-2-3,1-1-6,0 0-4,-2-3-27,3-2-45,3 1-63,2-5-159,0-1-83,1-4-44,-5-2-6,-1-1 30</inkml:trace>
  <inkml:trace contextRef="#ctx0" brushRef="#br0" timeOffset="17783">4079 2808 215,'0'-2'269,"0"2"13,-3 0-43,3 0-84,-3 0-56,-2 0-28,0 2-19,0-2-8,-2 1-7,-1 2-2,2-1 0,-1-1 4,-2 1 5,3 1 5,-1-3 6,2 1 2,0-1-2,2 1-3,-3-1-5,3 2-4,0-2-2,1 0-6,-1 0 0,1 0 1,1 0-1,-1 0 5,1 0 4,-1 0 3,2 0 7,-2 0 3,2 0 3,0 0 0,0 0-2,0 0 1,0 0-4,0 0-4,0 0-7,0 0-7,0 0-5,0 0-5,0 0-3,0 0-1,0 0 0,0 0-4,0 0 2,0 0-4,0 0-6,0 0-4,-1 0-3,1 0-1,-2 0-1,-4 0-1,1 0 2,-6 0 1,0 0-1,-1-2-2,-3 2-1,0 0 2,0 0-2,1 0-2,3 0-1,3 0 2,0 0-1,5 2 0,0-2 1,3 0 2,3 0 2,2 2 3,2-2 2,6 1-1,1-1-1,4 2 1,2-1-1,2-1-1,-1 0-3,3 2 0,-1-2-1,0 1 6,1 1 6,-1-1 3,-3 1 6,-2-1-1,-1 1 3,-4-1-5,-2 1-8,-3-1-5,-2-1-6,-1 2-28,-3-2-71,1 0-100,-3 0-174,-5-2-114,-3 2-53,-6 0-6,1-1 51,-5-1 89</inkml:trace>
  <inkml:trace contextRef="#ctx0" brushRef="#br0" timeOffset="19085">2947 2538 68,'0'-2'251,"2"1"32,-1-1-12,-1 1-35,0-1-36,0 1-31,0-1-19,0 2-15,0-1-11,0 1-17,0 0-16,0-2-15,0 2-11,-1 0-6,1 0 1,-2 0 6,2 0 9,0 0 7,0 0 2,0 2-5,0-2 0,0 0-8,0 0-5,-2 0-8,2 0-4,0 0-6,0 0-9,0 0-8,0 0-10,0 0-8,0 0-9,0 0-4,0 0-3,0 0-2,0 0 3,0 0-4,0 0 0,0 1 2,0-1 0,0 0 3,0 2 0,0-2 3,0 0-1,0 0 2,0 0 1,0 0 2,-2 0-2,2 0 0,-2 0 1,2 0-2,0 0 3,0 0 1,0-2 4,0 2 2,0 0 8,0-1 1,0 1-3,-2 0-2,2 0-23,0 0-34,-1 0-52,1-2-55,1 0-60,-1 1-60,2 1-85,2-1-91,-4 1-22,0 0 20,0-6 42,0 1 49</inkml:trace>
  <inkml:trace contextRef="#ctx0" brushRef="#br0" timeOffset="20798">2852 2497 172,'2'-4'263,"-1"1"17,1 1-18,-1 4-88,1 1-53,-2 3-25,3-1-6,-1 5-1,1 0-1,0 2-2,-1 0-7,1 1-6,-1 3-5,-1-1-5,1 1-4,-2 2-3,3 0-10,-2 0-7,-1 2-5,0-1-13,3-1-15,-3 2-21,2-2-20,0-2-24,-1 1-29,1-4-25,0 1-23,-1-5-25,1 0-63,-2-3-66,-2-3-23,2-3 0,-3-2 16</inkml:trace>
  <inkml:trace contextRef="#ctx0" brushRef="#br0" timeOffset="21064">2811 2597 41,'-5'-20'263,"2"-1"22,3 1 13,3 1-64,2 1-88,3 3-43,1 1-25,3 2-14,2 3-8,0 3-4,2 3-6,-2 5-7,2 2-11,-2 4-3,-3 4-6,0 1-4,-6 2-5,0 2-2,-5 1-3,-2 0-1,-3 0 1,-1-2-3,-2 0 3,2-2-3,-2-2 0,1-1 0,3-2-1,-1-2 2,2-1-1,2-3 1,1 0 5,3 0-1,0-1 4,4 1 0,3-2 1,0 0 1,2 3 1,-2-1 1,1 0 1,1 1 5,-2 2 2,-2 2 0,1 1-3,-2 0-2,-3 2 0,-2 0-5,-4 1-3,-2 2-1,-6-4-2,-1 2-9,-5-1-11,-1-1-20,-1-2-24,-2 1-32,3-3-36,2 0-51,1-3-87,3-2-52,3-1-13,5-3 10,4 0 27</inkml:trace>
  <inkml:trace contextRef="#ctx0" brushRef="#br0" timeOffset="21487">3091 2602 206,'9'-13'319,"-4"2"31,0 2 17,-3 3-115,1 2-71,-2 2-24,-1 4-5,0 0 5,0 8 5,-1 0 0,-1 5-1,1 2-22,-1 4-36,0-2-33,-1 4-30,1 1-40,1 0-50,-2-1-55,0 3-49,0-2-41,1-1-29,-3-1-6,2-3 11,0-3 29,1-3 26,-1-6 18,1-5 17,1-4 32,-1-5 38,-2-6 39,4-3 32,-2-6 31,2-2 25,2-5 7,2 1-6,-1-3-8,2 1-1,2 3-2,1 3 5,1 3 0,1 4-1,-1 6-5,2 3-5,0 3-2,0 5 4,2 5 0,0 2 4,-1 5 3,-1 2-4,-1 2-6,-1 4-15,-4-1-13,-2 2-7,-3 3-8,0-1-11,-3-1-11,-2 1-18,-1-4-17,0 2-18,-1-3-15,2-3-14,1-1-2,-1-5-5,4-2-6,2-3-24,5 0-42,4-4-61,1-4-33,3-1-9,4-4 11</inkml:trace>
  <inkml:trace contextRef="#ctx0" brushRef="#br0" timeOffset="21934">3478 2722 131,'13'-13'301,"-4"-1"37,-2 2 32,-2 5-83,-4-1-76,-1 5-34,-3 3-8,-5 2-4,-3 5 1,-2 4 4,-1 2 5,1 4-8,2 2-24,-1 1-26,5 2-26,4 1-24,0 0-20,6 0-28,2 0-43,6-2-70,3 0-95,2-2-141,5-1-143,1-4-62,1-1-10,3-7 42,7-3 78</inkml:trace>
  <inkml:trace contextRef="#ctx0" brushRef="#br0" timeOffset="25279">3962 172 78,'-3'0'207,"3"0"-1,0 0-15,0 0-26,0 0-24,0 2-26,0-2-18,3 0-16,-3 1-7,0-1-3,2 0-4,-1 0-4,-1 0-7,0-1-8,0 1-7,0 0-9,0-2-3,0 1 0,-1-1 3,1 2 8,0-1 5,0 1 4,0-2 4,0 2 1,0 0 1,0 0 1,0 0 4,0 0 5,0 0 2,0 0 3,0 0 0,0 0-1,0 0-9,0 0-5,0 0-8,0 2-4,0-1-1,0 1 8,-2 1 8,2 1 13,0 2 11,-3 2 7,3-1 3,0 2-12,-1 1-7,-1 0-8,2 2-14,0-2-6,-2 2-5,2 0-6,0 0 0,-1 2-7,1-2-3,0 1-3,1 1-3,-1-1-6,2 2-2,0 0-1,-1 0 0,2-1-3,0 0 3,0 2 0,1-3-2,-1 1-3,0-2 1,-1 0 0,-1 0-4,1-2 2,-2-1-2,2 2-1,-2-2 2,0 0-5,0-2 2,0 1-1,-2 0 2,2 0 0,0 0 0,0 1-1,0-2 0,-2 1 2,2-1-1,0 1 0,0-1 0,0 2 1,2 0-1,-2-1 0,2-1-5,-1-1-9,1-1-13,-1-1-24,2-1-38,-1 0-58,2-3-61,0 0-60,2-3-42,-1 0-43,3-1-78,-1-4-35,-2 1 19,0-4 39,-2-2 45</inkml:trace>
  <inkml:trace contextRef="#ctx0" brushRef="#br0" timeOffset="25932">3985 295 78,'-5'-15'265,"0"0"22,2 3 9,-1 2-88,1 1-75,2 0-39,-1 2-18,2 2-6,0-1 3,0 1 1,0 2 2,0 0-5,2 2-5,-1-2-7,-1 3-11,2-2-8,-2 2-11,1 2 1,-1 1-3,0 2-1,0 3 7,0 2 6,-1 3 7,1 2 0,-2 3 1,2 1-5,0 2-5,-1 2-8,1 2-9,0 1-7,0-2-6,1 3-4,-1-2 0,0 1-3,2-1 0,1 1 2,-1-2 0,1 0-1,0 0-1,0 0-5,1-3-1,0-3-9,-1 0-16,0-3-13,0-2-13,-1-2-15,1-1-13,0-4-13,-1-2-11,3 0-11,1-3-22,0-1-44,-1-3-86,-2-1-37,2-5-7,-2 0 9,1-5 30</inkml:trace>
  <inkml:trace contextRef="#ctx0" brushRef="#br0" timeOffset="26312">4032 436 113,'-4'-27'258,"-3"2"22,5 1-1,-2 4-84,0 2-53,3 3-25,-1 3-10,2 2-9,0 2-13,0 4-13,0 1-11,2 1-18,-1 4-12,1 2-2,-2 4 8,0 2 10,0 4 4,-2 2 11,1 4 0,-3 2-2,1 2-9,0 2-5,-2 1-11,2 0-7,0 0-9,0-2-6,0 2-6,1-1-4,1-2 2,1 0-5,0 0-3,1-3-7,1-1-7,0-1-16,1-4-20,-2-2-23,4-3-27,-2-2-21,0 0-26,0-6-47,-3 0-96,0-2-40,3-2-3,-3-3 11,4-3 26</inkml:trace>
  <inkml:trace contextRef="#ctx0" brushRef="#br0" timeOffset="26748">3951 133 181,'-5'-3'275,"-1"0"24,3 1-21,-2 1-78,3 0-49,2 1-26,-2-2-13,2 1-12,2 1-11,-2 0-16,4 0-18,0 0-19,0 0-16,2 0-12,2 0-2,3 0-4,2 0 3,2 0-2,1 0 3,5 1 1,2 1 2,1-1 0,6 2-3,0-1 1,-1-1 0,-1 2-5,-1-1 0,-5-1 0,-3 1-1,0-2-1,-6 0 1,-1 0 1,-4 0 3,-3 0 1,0 0 4,-2-2 1,0 1 4,-1-1 5,-1 1 2,-1-2 8,0 1 7,0 0 13,0 0 10,0 0 13,0 1 10,0-1 6,0 1 2,0-1-4,0 1 1,0 1-4,0-2-9,0 2-10,0 0-10,-1 0-11,1 2-11,-2-1-10,2 4 1,-3 2 5,3 2 11,-1 5 12,-1 0 6,0 6 2,-1 1 1,2 2-5,-1 2-9,-1 2-7,0 2-11,1-1-5,-1 3-6,1 0-5,2-1-4,0 0-3,0-2 1,3-1-1,-1 0-3,3-1 1,-2-2-3,0-2 4,2-1-3,-2 0-1,3-3 0,-3 0-1,-1-2-1,1 0-1,0-1-3,-1-2-7,1-1-19,-1-1-27,-1-4-49,1 1-69,0-2-72,-1-3-61,4-1-92,-2-3-100,-2 0-23,-1-4 29,-1 1 58,-1-1 59</inkml:trace>
  <inkml:trace contextRef="#ctx0" brushRef="#br0" timeOffset="27454">4008 720 137,'-3'-2'274,"1"-1"22,-1 2-3,1-1-70,2 2-57,0-1-27,0 1-15,2 0-11,1 0-14,0 0-14,2 0-17,2 0-15,3-2-10,0 2-7,3-2-2,4 1 0,3 1-4,1 0 0,3-1-6,1 1-4,2 0-6,-2 0-3,-1 0-5,-2 0-4,-3 0-2,-6 0 1,1 0 2,-6 0-2,0 0-1,-3-2 5,-2 2-3,0 0 0,0 0-1,-1 0-1,-2 0 0,1 0-5,-1 0-21,0 0-32,3-1-43,-1 1-74,1 0-136,-3 0-69,0 0-19,0 0 11,-3-2 36</inkml:trace>
  <inkml:trace contextRef="#ctx0" brushRef="#br0" timeOffset="29444">4193 472 7,'0'2'227,"0"-1"16,0 1-6,2-2-63,-1 1-65,-1 1-45,2 0-30,-2 2-16,2 2-12,-2 0-4,0 1-5,0 4-10,0-2-9,0 3-15,1-2-30,-1 2-63,0-1-55,0-1-26,-1-1-11,-1-1 9</inkml:trace>
  <inkml:trace contextRef="#ctx0" brushRef="#br0" timeOffset="30460">3785 225 93,'-3'-5'235,"-2"-1"17,1 2-22,0-1-66,1 0-52,0 3-29,3-1-21,0 1-11,0 1-17,3 1-12,2 1-8,3 1-7,3-2-5,3 1-4,3-1 2,5 2 4,-1-2-1,6 0 3,-2-2 4,5 2 0,-3-1 2,2 1-4,-3-2 1,0 1-6,-7 1-3,1-2-9,-4 1-19,-2-1-38,-4-1-75,-4 0-79,-1-1-40,-2 1-17,-3 0 7</inkml:trace>
  <inkml:trace contextRef="#ctx0" brushRef="#br0" timeOffset="30838">3774 186 35,'0'0'261,"3"0"26,-3 0 14,2 0-58,-2 0-73,1 0-41,-1 1-24,0-1-20,2 0-7,-2 3-4,0 0 3,1 3 2,-1 2 11,0 2 17,2 1 15,0 5 14,-1 2 10,4 3-4,-2 3-9,2 3-12,3 3-15,-2 2-23,0 1-16,-1 0-15,0 0-14,0 0-10,-1-2-9,-1 1-8,-1-2-5,0-1 1,1-1-4,-3-4-1,2-1 0,-1-1-2,1-4 0,-2-2 0,1-1 0,-1-4 0,0-2 2,2-2 0,-2-1-1,0-3 0,0 1 2,0-2 1,2 1 1,-2-3-1,1 2 1,-1-2-2,0 1 2,0-1-3,3 0-2,-1-1 2,4-2 5,0-1-1,2-1-5,2 0 1,6-1 0,2 0-2,3 0-5,3 0-1,1 0 0,3 0-3,2 2-13,2-2-26,1 0-41,-1 1-50,0-1-50,-2 2-48,-4-2-40,-3 1-53,-4 0-80,-6 0-13,-4 0 18,-4-1 32,-2 3 44</inkml:trace>
  <inkml:trace contextRef="#ctx0" brushRef="#br0" timeOffset="31511">4033 456 56,'7'-2'261,"-1"-1"18,2 3 11,-2 0-78,1 0-85,-3 2-47,1 1-20,-2 0-11,-1 1-5,-2 2-4,-2 2-2,-1-1-6,-2 1 0,-3 0-3,0 0 0,-1-2 7,0 0 10,-1-3 13,-1 2 16,3-4 25,0-1 30,2 0 22,0 0 12,3-1-3,1-4-19,2 0-23,0-2-38,5 1-35,1-1-27,2-1-32,1 0-65,4 4-92,0 0-189,-1 2-99,2 2-52,-6 2-9,-3 2 44,0 0 81</inkml:trace>
  <inkml:trace contextRef="#ctx0" brushRef="#br0" timeOffset="34316">4024 5619 10,'4'18'219,"-2"1"11,3 4 8,-2 4-88,0 0-64,1 1-49,-3 4-62,-1-2-101,-1 1-57,-3-1-30,-2 2-15</inkml:trace>
  <inkml:trace contextRef="#ctx0" brushRef="#br0" timeOffset="34460">4013 6325 220,'0'19'277,"-2"1"17,-1 0-39,1-3-98,-1 3-58,0 0-42,1-1-24,-1 2-17,2 0-7,-4 2-5,5-1-10,-1 4-3,1-1-1,1 2-7,2-1-3,-1 1-3,-1 0 5,2-2-2,-3 2-11,2-1-27,1-1-64,-1 1-74,-1 1-40,1-2-21,1 1 4</inkml:trace>
  <inkml:trace contextRef="#ctx0" brushRef="#br0" timeOffset="35209">4000 7047 139,'-5'4'266,"-1"0"22,2 1-7,0 0-64,1-2-37,3-2 3,-2 1 35,2-1 40,-1-1 21,1-1-5,0-2-24,0 0-47,0-3-61,1 0-86,3-2-120,-1 0-125,3-2-211,2 0-108,-2-1-53,-3-1-6,-3 0 59,2 0 99</inkml:trace>
  <inkml:trace contextRef="#ctx0" brushRef="#br0" timeOffset="35896">4032 5562 230,'-7'-6'301,"0"1"22,0 1 5,2-1-95,-1 1-41,1-1-10,-1 1-1,0-1-8,1 0-20,0 1-30,-1 1-41,1 0-58,-3 2-64,0-1-66,0 1-69,-4 1-135,2 1-84,-1 1-28,0-1 11,0-1 35</inkml:trace>
  <inkml:trace contextRef="#ctx0" brushRef="#br0" timeOffset="36115">3628 5491 264,'-17'-8'338,"4"1"12,-2 0-5,4-1-151,-2 2-121,0 2-66,-1 1-37,-2-1-21,3 3-18,-2 1-16,2 1-34,-1 3-52,1-1-62,-1 1-23,0 1-1,-2 2 17</inkml:trace>
  <inkml:trace contextRef="#ctx0" brushRef="#br0" timeOffset="36302">2819 5929 152,'-35'22'310,"2"0"15,3-3 1,2 4-113,1 1-151,1 3-133,-1 1-131,-1 2-64,1 3-30,0 3 3</inkml:trace>
  <inkml:trace contextRef="#ctx0" brushRef="#br0" timeOffset="36457">2621 7174 37,'13'45'350,"-2"-7"29,-3-4 16,0-2-12,4-1-206,1-1-140,1 2-103,-1-2-107,-5 0-111,3 1-42,-5 2-2,2-1 15</inkml:trace>
  <inkml:trace contextRef="#ctx0" brushRef="#br0" timeOffset="36630">3292 8073 28,'17'16'360,"-1"-2"33,-5-2 19,2-2 8,-2 1-183,0-2-159,1 0-155,-2-1-166,4 2-89,-1-3-45,3 1-11,6-1 30</inkml:trace>
  <inkml:trace contextRef="#ctx0" brushRef="#br0" timeOffset="37318">4038 5497 165,'0'0'248,"3"0"11,1 0-47,2-1-65,3 1-53,2-2-32,2 1-19,1-1-12,1 1-10,3-1-9,1 1-25,2-3-59,-1 2-104,-1-1-54,2-2-29,-2 2-13,3 2 11</inkml:trace>
  <inkml:trace contextRef="#ctx0" brushRef="#br0" timeOffset="37468">4419 5458 169,'11'0'244,"0"0"7,3 0-40,-1 0-88,4 2-54,1-1-26,2 1-13,1-1-8,1 2-4,0 0-2,3 0-3,2 0-10,-3 2-29,2-1-89,-1 1-75,0-1-40,-3 2-23,2-1-8</inkml:trace>
  <inkml:trace contextRef="#ctx0" brushRef="#br0" timeOffset="37639">4968 5590 192,'6'3'255,"3"0"8,-1 2-41,2-1-90,2 2-61,1 2-33,3 2-24,2 4-53,4 1-111,1 3-58,0 1-33,0 1-15,2 4-5</inkml:trace>
  <inkml:trace contextRef="#ctx0" brushRef="#br0" timeOffset="37789">5470 6066 70,'4'13'422,"0"-1"44,0-3 14,0-1 7,4 1-185,0 0-177,0 1-103,0 1-67,0 0-58,1 5-68,2 0-95,-1 1-81,2 4-41,0 1 1,-1 1 28</inkml:trace>
  <inkml:trace contextRef="#ctx0" brushRef="#br0" timeOffset="37957">5741 6673 217,'0'23'388,"0"-4"28,0-4 19,-1 2-81,-3-2-141,-1-2-100,2 1-49,-2 1-32,-1 0-20,-3 3-32,-1 1-35,-1 4-32,-3 1-32,0 3-33,-5 0-46,-2 3-24,0 0 0,-1 0 13,-1-2 1,4 1-22,-3-3 16,0 0 33</inkml:trace>
  <inkml:trace contextRef="#ctx0" brushRef="#br0" timeOffset="38168">5140 7509 58,'-19'14'195,"3"0"8,-3 1-55,-1-1-81,2-1-87,-4-1-90,-1 0-48,-1 0-24,-2 2-7</inkml:trace>
  <inkml:trace contextRef="#ctx0" brushRef="#br0" timeOffset="38422">3630 7891 181,'-15'2'304,"0"-1"16,3-1 8,0 2-125,4-1-104,2 0-84,-2 1-81,2 0-129,1 1-66,0 0-30,2 0-7,0-3 15</inkml:trace>
  <inkml:trace contextRef="#ctx0" brushRef="#br0" timeOffset="38584">3361 7920 7,'-8'0'146,"2"1"-62,0 1-70,4-1-92,2-1-57</inkml:trace>
  <inkml:trace contextRef="#ctx0" brushRef="#br0" timeOffset="38785">3423 8056 236,'0'3'255,"0"2"10,-2-1-60,2 1-83,2-1-47,1 1-21,2-1-5,6 2-1,3-1-2,3 1-4,4 0-5,3 3-8,1-2-8,4 1-4,-1 1-4,2 0-1,0 0 1,3-2-5,-3 2-1,2-1-11,1-2-7,2 0-9,0 0-14,3-3-12,0 0-14,0 0-6,-2-2 0,2 1 6,-3-1 13,1 0 26,-4-1 31,-1 0 26,-2 0 24,-4 0 12,-1-1 5,-2 0-7,-2-1-13,0-1-19,0 0-23,2 0-30,2-2-44,3 1-66,3-2-101,0 0-51,3-3-19,2 0 5</inkml:trace>
  <inkml:trace contextRef="#ctx0" brushRef="#br0" timeOffset="39080">4854 8070 175,'19'-9'315,"1"0"14,-4 0 2,2-2-122,-4 1-116,5-1-99,-2 1-114,-1-4-106,3-1-50,-1-3-21,4 0 4</inkml:trace>
  <inkml:trace contextRef="#ctx0" brushRef="#br0" timeOffset="39220">5540 7602 285,'19'-14'405,"-5"-1"32,-1 2 10,-1-1-153,-2-1-171,1 3-184,3-3-194,-2 0-102,-2-5-49,-2-2 8,-1-8 37</inkml:trace>
  <inkml:trace contextRef="#ctx0" brushRef="#br0" timeOffset="40350">4198 664 231,'-5'-7'251,"0"-1"9,0-1-84,-1 1-61,0 3-48,1-1-30,0 0-19,2 1-8,-2 1-5,1 1 0,-1 0 2,2 0 5,-2 1 2,2-1 0,-2-1-1,2 1-1,-3 0-6,0 0-13,-1-1-11,2 2-7,-1-3-6,-1 2-8,0 0-7,-1 0 2,2 1-1,-3 1-2,0 0-3,3 1 5,-2 0 8,3 0 11,3 0 17,-1 0 23,-1 0 18,4-2 9,3 1 5,-2-1-1,2-1-7,-1 0-17,3 0-17,0-1-13,0 1-11,-1 0-4,2 0-3,-1 1 12,-2 1 15,1-1 19,-3 1 15,2-1 12,-3 0 8,0 1 3,0 0-4,0-2-3,-3 1-5,3 1-5,-1-2-2,-1 1-4,0 1 5,2-1 6,0 0 4,0 2 13,0-1 10,0 0 12,0 1 6,0-2-1,0 2-3,0-1-9,0 1-12,2 0-13,-2 0-16,2 1-8,-2-1-11,1 2-5,-1-2-4,2 1 2,-1 0 0,1 3 2,-2-1 4,3 1 4,0 2 9,-1 0 10,2 2 13,1 1 13,0 1 6,0 2 6,0 1-4,1 3-10,2-1-6,-2 3-4,0 0 3,2 0 7,0 3 6,0-2 4,-2 4-3,3-3-4,0 3-8,0 0-8,3 1-7,1-1-4,-1 3 0,-1 0-3,3 1 1,-3 0-5,3 1 0,-3-1-2,-1 3-3,2-1 0,-2 1-4,0 0-3,0 1-3,0-1-5,1 3 5,0-1-4,0 1-2,3-2-2,-3 2-3,2-1 2,1-1-8,-1 1 0,1-1 3,-3-1 0,-1 0-1,2 0 0,0-1-1,-2-2-1,0 0 2,1 1-1,0-2-1,-1 0-3,-1 2 3,4-1 0,-4-2 2,1 2-2,1 0-2,-2 0 5,1 2-3,2 2 4,0 1-5,0 1 2,4 1 2,-2-1-1,2 0-2,-2 0 0,0-3 2,1 2-2,-1-2-3,-1-2 2,-2 1 1,1-1 0,0 1 0,0-1 0,-2 2 7,-1 0-2,0 0-3,-2-1 5,-1 1-5,-1-2 5,1 3-6,0 0-1,-1-1-1,0 1 0,1-1 2,-1 2-3,0-2 0,1 0-1,-1-1 3,0 2 0,-1-1 2,1 0-1,0 0 1,3 1 0,-2-1-3,0 0-2,1-1-3,2 1 2,-1-1 3,0 0 2,0-1-2,1 3 1,-1-1 1,-3-3 1,0 1-4,1 1 0,-4-2 1,4 0 0,-3-2-3,-1 1 4,1-1 0,0 0 1,0 1-1,-1 0 0,1 1 3,-1 0-7,-1 0 4,-1 0 0,0 1 0,0 1 0,0-3 1,-1 3-1,-1-1 0,2-2-2,0 1 2,0 0-3,0-1 1,0 1 0,3-2 2,-3 1 0,2-1-1,2 1 1,0-1-2,-3-1 5,2 2 1,2-2 3,-2 0-4,4 0 3,-1 1-1,3-3 0,-1 3-5,2 0 0,1-2 2,0 1 1,0 0 0,2 0-4,-2-2 2,3-1 3,-3 2-1,2-2 0,-1-2-2,-2 2 0,2-1 1,-4-1-4,2-1 1,-2 0 1,1 0 0,-2 0 0,-1-1 1,0 1 1,-1-2-4,3 0 2,-3 1-3,1 1-1,1-1 4,0-1-3,1 1 4,-2-1-1,1 1 1,1-1 0,1 0-1,-2 0 0,-1-3 0,2 2-2,-1-2-5,0 1 1,-1 0-1,-1-2 7,0 1-3,1-1 3,-3 0 1,2 0-5,-3-1 2,2 0 1,0 0 0,-1 0-2,0-1 3,1 2 0,1-1 0,-2 1-2,1 0 0,0 0-1,-2 0-1,3-1 0,-2 3-2,3 1-2,-1-1 2,0-1-2,-1 2 2,1-1 3,2 1-4,-1 0 2,0-2-6,0 1-5,-1 1-6,2 0-4,0-1 0,0 2-5,-1 0 2,-1-1 1,0 3-2,1-1 4,-2-1 3,1 0 4,-1 1 5,-1 0 0,-2-2 7,1 0 1,1 0-2,-3-1-1,3 0 2,-3 0 2,2-1-1,1 1 3,-2-1 0,2-1 1,-1 1 4,1-2-2,-1 3 3,1-4 0,0 4-2,-1-1 2,1 0-3,-1 4-2,-1 1-4,1 0-1,0 0-4,0 0-2,0 2 2,0-2-1,1-2 4,-2 1 0,3-2 4,-3-2 4,2-1-5,-1 0 5,1-1 0,0-2 2,-1 0-1,1 0-1,0 1 2,-3 1-2,3-1 0,-3 1-2,0-1 2,2 1 1,-1-1-1,-1-1 1,0 2-1,0-1 7,0-1-6,0 0-1,2 0 3,-2 0-2,0-1 1,2 1-2,-2-2 0,1 1 6,-1-1-2,0 1 4,2-2-3,-1 1 0,1-2-3,-2 1-2,3 1 4,-3-2-7,2 1 3,-2 1 3,2-1 8,-2 2 9,1-1 9,-1 1 5,2 1 4,-2-2-1,1 1 0,-1-1-11,3-1-8,-3-1-7,0-1 0,0 1-1,0-2 3,0 1 0,0-1 2,0 0 6,2 0-3,-2 0-5,1 0-4,-1 0-9,0-1-40,0-2-127,-3 0-185,-4-3-173,0-5-93,-3-5-44,6-10 10,-1-8 111</inkml:trace>
  <inkml:trace contextRef="#ctx0" brushRef="#br0" timeOffset="43326">5616 6214 176,'3'0'243,"2"0"7,-2 0-52,0 0-69,0 0-54,-1 0-25,-2 0-10,3 2-7,-3-2-1,2 0 3,-2 3 6,0-3 4,0 0 3,-2 1 1,2 1-2,0-2-7,-3 1-3,1 1-1,-1 1-3,-2 1 4,-1-1 3,0 3 3,0 0-2,-6 0-4,2 0 1,-2 3-5,-2-1-1,3-1 2,-2 2-2,-1 0-1,0 2-4,-2-2-2,2 0-5,-3 0-3,0 0-5,0 0-2,-3 0-3,2-2-3,-2 2-1,-1 0-1,2-1-1,-1-1 1,1 1 2,-2-1 4,2 1 5,0-1 7,0 1 8,2 1 4,-1-2 1,1 1-5,1-1-4,-1 1-6,3-2-4,-2 1-6,3-1-1,-2 0-1,2 0-1,-2 2-1,0-2 0,0 0-4,0 1 4,0 1-2,1 1-1,-2-2-1,1 1 0,0-1 0,-2-1 3,1 2-2,-3-2 0,0 1 1,2-1-1,-2 0 1,1 1 2,1 0-3,-2 0 1,3-1 1,-1 0-2,1 0-1,0 0 0,2 0 0,-2-1 2,2 0-2,0 0 1,0 0 0,-4-1-2,2 1 0,1-1-1,0 1 2,-2-1 0,1 1 0,0-1 2,0 1 0,2-1-2,0 1 2,-2 1-2,4-2 0,-4 2 0,1-2-2,1 3 2,0-3-1,-2 2 2,0-2-1,-2 3 2,2-1 1,-2-1 4,2 2 6,-2-1 0,1-1 2,-1 2 0,0-3 1,-1 2-6,-1-1 0,2 1-5,1-2-1,1 1-1,-1-1-1,2 1 1,1-1 3,3 2 1,0-3 3,2 2 2,2-1 4,-1 1-2,-1-1 1,3 1-4,-1-1-3,-1 2-1,1-1-1,-1 1-4,1-2 0,1 1 0,-2-1 0,3 1-2,-1-2 0,1 0 0,0 1 0,1-1 4,-2 0-2,-1 0 2,2 0 4,-1 2 9,1-3 5,2 2 8,-3-1 3,4 0 1,-1-2-5,3 1-7,-1-1-8,-1 1-7,2-2-6,0 0-3,0 0-1,0 0-4,2 0-1,-1 0-1,-1 1 2,3-1 2,-1 0 0,2 1 3,-1-1 2,1 2 0,-3-2 3,1 2-2,1-2-1,0 0-8,1 1-27,-1-1-54,2 0-63,2 0-72,-2 0-145,3-1-82,0-1-14,1-1 29,2 0 49</inkml:trace>
  <inkml:trace contextRef="#ctx0" brushRef="#br0" timeOffset="44489">4000 7045 7,'-2'3'254,"-1"-1"22,3-1 12,0 1-62,3-2-86,-1 0-53,1 0-29,2 0-15,3-2-5,1-1 5,-1-1 7,4 1 8,1-3 7,2 0 4,2 0 3,2-2-4,0-1-7,3 0-15,1-1-9,2-1-10,0-1-10,2-1-7,-2 1-5,2-2 0,0 1 0,0-1-2,0 2-3,1-1 0,1 1 2,-1-2-2,1 2-2,1 0-1,0-1 1,0-3 2,1 3-2,-1-2 1,0 0 0,2 1 0,-2-2-1,0 1-1,-2-1 2,1-1-1,-2 1 2,-2-1 0,2 1-1,-2-1 1,2 2-2,-2-1 0,2 1 2,-3 1 0,3-1 0,0 2 0,0-1 0,-2 1 0,3-1 0,-2 1 0,-1-1-1,-1 0 1,-2 1 0,0 1-2,-1 0 5,-2 2-3,-2-1 2,2 2-4,1 0-1,-2 2 2,1-3-3,1 3 0,-2-2 2,2 2 1,-2-2 2,1 0 1,0 1-2,-3-2 1,1 1 0,-1 0 2,-1 0-1,0 0 0,0 1 3,-3 0-2,1 1 0,1 1-1,-2 0-1,2 2-1,-1-1 0,0 2 0,-4 0 0,-1 0-1,0 1 1,-2 1 4,-3 1 2,-1-1 3,-2 1 6,0 0 1,0 0 2,-3 1-2,-2-1-2,-1 3-1,-2 2-4,-2-1-2,-3 2 1,-4 2 0,-3 1 0,-2 0-1,-4 4 2,-1-1-2,-3 3 0,-3-1-4,2 2 0,-3 1-1,-2-1-2,0 1 1,-1 1-2,-1-2 1,0 2 0,-1-1-1,0 1-2,0-2 2,0 0-1,3 1 1,-1 0-3,1-1 1,3-1-1,-1 2 1,3-4 1,1 2 2,0-3 0,1 2 2,1-1 1,1-1 4,0 2-2,0-4 2,3 2-1,-1-1-1,0 1-1,3-2-3,-2 1 1,3-2-1,1 0-1,0 0 0,0 1 0,0-1 1,2 0 0,-2 2-2,1-4 1,1 2 0,-4 0 0,4-1 0,-2-1 0,0 0 0,1 3 0,0-3 2,-1 1-2,0-1 1,2 2-1,0-1 3,1 0-2,0 0-2,0 0 1,0-1 0,-2-1 0,2 3 0,-2-1 2,3-2 7,-3-1 3,5 3 4,-2-2 1,5-2-2,0 1-1,0 0-6,1-2-2,4 0-4,-2-2-2,4 2 0,0-1-2,1-1 2,3 1-4,-2-1 1,1 1-1,1-2 1,0 0 1,0 1-1,0-1 1,0 0 1,0 0-1,0 0 1,0 0-11,0 0-43,-3 2-118,-1 1-137,1-3-70,-3-2-36,6-2-11,-3-4 34</inkml:trace>
  <inkml:trace contextRef="#ctx0" brushRef="#br0" timeOffset="46950">4055 6487 26,'-1'3'250,"-2"-1"16,1-1 10,1-1-74,-2 0-84,-1 0-53,1 0-29,0 0-14,-2 0-5,3 0 2,-1-1 8,-1-1 12,2 1 5,-1-2 11,2 0 7,-1-2-1,0 1-1,1-1-4,-1-2-2,2 2 1,-2-2-4,2 1-2,2-2-6,0 1-1,1-3-6,3 2-3,2-2-4,0 2-6,3-3-3,1 2 1,3-2-3,0 3-2,2-2 2,0 2 0,0 0 5,2 1-2,0 1 3,0 0 2,0 1 10,2 1 8,-1-1 8,2 2 8,-2 0 9,0 1 3,2 2-3,-3 2-6,2 0-4,-1 1-10,-1 0-10,0 1-12,-2 1-7,-1 1-9,0 0-4,-2 1-3,0-1-4,-1 0 3,0 1 0,1 1-2,-3 0 0,2-2-1,-2 1 2,0-1-1,1 2 0,-2-2 1,0 1 1,0 1 2,-1-1-2,-1 1 1,-2 1 0,1 0 1,0 1 1,-2-1-1,-2 0 0,3 2-1,-4-1-2,2 1-2,0-1-2,-3 1 0,2-1 0,-1 1-1,-2 1 1,2-2-2,-2-1 1,0 0 1,0 0-4,0-3 0,0 2-6,-2-5-19,2 0-25,0 0-28,0-2-40,0-1-41,0 0-45,0-3-69,0-1-101,0-2-35,-5 0 2,0-4 23,-1 3 45</inkml:trace>
  <inkml:trace contextRef="#ctx0" brushRef="#br0" timeOffset="47742">4631 5797 137,'-3'-7'254,"1"0"13,-1 0-21,0 1-86,-2 0-61,2 0-36,-3 2-15,1 1-12,0-2-7,0 2-7,1 3-3,-3 0 3,0 1 3,-1 4 7,-2 3 5,-1 2 8,0 4 6,1 1-2,-2 3-3,1 0-5,0 1 0,1 1-4,1-1-4,2 2-3,2 0-3,2-2-5,3 3-5,3-1-6,2-2-2,3-1-3,6-1-2,-1-1-3,6-1 0,-1-3 1,2-3 1,-1-3-1,0-3 1,1-3 1,-2-1-4,1-6 2,-3 2-1,1-6-2,0-1-1,-4-3 1,-2-3 1,-1-1 0,-4-2-1,-3-2 2,-1 1 0,-4-1 3,-1 2 2,-2 4 5,-4 4 3,1 1 7,-2 6 2,-2 3 6,1 5-1,-1 4 0,3 2-4,1 3-7,2 6-12,4 1-30,4 1-50,-2 5-108,3 2-122,0-2-63,-3 0-27,4-3 6,-4-5 35</inkml:trace>
  <inkml:trace contextRef="#ctx0" brushRef="#br0" timeOffset="117178">3959 309 85,'0'-9'146,"0"1"-29,3 1-62,-1-1-32,-1 4-17,-1-1-6,0 2 0,0 3 8,-3 3 14,-3 4 13,0 6 9,-1 6 6,-1 8-2,-1 7-20,1 9-52,-3 8-82,-2 10-43,-1 13-24,-3 10-10</inkml:trace>
  <inkml:trace contextRef="#ctx0" brushRef="#br1" timeOffset="212722">0 4115 63,'14'-2'316,"0"-1"28,-1 1 24,1-1-35,2 0-101,3 2-69,0-1-38,3-1-27,2 2-19,-2-2-23,0 1-42,0-1-42,-3 0-45,-3 0-50,-3-1-86,-7 1-110,-6-3-41,-8 1-4,-4-1 19,-3 0 32</inkml:trace>
  <inkml:trace contextRef="#ctx0" brushRef="#br1" timeOffset="212862">120 4018 190,'-19'-6'340,"6"2"38,1-2 23,4 1-90,3 1-107,4 1-75,5-2-61,4 1-52,10-1-49,5 1-61,4-1-122,2 1-99,7-1-43,0-2-12,6-1 17</inkml:trace>
  <inkml:trace contextRef="#ctx0" brushRef="#br1" timeOffset="212989">526 3925 107,'7'6'296,"-4"2"29,-8-1 18,-3 5-73,0 0-97,-4 1-55,4 1-36,1 1-19,4-1-14,3-1-9,3 1-1,5-1 3,5-2 8,3-2 11,4-2 13,-2-3 21,-1-2 27,2-4 20,-3 0 16,-3-6 10,-2-1-4,-3-3-23,-5-3-68,-2-3-152,-12 0-255,-9-1-145,-15-1-82,-17 2-36,-13-4 17,-14-1 110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8:51.98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19 4 47,'-5'0'255,"2"0"24,2 0 0,-3 0-64,3 0-65,-2 0-45,3 0-20,-2 0-7,-1 2-2,3-2 3,3 0-4,-1 0-2,2 0-3,1 0 1,2 0-6,1 0 0,4 0-1,3 0 1,3 0 5,2 0 1,6 0 3,4-2 5,4 1-5,8-1-7,4 2-12,8-1-12,4 1-15,7 0-14,3 1-4,5-1-7,3 2-2,3 1 2,3 0 0,3 1 0,2-1-3,7 2 0,0-1-4,3-1-5,0 0-1,-1-3-4,-1 0 1,-1 0-8,-3-3-4,-1 2-8,-3-4-7,-3 2-6,-4 0-6,-4 0-5,-5 1-4,-3 1 0,-9 1-4,-5 1-5,-6-1-8,-10 2-8,-3 0-13,-8-2-19,-7 1-39,-7-1-74,-5-1-66,-8 1-26,-4 0 1,-8-2 16</inkml:trace>
  <inkml:trace contextRef="#ctx0" brushRef="#br0" timeOffset="531">1091 123 102,'-6'-6'276,"-1"-2"21,1 4 17,5-2-86,-4 1-64,2 2-39,0 2-13,-1-1-6,-1 2-1,1 2 0,-5 2-2,-3 2 1,0 3 8,-2 2 6,-4 4 4,1 1 2,-4 4-4,2 1-9,-1 0-11,2 2-17,6 0-14,-2 1-18,4-1-17,4 1-8,2-2-11,3 1-7,2-2-3,6 0-3,2-3-2,5 0-1,6-3-2,2-2 6,4-1-3,3-1 1,3-4-1,1 0 0,2-2-4,-5-2-7,0-1 0,-5-2 1,-3-3 3,-6 0 2,-1-2 8,-5-2 8,-3 1 11,-6-2 6,-2 2 8,-4-1 10,-3-2 6,-6 1 8,-1 1 4,-2-1 2,-2 2-6,-2 2-8,-1-1-10,3 2-14,0 0-20,3 2-28,2-1-52,5 2-66,2 2-75,3-1-62,4 1-53,6 1-74,2 0-86,3 0-3,5-1 40,1 0 43,4 0 52</inkml:trace>
  <inkml:trace contextRef="#ctx0" brushRef="#br0" timeOffset="1008">1576 354 300,'-7'3'358,"-3"0"17,-3 3 11,0 3-139,0 1-94,0 2-47,2 2-27,1-1-12,1 4-6,4-2-11,5-2-13,4 2-11,3-1-6,3-2-4,1 0 3,5-2-2,1-2 1,5-2 1,0 0 6,2-4 9,-3-2 12,2 0 16,-2-2 16,-4-4 9,-1-2 4,-6-1-2,-5-2-14,-5-2-28,-5 0-47,-8-2-73,-4-3-85,-9 2-132,-5 0-142,-2 0-62,-2-2-7,0-2 36,0 1 64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8:03.2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350 1200 38,'-4'2'240,"-3"-2"27,2 0-7,0 0-49,1 0-47,-4 0-36,2 0-24,-1-2-11,-1 1-12,1-1-1,0 2-6,-1-1-2,0 1-9,-1-2-1,3 2-4,-1 0 5,-1 0 8,2 0 13,3 0 16,1 0 15,-1 0 13,3 0 5,3 0-3,1-1-11,5 1-15,4-2-18,4 1-15,4-2-20,4 1-13,2 1-11,4-1-11,3-1-6,1 2-4,-1-2-1,4 1-6,-3-1-7,-2 2-20,-5-2-38,-4 0-55,-5 0-55,-5 0-53,-2-2-53,-4 2-60,-8-1-86,-4-1-12,-2 0 24,-4-2 38,-2 1 46</inkml:trace>
  <inkml:trace contextRef="#ctx0" brushRef="#br0" timeOffset="396">45 944 129,'-17'0'287,"1"0"18,6 0 13,6 0-100,4 0-76,6 0-38,8 0-18,5 0-12,11 0-5,7 0-8,8 0-8,6 0-16,6 1-24,2-1-76,-3 0-154,-2-3-83,-9-6-49,-11-3-20,-12-7-4</inkml:trace>
  <inkml:trace contextRef="#ctx0" brushRef="#br0" timeOffset="5828">1351 908 257,'-6'-35'332,"-2"-1"24,3 2 23,2 2-119,0 5-51,0 6-8,3 5-8,-4 4-5,4 4 0,0 6 6,0 7-3,2 8-14,0 6-7,-2 6-12,1 4-16,1 2-38,1 4-37,0-1-25,-1 2-21,-1 2-7,3-3-14,-2 0-27,-2 0-51,2-2-81,1-4-89,0 0-84,1-4-112,0-3-101,0-5-15,-1-4 44,2-6 69,1-4 74</inkml:trace>
  <inkml:trace contextRef="#ctx0" brushRef="#br0" timeOffset="6129">1705 1014 56,'4'-6'275,"0"-3"26,-2 0 16,-1-4-64,-1-1-83,2-3-42,-1-1-20,-1-1-4,0-2 4,2-1 9,-2-2 3,0 1-2,-2 0-1,1 4-7,-2 0-6,-1 3-14,-2 3-16,2 3-17,-4 2-16,-1 4-12,-1 2-13,-1 4-7,-1 2-1,0 2 1,1 3 3,3-1 2,-1 2-2,5-1-4,1 0 0,5 2 0,1-1-1,6 3 0,2 1 0,5 1 0,5 2 1,2 2-4,3 2 0,-2 2-4,1 0-3,-2 3-4,-4 1-3,-3 0-2,-3-3-2,-5 2 0,-7-4-2,-1-1 1,-6 0-5,-5-3-3,-2-3 3,-5-3 0,0-1 10,-3-5 10,-1-3 16,2-2 17,-1-4 14,2-3 15,3-3 0,2-6-3,5-3-12,2-4-15,7-5-26,3-3-39,7-3-40,7 0-41,5 0-32,6 2-39,0 3-36,5 4-53,2 1-98,-2 5-34,-2 5-3,-1 3 22,-3 4 36</inkml:trace>
  <inkml:trace contextRef="#ctx0" brushRef="#br0" timeOffset="6703">2211 869 68,'2'-14'262,"-1"-1"23,-1-3 17,-1 0-79,-3-1-69,1-1-33,2 4-19,-7-1-8,3 2-4,-3 1-2,0 6-3,-2 0-2,-3 4-1,-1 4 0,-2 2-2,-5 3-1,3 3-1,-2 2-7,1 1-1,5 2-9,3-1-3,0 0-12,6 0-6,3 2 0,6-1-1,2-1-3,8 2-2,2-1-1,6 1-3,7-1-5,1 2-4,1 0-4,2 3-3,1 0-5,-4 3 1,-3 0-8,-5 2-6,-6 1-4,-7 0-6,-1 0-3,-7 0 1,-4-3 3,-6 0 2,-4-2-2,-4-2 0,-2-1-1,-5-4 2,1-1 8,2-2 13,-1-5 16,1-2 15,5-4 8,1-6 2,3 0-6,8-6-17,0-4-21,9-4-41,6-4-50,5-5-50,7-2-48,3-2-50,8-3-81,2-1-100,2-1-23,0 1 14,-7 0 29,-2 3 45</inkml:trace>
  <inkml:trace contextRef="#ctx0" brushRef="#br0" timeOffset="8874">2966 963 150,'-7'-7'248,"2"1"16,0-2-38,-1 1-63,2-1-47,-1-1-30,2 0-19,-4 0-8,4-3-11,-2 0-3,-1 0-5,3-3-3,-2-1 0,0-1-1,-1-1 0,0 2 0,-2-1 0,2 4-3,-2 1-1,-1 1-7,0 5-3,-2 2-4,-2 5-5,-4 4 4,-2 4 3,2 3 7,-4 1 2,2 4 6,0 1 4,4 0 0,3 0-1,3 0-4,2 0-2,6-2 2,1 1-5,1-2 0,7-2 1,4-1 2,2-1 0,2-4 7,2-1 2,0-3 7,-1-2 7,1-3 4,-1-3 5,0-1 18,-2-2 15,0 0 17,-3 0 18,-3 2 13,0 0 4,-2 3-16,-2 0-13,-2 1-18,-2 2-22,3 4-15,-1 0-8,0 5-4,0 3-8,2 3-5,-2 3-6,2 3-8,-1 2-11,3 1-6,-1 1-12,3 1-18,-2-1-28,-1-1-49,-1-1-85,1-4-96,0-1-82,1-3-104,-1-4-108,2-4-20,0-4 48,0-3 77,3-4 81</inkml:trace>
  <inkml:trace contextRef="#ctx0" brushRef="#br0" timeOffset="9358">3119 1096 191,'5'-8'313,"-4"-2"15,-1 3 12,5 0-120,-5 1-100,1 0-64,4 1-49,1 0-49,1 1-99,4-2-96,1 0-51,1 0-19,6 0 0</inkml:trace>
  <inkml:trace contextRef="#ctx0" brushRef="#br0" timeOffset="9517">3489 833 153,'-2'-12'294,"-3"1"19,-3 2 16,-2 2-97,-2 4-69,-1 1-33,0 5-5,-4 3-3,2 5-2,0 2-1,0 2-13,4 1-12,1 4-13,3-1-9,2 3-11,5-3-10,1 2-9,4-3-8,4 2-2,1-4-9,1 1 0,5-4 7,-3-1 13,2-4 27,-4-4 23,2-2 17,-4-6 13,-1-3-5,-3-4-10,2-5-24,-5-2-25,0-3-21,-4-3-18,0 0-11,-2 0-20,1 3-36,2 2-62,-1-1-89,4 5-88,-1 0-152,2 3-100,5 2-25,0 1 30,5 1 70,2 0 82</inkml:trace>
  <inkml:trace contextRef="#ctx0" brushRef="#br0" timeOffset="9812">3642 752 4,'7'-3'367,"2"0"53,-4 1 43,-2-1 32,0 3-134,-1 0-84,-1 3-45,-1 5-15,2 0-14,-2 8-22,1 0-21,-1 7-33,4-1-61,-3 7-90,4-1-108,-2 4-102,3 1-95,-3-2-132,2-1-86,2 0-6,0-6 53,4-2 78,2-3 77</inkml:trace>
  <inkml:trace contextRef="#ctx0" brushRef="#br0" timeOffset="10017">3969 924 255,'7'-22'355,"-1"2"38,-3 2 39,3 5-114,-3 2-84,-1 4-55,0 2-36,-1 5-24,-1 3-30,4 3-23,-4 6-18,3 2-9,-2 2-12,3 1-16,-4 2-23,1-1-26,-1 0-29,0-2-24,0 0-19,0-4-8,0-4 9,-1-3 14,-3-2 22,1-6 19,-2-2 19,0-5 13,1-3 11,-2-2 6,3-4 11,-2 0 12,2-2 20,-1 2 19,3 1 25,1 2 24,0 3 16,1 3 8,3 1-10,2 3-9,5 3-15,-2 1-11,7 5-11,2 1-4,4 4-4,2 2-5,1 1-8,3 3-14,2-1-10,0 2-10,0-1-14,0-1-10,-1 0-19,-4 0-13,-1-3-17,-7-1-6,0-3 0,-4-3 3,0 0 8,-4-6 9,-1-3 13,-3-3 8,0-6 7,-1-3 8,1-3 5,-2-4 7,1-2 6,-3-2 13,2 2 16,1 3 16,-4 5 13,1 2 10,-1 4-2,2 4-7,-2 2-17,0 7-16,0 5-11,0 4-11,1 6-4,1 3-3,1 5-4,3 0-22,-1 3-56,0 1-79,1 0-77,1-1-88,-1-1-156,0-2-60,0-4 4,3-1 53,4-3 70</inkml:trace>
  <inkml:trace contextRef="#ctx0" brushRef="#br0" timeOffset="10555">4627 1044 224,'13'0'424,"-4"-2"56,-1 1 30,0-2-71,1 0-197,3 2-281,-4-4-228,-7-1-130,-7-3-68,-10-4-29,-8-1 39</inkml:trace>
  <inkml:trace contextRef="#ctx0" brushRef="#br0" timeOffset="13842">1767 257 174,'3'-9'243,"-3"1"12,5 1-53,-5 1-68,0-2-44,-2 2-25,-1 2-15,2-1-4,-3 0-1,0 3-5,-3-3 0,1 4-3,-3 1-2,-1 0-2,-3 0-3,-1 3-6,0 1-3,-5 4-5,0 1-4,-7 3-2,1 1 0,-2 2 2,-3 3 1,-1 5 6,-1 2 7,-3 3 6,-1 6 9,-2 2 6,-1 5 9,-3 5 5,-2 3 3,3 5-2,0 2-1,2 1-5,1-1-6,3 3-8,3-2-4,5 2-4,4-1-1,2-1 1,5 3 1,3 0 7,8 3 4,2 0 5,8 1 1,3 1 6,9-2-4,4-1-4,8-2-10,2-2-7,7-4-7,5-1-8,3-5-5,3-5-4,3-2-5,0-7-2,7-4-2,1-5-3,1-3-3,4-6-1,3-4-3,1-5-4,0-2-3,0-3-4,1-5-10,1-5 2,-1-4-2,1-3 0,1-4-2,1-6-1,0-1 0,-1-6-4,-2-1-2,-2-3 3,-8 0 4,-3-4 4,-8-4 6,-6-2 7,-7-4 8,-1-4 2,-6-3 2,-6-3-6,-4-6-4,-5-1-8,-2-5-6,-3-3 0,-4-2 1,-5-1 6,-5-2 10,-4 0 7,-7-1 7,-3 3 3,-4 1 4,-5 4 1,-4 4 3,-1 4 1,-5 4 0,0 4-2,0 4-3,-1 5-1,-4 5-3,4 3-2,-3 6 0,0 3 2,-1 3 1,-4 6 0,-2 5 0,-7 7 1,-5 9-10,-11 7-32,-10 10-67,-9 8-176,-12 8-90,-9 5-51,-7 1-18,-4 1 20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8:53.93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17 638 208,'-9'1'294,"6"-1"20,0 0-19,1 2-90,2-2-71,4 1-37,-1-1-22,4 0-7,5 0 0,4 0-2,4 0 0,7 2-3,1-2-10,2 1-14,5 1-24,-2-1-40,2 1-53,-5-2-90,-1 0-121,-6-3-61,-5 0-22,-6-2 14,-4 1 29</inkml:trace>
  <inkml:trace contextRef="#ctx0" brushRef="#br0" timeOffset="213">155 534 206,'-1'0'299,"6"0"9,8 0 0,7 2-139,7 2-100,6-1-74,3 3-103,5-3-98,-1 0-47,-1 0-25,2-1-5</inkml:trace>
  <inkml:trace contextRef="#ctx0" brushRef="#br0" timeOffset="3134">914 222 137,'-2'-12'301,"1"0"23,1 0 23,0 0-75,0 1-60,0 1-16,1 2 6,-1 3 14,0 0 8,0 2-11,0 2-24,0 1-31,2 0-19,-2 3-8,2 3-12,-2 1 1,0 4-5,0 4-3,0 1-17,0 2-24,0 3-23,0 0-18,-4 2-10,3 0-12,-1 3-3,1-2-4,-4 1-1,4 1-7,1 0-13,-2-3-31,2 0-51,0-3-72,2-4-77,1 0-62,4-2-54,0-3-70,1-2-66,3-5 9,-3-2 40,0-4 56,-2-2 55</inkml:trace>
  <inkml:trace contextRef="#ctx0" brushRef="#br0" timeOffset="3519">1240 404 91,'8'-2'269,"-4"-1"18,1 0 11,0-1-88,0-2-75,0 1-43,1-4-19,-2 2-12,0-4-6,0-1-10,0-1-10,-1-3-11,0-2-9,-1-1-4,-2 0-4,0-2 0,-3 1 6,-1 1 6,-1 2 8,1 4 9,-4 1 9,-1 1 12,-3 4 5,1 1 7,-3 2 4,0 4 2,0 4-1,-1 0-1,1 4-3,1 2-2,4 0-5,-2 1-6,3 1-6,3 2-8,2-2-10,3 1-7,3-1-10,2 0-4,3 0-6,3 0-1,3 0-2,3 0-3,1 2 1,1-1-2,0 2 1,0 0-1,-2 3-1,-3 2 5,-2-3-2,-2 5 4,-1-3-1,-6 1 2,-2-1-2,-1-1 2,-3-1-1,-2-1-1,-1 1 0,-5-2 1,1-2 0,1-1-1,-3-1 0,3-6 10,1 0 10,-1-2 11,4-3 5,-1-3 12,3-2 2,-2-5-3,3-2-11,2-3-12,4-4-9,0-4-22,4-2-31,2-4-45,-1-2-52,3-1-52,1 1-44,0-1-35,4 4-47,0-1-80,0 4-17,-1 1 15,1 1 33,1 4 36</inkml:trace>
  <inkml:trace contextRef="#ctx0" brushRef="#br0" timeOffset="4141">1690 324 18,'5'-7'238,"2"-4"14,-4-1 6,1-1-76,-2-4-71,-2-1-36,-3 0-20,-2-1-5,-3-1 3,-1 2 4,-4 3 2,0 3 3,-4 3 4,1 1 5,-4 7 9,1 1 10,0 3 11,-2 3 10,4 0 5,0 3-1,0-1-2,7 1-13,0 0-12,4 1-13,4-1-14,2 2-14,3-1-9,4 1-13,2 0-7,5 2-6,2-1-6,2 0-4,0 1 1,5 2 0,-4 0-1,1 1 1,-2 2 0,0 0 4,-5 4 1,1-3 2,-6 2 3,0 0 3,-3-1 5,-3-1 2,-2-1 0,-3 0-1,-2 0-1,-2-3 0,-1 1-1,-2-2-6,-2-2-3,-2 0 0,1-1 0,-1-4-3,-2-1 5,4-1 7,-4-5 5,5 0 12,-3-5 8,4-2 5,2-4 1,3-2-4,1-5-12,4-3-12,4-3-15,3-3-19,2-3-31,4 0-32,3-2-36,-1 2-40,5 3-43,-2 3-35,-1 3-28,1 5-28,-3 3-73,-1 3-40,-5 2 2,-1 4 22,1 3 35</inkml:trace>
  <inkml:trace contextRef="#ctx0" brushRef="#br0" timeOffset="4677">1927 401 261,'5'3'424,"-1"-3"44,-3-2 36,-1 1-58,0-1-85,0 1-76,-1-2-53,-1 0-34,0 1-38,-1-1-66,1 0-99,1 0-109,-1 2-104,4-4-100,-1 0-162,3 0-67,-3-3 5,3 1 46,-1 1 70</inkml:trace>
  <inkml:trace contextRef="#ctx0" brushRef="#br0" timeOffset="4899">2293 108 249,'1'-19'316,"1"-1"18,-2 3 22,0 4-128,0 1-58,0 3-12,0 2-2,0 1 3,1 3-10,-1 1-22,0 2-27,0 3-26,-1 3-19,-1 6-12,-2 3-8,1 5 1,-2 2-1,-1 4-7,-1 1-9,1 1-4,-2 2-6,2 1-6,-2-2-3,-2 1-1,-1-1-2,5-3-2,-4 2 0,1-4 0,3-3 1,-1-2 0,2-2-2,1-4 3,0-2-1,2-4-2,2-1 3,2-2-2,2 0 5,0-1 0,4-2 1,0 1 3,5-1-1,-4 1-1,4-1-2,3 1 1,-2 0-1,4 0 0,2 1 0,-1 0-1,3 0-2,2 2-7,-2-3-16,2 2-23,-2-1-29,0-2-25,-4 1-23,-1-2-15,-3-3-2,-2 0 12,0-3 19,-4 0 20,-1-5 22,-2-1 20,-2-3 18,-1-1 12,-4-2 9,1-2 9,-4 2 7,-1 0 9,1 0 7,0 2 11,1 2 17,-1 4 25,1 1 23,0 1 16,1 2 14,1 3 5,2 2-1,-1 1-3,1 3 6,0 3 9,-2 3 12,1 3 10,1 3 8,0 1-10,0 5-19,0 0-29,-2 2-25,0 1-25,2 1-22,0-1-15,-1 0-11,-2 0-10,-1-1-7,3 1-7,-4-4-21,-1 2-40,1-5-60,0-1-76,2-1-70,0-3-62,1-3-67,-4-2-102,1-1-17,1-4 36,-1-2 52,10-2 57</inkml:trace>
  <inkml:trace contextRef="#ctx0" brushRef="#br0" timeOffset="5603">3109 443 226,'5'2'281,"-1"2"10,2-3-34,-2 2-99,-3 2-67,1-2-36,-1-1-15,-1 2-7,-1 0-2,-1-1 0,-3 2 5,1-2 6,-2 1 8,-1-1 9,-3-1 9,0-2 6,-5 0 0,0-2 3,-3-1-1,-2 0 6,-4-3 4,2 0 3,-4-2 15,4-2 17,0-2 8,5 0 2,0-1-1,5-1-6,6-1-15,0 0-23,9-1-17,3-1-19,5 1-15,6-1-9,3 4-9,0 1-4,1 3-5,-2 4 0,3 4-2,-3 2 6,-2 5 3,4 6 10,-5 3 11,1 8 11,-3 2 8,0 5 3,-2 3-2,-4 3-12,-1 1-11,-5 1-12,-4 0-11,-5-4-8,-5 1-18,-2-4-23,-11-4-56,-5-3-83,-5-3-82,-8-4-84,-4-4-125,-10-4-87,-3-4-5,-5-5 51,-2-5 69,-2-7 75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09:01.99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3980 363 215,'0'-6'260,"0"-2"13,0 2-51,0-3-68,2 0-41,0 0-20,-1 0-4,3 0-1,-1-1 7,3-1 1,-2 1 5,5-1 3,-3 1 8,2-1-1,3 2-2,-3 1-4,1 1-9,4 1-15,-2 1-15,3 1-13,0 3-14,2 1-10,-2 1-7,7 2-10,-3 3-2,0 2-5,3 2-3,-4 3 0,1 3-5,-4 0-1,0 2-2,-3 0-2,-1 2-5,-4-1 0,3 1-5,-5-1-7,-1-1-6,-3-1-9,-2-2-2,-3-4-6,1 2 1,-4-6 6,2 1 8,-2-4 9,-4-2 12,3-1 6,0-2 7,-3-1 5,5-2 7,-1-4 5,1-1 9,2-3 6,4-1 1,2-4-3,3 1-3,2-4-6,4-1-10,4 0-8,2-2-7,6 0-4,1-3-10,3 4-21,1 2-25,0 0-35,-2 6-33,-1 2-35,-2 3-46,-6 3-80,1 1-52,-3 4-10,-1 1 12,-1 1 30</inkml:trace>
  <inkml:trace contextRef="#ctx0" brushRef="#br0" timeOffset="465">4652 273 21,'-3'2'240,"2"2"17,1-3 5,0 1-75,0-1-76,0-1-47,0 0-24,3 0-14,0 0-9,2-1-3,1-1-7,1-1-7,2 0-2,-1-1 0,0-1 2,-2-2 0,2 1 1,-2-2 2,-1-2 3,0 1 0,-2-3 6,-1-1 2,-1 3 7,-2-2 4,1 2 2,-3 2 1,-2 1 1,-2 1 2,-1 2 2,-2 3 7,-3 1 2,-1 3 3,-1 3 1,0 2 4,-1 1-7,-2 2-3,6 0-7,-1 3-3,0 0-4,4 0-4,2 1-5,1-1-1,5 0-5,1 0-2,1 0-2,5-2-3,1 0-3,2 0-2,4-3-1,0 0-2,4-2-3,-1-1 2,-1-1-1,1-4-1,2-1-3,-2-1 0,-1-4-2,0-1 2,-1 0-1,-2-1 4,0-1 0,-3 2 4,-4 2 3,0 0 3,-2 2 1,-2-1 4,1 3 1,-2 0-1,0 1 1,-2 1 2,2 0 0,-1 3-2,-1 1-2,1 2-2,2-1-3,1 1-7,1-1-3,2 2-8,2-3-17,0 2-23,2-2-27,1-1-31,2 0-59,0-2-75,-3-3-46,2-3-10,-1-2 10,-1-2 26</inkml:trace>
  <inkml:trace contextRef="#ctx0" brushRef="#br0" timeOffset="952">4974 234 112,'9'-26'272,"-3"1"28,1 1 9,-3 0-83,1 0-61,-2 3-32,1-1-12,0 4 4,-1 2 8,-1 3 0,-1 3-13,3 3-16,-1 4-23,0 2-26,0 4-21,-1 4-13,-1 5-7,3 3 1,-2 5 2,0 1-1,1 1-5,0 2-6,1 0 2,-1 2-2,2-1-4,-1 1-2,1-2-3,3 1-5,-3-2-12,1-1-18,-1-2-20,0-2-22,-4-2-20,4-3-18,-2-2-10,-3-4-5,0 0-3,0-7-20,0 0-37,0-3-53,-3-6-35,-2 0-8,4-6 10,-2-2 33</inkml:trace>
  <inkml:trace contextRef="#ctx0" brushRef="#br0" timeOffset="1207">5062 262 44,'-10'-12'243,"0"0"22,-2 0 11,0 3-65,-2 0-61,1 3-42,-3 2-21,2 1-14,-2 3-5,2 3-7,0 1-5,1 5-8,2 0-5,0 5-4,1-2-9,4 1-6,1 2-7,1 0-5,2 2-2,2-2-4,2 0-4,2 1-2,2-2-5,2 1-8,4-2-10,2-1-17,0-1-21,5-2-24,3-2-23,0-1-45,4-2-60,-1-4-53,-2-1-16,3-5 4,-5-3 21</inkml:trace>
  <inkml:trace contextRef="#ctx0" brushRef="#br0" timeOffset="1444">5296 226 70,'9'-16'273,"-2"1"24,-2 3 16,-2 3-67,1 1-84,-2 3-43,-2 5-18,0 0-4,-3 5-7,-2 6-3,-1 2-5,-1 5-2,1 3-6,0 2-11,-2 4-10,2 1-6,-2 2-12,1 0-9,-2 2-10,1-1-7,-2 0-6,0 1-9,-2-3-15,3 1-25,-2-3-26,1-2-30,1-2-37,1-2-63,-5-2-105,5-2-41,2-5-6,0-4 13,9-3 27</inkml:trace>
  <inkml:trace contextRef="#ctx0" brushRef="#br0" timeOffset="1726">5400 471 163,'2'-8'271,"0"1"13,-2 2-9,0 5-99,0 0-64,-5-3-34,0 5-20,-2 1-11,0 1-5,1 2-3,-2 3-4,3 0-1,0 0 3,2 3-2,-2-1-3,5-1-4,0 2-3,5 0-5,-2-1-7,2 1-4,0-2-3,3 2-1,1 0-2,0 0-1,1 0 0,0 0-2,-1 0-2,-4 2-1,-1-4-2,-4 0-1,0 1-1,-1-2-3,-6-1-4,1-1-10,-3 1-15,1-4-24,-4 1-47,0-1-120,-1-1-59,-1-1-23,5-1-3,4-1 16</inkml:trace>
  <inkml:trace contextRef="#ctx0" brushRef="#br1" timeOffset="76402.27">875 829 97,'-1'-18'354,"-3"0"38,1 0 20,-2 3-37,2 3-144,-3 2-97,2 2-60,-5 2-36,1 2-19,-6 4-9,2 0-2,-7 3 4,-2 3 10,-3 3 14,-6 4 17,-1 4 19,-7 4 15,-5 4 8,-1 5 3,-5 3 1,0 5-10,-3 2-10,0 7-10,1-1-5,0 5 4,6 3-3,2 0 3,3 2 1,5 1 5,7 2-6,3 2-8,4-1-11,12 1-10,2 0-9,9 0-10,6 0-8,7-1-6,6-1-1,8-1 3,6-1 2,4 0-1,4-3-1,3 0 5,6-1-7,3-1-1,7-3-7,2 0-1,5-5 1,5-1-2,2-4 2,3-5-3,2-1 5,1-3-1,1-2-2,-2-2-2,3-3 3,-2-2 1,-1-5-4,-1-2 2,-2-4-4,1-2-1,-3-7-12,0-1-7,0-3-6,-1-2-6,1-2 0,2 1-1,-2-1 6,3 1 6,-2 0 2,1 0 8,-5 0 2,-3 0-2,-3-2 2,-6-2-3,-1-1-4,-4-1-2,-2-3-1,0-3-4,-6-1-8,-3-7-2,-2-4-3,-3-3 2,-1-6-5,-5-1 7,1-5 9,-3-5 3,-2-4 7,-2-3 8,-1-5 6,-3-2 6,-7-4 9,-3 1 10,-6-3 12,-8-2 4,-4 1 5,-8-1 3,-3 2-3,-9-1-7,-3 2-8,-4 2-7,-4-1-7,-3 2-5,-8 3 0,-5 2 1,-7 2-6,-13 4 3,-12 4-3,-15 4-1,-14 3-5,-17 7 5,-15 6-6,-18 4-33,-13 4-69,-8 7-83,-7 4-170,-5 6-116,1 3-50,-4 3 0,4 3 53,5 3 76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3:28.08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282 9 253,'-7'-3'321,"-2"0"15,1 2-2,0-1-130,0 2-78,-3 3-38,-1 0-16,-4 3 7,-2 3 14,-2 3 12,-2 3 11,1 3 7,-3 3-4,1 3-14,2 0-17,2 5-19,4-2-17,5 3-13,2-3-12,6-1-8,2 2 1,7-3 0,2-3 2,5-2-2,4-3-1,1-4 3,3-4-2,-3-3-6,5-3 1,-1-6-1,-1-1-2,-1-7-3,1-1-3,-3-4-4,0-2 2,-3-6-8,-2 0-1,-1-3 0,-5-2 0,-3 2 1,-4 2 10,-1 1 17,-3 1 8,-4 5 8,0 3 4,-1 3 1,-2 5-9,-1 1-11,0 4-7,-2 5-4,-2 3-3,4 3 3,-1 3 2,3 2 0,3 2 4,1 2-1,3 0 0,2 3-2,5-1-1,0-1-2,1-1-16,5 0-28,-1-1-49,3-4-69,2-1-71,1-1-76,1-4-118,2-1-77,1-3-7,-2-3 38,4-3 57,-4-3 68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1:51.3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367 113 95,'-3'-15'257,"-2"1"21,-1 1-27,2 1-48,-3-2-41,2 2-38,-3 3-20,-1 0-10,-1 2-5,1 1-4,-5 4-7,-1 2 1,-2 3 2,-4 5 8,-1 5 8,-3 4 6,-2 3 4,-1 5-2,-1 3-10,5 1-16,1-1-12,2 2-11,7-1-11,2-1-9,5 0-6,4 0-3,6-1-5,7-2-4,4-1-4,3 0-1,5-4-3,4-4-1,0-2 0,0-5-1,-1-3-2,-1-6-3,1-4-2,-3-3-3,-1-3-6,-2-5-7,-2-3-3,-4-2-2,-2-4-4,-2-1 3,-4-4 1,-2-1 3,-3-1 6,-3-1 4,-2 1 2,-1 1 1,-3 3 7,-3 3 1,0 4 0,-1 4-3,-1 5 3,-2 4 2,2 4 4,-2 4 6,3 7 3,-1 2 11,5 4 3,1 4 2,2 2-6,3 2-4,3 2-2,4 0-10,2 0-3,4 0-7,4 0-14,2-2-35,4 1-54,1-3-68,6-2-68,-2-2-113,4-6-103,-3-4-28,1-3 23,-3-3 51,2-4 56</inkml:trace>
  <inkml:trace contextRef="#ctx0" brushRef="#br0" timeOffset="502">581 296 280,'6'-3'313,"2"0"11,1-1-29,4 0-108,3 1-83,1 0-46,2 0-26,2-2-23,1 3-37,-2-1-69,-2-3-116,-2-1-63,-7 0-33,-5-2-4,-6 0 17</inkml:trace>
  <inkml:trace contextRef="#ctx0" brushRef="#br0" timeOffset="649">614 147 35,'-7'-4'218,"4"-3"4,6 0-13,4 3-138,3-3-151,5 0-75,4 0-39,7-1-13</inkml:trace>
  <inkml:trace contextRef="#ctx0" brushRef="#br0" timeOffset="758">977 36 150,'-1'5'305,"-7"1"24,0 1 18,-3 2-98,0 2-93,5 2-55,1 0-30,5 4-22,3 0-15,5 1-10,6-2-7,2 2-5,6-3-8,0-1-1,0-2 0,1-3-2,-3-2-1,-4-4 0,-2-3 8,-4-3 4,-1-4 8,-6-4 9,-3-3 8,-3 0 6,-6-4-1,-2 0 0,-7-2-17,-1 2-50,-11 2-133,-5 1-131,-4 1-69,-2 2-36,3 0-13,1-1 33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6:56.38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406 167 97,'13'-7'279,"-5"-1"20,-2-1 15,1 2-84,-4-1-75,3-1-36,-3 2-8,-2-2 0,1 0 6,-2-2-1,-2 2-4,2-2-11,-3 1-16,-1 1-14,1 0-14,-4 0-10,-1 2-15,-1-1-5,-5 3-8,1 1-8,-6 3 0,0-1-1,-2 4 2,-1 2 1,-1 2 2,-1 5 7,-3 1 4,-2 4 9,3 2 9,-3 2 9,2 2 11,2 2 9,3 2 7,1 1 2,3-1 0,3 3-2,3-1-3,4 3-8,3-1-11,5 0-9,3 1-5,4 1-12,3-2-6,1-2-5,4 1-3,4-5-7,-1-3 1,0-2 2,6-4-4,-2-3 3,-1-3-4,1-3-1,0-3-1,1-3-3,-2-3 1,3-3-1,-4-4-3,-1-5-5,3-3-4,-3-6-11,-1-3-7,1-3-8,-3-5-6,-1 1 0,-2-3-2,-2 1 2,-1 1 2,-4 0 7,-1 4 11,-4 0 3,-1 5 3,0 0 8,-3 3 1,-2 4 3,-3 1-1,2 3-1,-3 2 4,-2 1 0,-2 4-1,-1 2 1,-2 4 1,-5 4 7,2 3 4,-1 4 9,-4 3 9,2 3 5,0 3 5,3 3-1,3 1-1,3 2-5,4 2-3,3-1-7,6 4-5,6-1-5,2 2-6,6 0-13,3 2-33,5-2-65,1-2-83,2-3-88,2 0-114,0-7-130,-2-4-42,-3-3 23,0-5 67,0-5 75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6:57.10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0 430 224,'8'0'378,"2"-1"27,2-1 14,2 1-87,5-2-121,3 1-77,-1 2-44,2-3-22,3 2-16,-1-1-25,-2-1-36,0-3-43,-1-1-48,-5-2-49,-4-4-75,-7 0-104,-6 0-41,-8-2-1,-7 3 21,-6-2 36</inkml:trace>
  <inkml:trace contextRef="#ctx0" brushRef="#br0" timeOffset="133">94 268 46,'-18'-1'302,"5"-3"35,2 3 18,3 1-30,6 0-116,4 0-82,7 1-53,2-1-29,7 4-24,4-3-41,7 4-64,1-5-143,1 0-80,-2-3-36,-4-2-12,-3 1 19</inkml:trace>
  <inkml:trace contextRef="#ctx0" brushRef="#br0" timeOffset="7537">605 91 110,'2'-9'314,"-4"-1"32,0 1 21,0-2-50,0 2-77,0 2-28,-1-1-5,0 0 3,0 1 3,1 3-12,1-1-27,-3 3-32,4 0-34,-1 2-34,-1 0-21,-1 2-13,1 6-10,-2 1-6,1 3 0,0 3-1,-2 2-2,2 1-6,3 1-2,0 2-6,1 0-1,2 0-2,4 2-2,0-4-2,3 1 0,1-2 0,2-3 0,-1-3 0,6-3 0,-6-2 0,6-4 5,-2-3-1,2-1 1,0-7 0,-1-1 1,4-4-1,-5-4-5,-1-1 7,0 0 8,-4-1 11,0 1 15,-5 2 18,-1 3 14,-2 3 6,0 2-3,-1 2-6,0 3-14,-2 2-5,0 3 0,-2 5 9,0 5 9,-1 3 11,0 4 9,1 3-6,-1 3-8,2 0-22,1 4-12,0-1-19,0 1-18,1-1-33,1 1-39,-2-2-28,1 0-47,-1-5-70,0 1-95,0-5-69,4-2-54,-4-3-105,1 0-64,1-8 18,-1-1 71,7-8 78,-2-4 81</inkml:trace>
  <inkml:trace contextRef="#ctx0" brushRef="#br0" timeOffset="8045">1043 157 294,'0'-12'345,"-2"-1"19,1 2 25,1 2-123,0 0-59,1 1-14,1 3 9,1-3 3,2 2-3,3 0-15,4 2-25,1-2-20,4 0-21,1 3-12,3 0-18,-3 1-13,-2 2-19,2 3-17,-6 2-18,0 4-11,-5 1-8,-4 5-2,-3 2 0,-3 4 0,-4 0 0,-5 1-1,0 1-4,-4-1-1,1-1-4,-2-1-2,3-2 0,2-2 4,0-3 3,4-2 1,1-2 3,4-3-1,-1-1 4,3-2 7,1-1 7,3-2 1,3 0 6,3 0 1,4-2-1,3 0-2,-2 1 0,3 1 0,0 1 3,-2 2 1,0 2 0,-6 2 0,4 0-7,-7 4-1,1 1-9,-4 2-1,-3-1-3,0 2 0,-3 0-4,-1-1 0,-2 1 0,-1-2-3,-3 1-6,0-4-4,-1 1-5,0-4-14,0-1-30,-1-1-60,-1-4-96,1-1-96,4 0-116,1-3-132,0-3-49,4-3 21,5-1 79,1-2 87</inkml:trace>
  <inkml:trace contextRef="#ctx0" brushRef="#br0" timeOffset="8520">1402 366 280,'16'0'400,"-7"-2"44,2 2 50,-4-1-75,-1 1-77,-3-3-63,2 3-48,-3-2-43,-1 2-60,2-2-82,-3 1-98,2 0-105,1-1-94,-2-2-124,4-2-110,0-2-36,0-1 21,1-3 58,3 0 74</inkml:trace>
  <inkml:trace contextRef="#ctx0" brushRef="#br0" timeOffset="8696">1660 178 252,'4'-3'341,"0"-2"19,-3 3 21,1-1-126,-2 1-93,0 1-52,-2 1-25,1 1-8,-3 2-9,3 1-3,-4 3-2,2 0 3,3 1-2,-2 1-5,2 3-3,2-2-5,1 2-3,2-2-2,0 4 2,3-2 7,1-1 8,2 2 10,0-1 9,5 1 6,-2 0 4,0 2 1,2 0-4,-2 1-4,-2 0-11,-3 2-12,0 2-11,-2-1-12,-6-1-15,3-1-5,-6 0-6,-1-2-9,0-2-13,-5 0-13,-2 0-47,1-3-80,-6-2-96,-2-3-119,-3 0-140,-3-2-65,0-1 2,-3-4 55,5 1 85</inkml:trace>
  <inkml:trace contextRef="#ctx0" brushRef="#br0" timeOffset="9019">1652 358 263,'12'-22'346,"1"2"19,5 1 15,-4 1-131,5 2-99,3 3-57,-1 0-51,1-1-55,3 4-82,0-4-146,2 1-76,-3-3-41,0 3-7,-2 0 24</inkml:trace>
  <inkml:trace contextRef="#ctx0" brushRef="#br0" timeOffset="9165">2235 115 434,'11'3'520,"-4"0"46,-1-3 31,-3 2-106,3-1-164,-3 1-154,2-1-182,-1 4-285,-4-1-157,-7-2-90,-10-5-49,-7-6-4,-7-6 94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39:47.55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217 322 236,'0'-8'290,"-6"-2"19,2 5-26,-3 0-105,-3 4-63,-2 2-33,-1 5-14,-4 5-1,-1 2-1,0 3 6,-2 5 9,2 4 10,-1 0-1,3 4-5,0-1-5,3 2-9,7 0-16,1 2-17,8 1-16,4-2-14,6 2-26,7-1-28,5-4-37,7-1-44,6-3-60,3-3-127,3-7-54,2-9-13,0-3 15,0-8 30</inkml:trace>
  <inkml:trace contextRef="#ctx0" brushRef="#br0" timeOffset="245">638 490 230,'-3'-2'307,"-4"2"15,-1 4 6,-1 5-144,-2 3-81,1 3-43,-2 2-25,2 1-9,1 1-9,1 2-4,3-2-3,5 3-1,0-3-2,5-3 0,4 0 1,3-3 0,3-1 8,0-4 17,3-4 25,0-2 32,-1-4 22,-4-4 14,-1-5 0,-7-2-13,-1-6-26,-4-1-35,-4-3-25,-1 1-23,1 1-14,-4 2-21,2 1-32,3 1-34,1 5-37,5-1-49,2 4-112,6 0-66,3 3-20,7-2 12,7-1 25</inkml:trace>
  <inkml:trace contextRef="#ctx0" brushRef="#br0" timeOffset="519">957 438 10,'-1'0'291,"-4"0"24,-1 0 14,-1 0-20,-1 2-136,0 2-66,-2 2-36,0 5-15,4-1-9,0 5 0,2 2 0,4 2-2,4 2 0,3 1-1,4 3-1,5 0-2,2-1-4,2 3-9,-1-1-3,0-1-9,-3 1-7,-7-2-9,-5-2-5,-4-1-6,-7-3-1,-7-3-4,-4-1-13,-5-4-25,-4-4-33,0 0-76,-3-6-118,3-4-61,2-4-18,3-7 8,6-1 26</inkml:trace>
  <inkml:trace contextRef="#ctx0" brushRef="#br0" timeOffset="796">1010 122 258,'37'-36'337,"-2"4"17,-2 8 7,1 8-132,-3 5-107,-4 8-57,-6 6-31,-1 6-17,-10 8-10,-1 2-6,-9 4-1,0 3-1,-5 2 1,-1 0-2,0-1 1,1-1 2,0-3 1,2-3-2,1-2 3,2-3 3,5-1 0,8-2-1,8 0-1,5-2-8,9 0-31,3 1-71,2-5-127,-1-3-68,-1-3-33,0-3-14,-3-1 21</inkml:trace>
  <inkml:trace contextRef="#ctx0" brushRef="#br0" timeOffset="1041">1870 302 227,'-2'-6'307,"-1"0"16,-2 0 13,-3 1-144,-1 1-79,-1 4-43,-3 1-14,-2 4-5,-3 4-1,-4 5 2,0 4 0,-1 5 1,0 1-7,-2 3-8,3 2-9,0-1-2,4 1-7,4 1-4,5 0-3,4-2-1,5-1-5,3 0-2,7-1 0,4-4-2,3-1 0,4-3-2,2-4 0,4-4 4,0-5-2,-1-2 0,1-6 1,-4-3-1,-1-6-2,-3-3-3,-1-3-2,-7-5-4,0-3 3,-7 3 2,-2-4 8,-4 4 14,-1 2 18,-4 4 14,-3 4 7,0 4 5,-4 5-9,2 4-11,-4 1-14,3 7-10,0 1-5,3 4 3,1 2 0,3 1-1,4 3-1,2 0-3,5-1-7,0 1-21,6 1-41,3-1-62,4 1-94,4-4-137,6 0-69,-1-3-23,6-4 21,-1-1 48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0:47.8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16 194 212,'-7'0'277,"4"0"15,0 2-39,0-2-78,3 1-54,0 1-37,1-1-24,1-1-15,1 2-10,2-1-3,1 1 3,3-1 4,3 2 2,-1-1 4,6 1 0,-1 0-7,1-2-7,5 2-9,0-1-7,2-1-2,0 0-1,4 1-3,-1-2-2,-2-2 1,1 1 3,-4 0 1,2-2 6,-4-2 8,-1-1 1,0 2 10,-4-4 11,0-1 8,-2-1 10,-1-2 5,-2-2 1,0-1-9,0 0-11,-1-1-16,0-1-13,0 1-15,1 2-7,0 1-4,-2 1-2,-1 1-3,-2 4-24,-2-1-42,0 4-54,1 0-78,-4 4-136,0 0-69,-5 4-17,-3 0 26,-3 4 42</inkml:trace>
  <inkml:trace contextRef="#ctx0" brushRef="#br0" timeOffset="492">161 515 87,'-3'-6'292,"0"0"30,-1 0 31,1 0-46,0 3-72,3 0-31,-2 2-12,2-1-5,0 2-18,2 3-17,-2 1-6,0 4-7,0 4 0,0 2-5,0 4-6,0 1-13,0 2-23,0 2-27,2 1-25,-1 0-17,1 1-12,-1-1-9,3 2-15,-3-3-25,4 0-31,-2-2-42,0-1-52,2-4-55,0-1-43,-1-3-34,1-1-47,-3-2-74,1-4-10,-1-3 22,-2-2 39,3-3 43</inkml:trace>
  <inkml:trace contextRef="#ctx0" brushRef="#br0" timeOffset="772">133 595 58,'-5'-23'275,"2"-1"25,-1 3 26,4-1-63,2 1-85,1 0-44,4 1-25,3 1-19,2 1-22,2 4-14,6 2-13,1 3-12,-2 2-8,3 2 2,0 5 2,-3 2-1,-3 4 3,-2 1 1,-3 5-1,-4 0-8,-4 4-2,-5 1-2,-3 2-4,-3 1-4,-1 1 1,1-3-4,-2 0-3,3-3 0,1-1-2,2-4-1,1 1-1,3-6 0,3 3-2,4-3 2,3-2 2,3-1 2,1 3 2,2-2 5,0 2 6,0 2 3,-2 1 2,-4 1 0,-4 3-5,-6 0-14,-8 1-27,-6 1-40,-7-1-54,-12 0-115,-5 3-101,-5-3-43,-5-2-8,-2-2 21,0-4 44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0:51.0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73 92 91,'5'0'239,"-1"0"11,-3 1-19,2-1-80,-1 2-63,-2-2-33,2 3-16,-2-3-3,0 1 3,-2-1 6,0 2 8,1-1 9,-2-1 7,-1 0 11,-1 0 8,0 0 5,0-3 7,-2 2 1,1-2 0,1-2 1,0 2-3,-1-1-4,3-2-4,0 1-6,1-1-3,2 0-3,2 0-4,1 0-4,2 0-4,1 2-1,0-2-9,1 3-10,1 0-9,2 1-11,-1 2-6,0 0-6,4 2 0,-2 2 4,-2 2 4,2 1 7,-1 4 4,0 1 1,-3 3-4,1 2-3,-2 1-6,-1 2-7,-3 2-4,1 0-4,-3-1-3,0 2-2,-3-2 0,1 0 1,-3-2-3,-1-1-5,-2-3 1,-3 0-2,2-1-4,-5-4-4,1-1-5,-2 0-6,-2-3-1,2-1-1,0-2 1,2-2 4,1-1 4,2-1 7,2-1 4,2-1 0,3 0 3,2-1-1,2-1 2,2 2-4,6-1 7,0 0 0,0 2 0,5 0 0,1 1 5,2-1-3,0 2 0,2 2-2,3-1 4,-1 1-4,3 0-6,-1 2-22,-1-1-54,-1 1-61,-2 1-62,1-3-58,-4 2-89,-3-3-88,0-1-14,-4-3 32,-2-3 44,0-3 50</inkml:trace>
  <inkml:trace contextRef="#ctx0" brushRef="#br0" timeOffset="605">317 48 245,'2'-15'305,"-2"2"20,1 4-11,-1 2-118,0 5-68,2 0-36,-2 4-12,1 4-8,-1 1-3,2 4-4,-2 1-3,3 1-7,0 2-10,1 0-9,1 0-9,2 0-7,-1 0-5,2 0-4,1 0-6,1-3-3,1-1 2,-1-4-2,1 0 1,-1-3 3,-1-4 17,0-4 16,1 0 13,-2-5 21,0-1 27,0-4 32,-2 1 22,0-1 19,-4 2 15,1 0 5,-1 3-13,-1 2-18,-1 1-26,0 2-31,0 2-28,0-1-22,0 3-16,-1 3-15,-1 1-5,2 5-5,-3 3-3,3 3-1,-2 4-2,2 3 1,-1 0-11,2 4-7,-1-1-12,2 2-18,3-1-19,-2-2-40,3-2-44,0-1-60,1-3-62,-1-3-50,5-2-44,-3-3-62,0-4-66,2-3 4,0-5 38,3-1 50,1-6 51</inkml:trace>
  <inkml:trace contextRef="#ctx0" brushRef="#br0" timeOffset="1047">750 71 57,'3'-11'296,"-1"5"31,-2 3 21,-2 6-48,-1 4-107,2 3-63,-4 2-31,4 3-28,-1 0-12,2 3-13,2 0-6,4 0-2,0-2-1,4 1 7,1-2 7,5-3 9,1-2 18,0-2 16,5-6 23,-2 0 22,0-6 15,0-2 5,-2-6-8,-2-4-14,-3-2-27,-4-4-34,-3 0-27,-6 2-15,-2-1-33,-7 6-80,-4 0-127,-7 5-213,-10 3-113,-6 5-62,-11 4-14,-8 6 55,0 4 112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1:37.6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 3 90,'-3'-2'84,"-4"2"-89,4-1-69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3:21.89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9 625 209,'-5'1'255,"4"1"17,-1-2-56,2 1-55,2-1-28,2 0-14,4 0-1,6-1 1,2-1 5,8-1 11,6 2 6,3-3 5,7 2 2,6-3 2,4 2-10,3 0-16,2 0-23,3 0-23,-3 2-23,2-1-19,-6 2-17,0 0-8,-7 0-6,-2 2-2,-5-1-2,-5-1-1,-4 1-6,-6-1-16,-3 0-28,-5 0-48,-3-1-70,-2-2-102,-5-3-138,-2-1-60,-7-4-12,-3-1 26,-5-1 57</inkml:trace>
  <inkml:trace contextRef="#ctx0" brushRef="#br0" timeOffset="355">252 311 202,'-9'0'328,"2"0"19,3 2 18,1 1-104,6 3-81,1 1-40,4 4-6,0 1 10,2 3 18,4 3 7,-1 1-4,4 2-7,-2-1-11,0 1-11,0-2-10,0-1-2,-2-3-3,1 0 4,-1-5 2,2 0 5,0-4-2,2-5-4,1-2-11,2-4-13,-1-6-17,2-2-32,-1-5-36,1-6-49,1-6-58,3-7-125,2-7-137,0-4-179,6-6-115,2-7-43,5-4 12,8-7 99,3-5 121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3:39.13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2365 130 175,'-8'0'215,"0"0"9,-1 3-68,-4 2-45,0 0-27,-4 5-7,3 2-6,-2 4-2,3 7-5,-1 7-16,3 12-6,2 9-10,-1 12-8,2 8-6,4 12-9,0 4-2,1 8-3,2 4 1,1 3-3,1 4 0,2 2 1,1-2-3,-1 3 2,2-3 2,-1-1 0,2 0 0,-2-3-1,-3-1 1,-1-4-4,-1-5-1,-3-2-2,0-4 3,-1-1 0,2-4 3,-2 0-1,2-3 3,-2 0-4,0-2-1,-1-1 2,0-1-2,0-4 0,-1-2 6,2-1 7,1-1 14,1-1 5,0-2 8,1 0 2,-1 0-3,1 1-8,2 1-9,-1 1-10,1 1-4,0-1-2,1 0-5,-1 2-1,0-2 0,2 0 2,-1-2 0,3 1 0,-3-2 0,1-2 2,-2-2-2,0 0-1,-2-1-2,-1-3-1,-2-1 1,0-3-1,0-1 0,-4-4 1,1 2 1,0-3 0,2 2 0,-2-1-2,2 1 4,-1-1-1,3 2 0,-1 0 2,0 0 0,1 1 0,1 3-2,-1 0-1,-1 1 0,2 1 0,-2 0 0,1-1 0,-4 2-1,3 0-1,4 3 4,-4 1-2,2 1 0,1 0 0,0 3 3,1 2 0,-1 2-3,-1 1 0,-1-1 0,-1 1-2,0 1 2,-1-2 0,-1 2 0,2-1 6,-1 2 7,2-2 5,-1 1 5,2 1 3,-2-1 6,1 0 0,1-2-4,-1 0-4,1-3-4,1-1-6,1-1-5,-1-1 3,0-1-1,2-1 0,0-2 2,0-3-2,2-2-3,1-1-15,2-3-39,-7-3-100,1-3-128,-4-9-71,-6-9-33,-5-12-10,-6-12 27</inkml:trace>
  <inkml:trace contextRef="#ctx0" brushRef="#br0" timeOffset="2141">1989 75 91,'0'1'191,"3"1"-3,0-1-37,1 1-26,2-1-17,0 1-17,0-1-26,4-1-20,2 1-16,0-1-6,0 0-6,1 0-1,0 0 4,2 0-2,-2 0 2,3 2-1,-3-2-1,-1 3-2,-1 0-3,0-1-1,-1 1 0,-4 2 0,-1 0-2,-2 1-1,-3 2 2,-2-2-2,-1 1 0,-2 0 0,-3 0-1,-2-1 6,-2-1-1,0 0 3,-1-2 2,0 0 1,-1-1 2,1-2 4,3 0 6,2-2 6,1 2 0,4 0 4,3 0 9,2 0-3,1-1-4,5-1-7,4 1-3,1-1-8,4 2-12,-1 2-5,3-1-3,-3 1-3,1 1 0,-5 0 0,0-1-2,-4 2-2,-3 0 0,-4-1 2,-1 2 2,-3-1 3,-5 2 2,-3-3 5,2 0 4,-2-1 8,-3-2 13,2 0 16,3-3 15,-2 0 8,5-2 0,2 1-10,3-2-19,2 0-56,7 1-70,0 3-121,6 4-134,6 4-68,0 3-34,5 3 19,0 6 44</inkml:trace>
  <inkml:trace contextRef="#ctx0" brushRef="#br0" timeOffset="4077">1881 7786 189,'-7'2'254,"2"-1"17,0 1-47,0-1-70,2-1-43,1 2-26,1-2-15,-1 1-4,2-1 1,3 2 5,1-2 2,0 0 4,6 0 3,1 0-9,2 0-9,2-2-13,3 1-14,1-1-13,3 1-10,-5 1-6,2-2-3,-3 1-4,0 1-6,-7 0-6,-2 0-3,-5 1-5,-6 1 0,-5-1 2,-7 2 0,0-1 9,-6-2 7,0 0 4,1 0 5,2-2 0,2 1 3,1-1-1,8 1-14,3-2-27,5-2-37,7 2-58,2-3-131,5 0-68,4-1-29,2-2 10,5-6 22</inkml:trace>
  <inkml:trace contextRef="#ctx0" brushRef="#br0" timeOffset="5155">1026 3996 32,'2'-8'259,"-1"-1"25,4 2 22,-2 1-60,4 0-72,0-2-40,1 4-26,0-1-16,3 2-13,-5 2-18,2 1-13,1 3-17,-2-1-12,-1 6-8,-2 1-7,-3 2-1,-1 2-3,0 1 0,-3-1 0,-2 1 1,-1-1 2,2-1-2,-3-1 3,2-2 1,2-4 7,0 2 9,1-4 15,2 0 15,2-2 15,-1 1 10,6-1 3,3 0 4,0 3-9,1-1-12,2 1-14,0 4-11,-4-1-11,-1 4-12,1 2-7,-4 2-1,-3 2-3,-4-1-1,-1-1-2,-3 0-1,-3-1-3,-3-2-2,-2-3 2,1-2 0,-1-1-7,0-3-15,3 0-24,0-3-33,5-1-39,1-2-40,6 0-36,4-5-40,8-1-64,-1-1-38,7-4 1,2-2 21,3-4 35</inkml:trace>
  <inkml:trace contextRef="#ctx0" brushRef="#br0" timeOffset="5540">1328 4029 70,'8'-8'260,"-3"6"22,-5 2 15,-2 7-85,-4 0-71,-1 4-42,1 1-25,-2 3-18,3 0-10,2 1-11,0-1-11,1 1-4,2-2-7,4 0-5,-3-2 0,4-2-2,0-4 1,1 0 1,2-3-1,1-1 2,1-4 3,2-2 2,1-5 4,3-2 0,0-2 1,0-1-1,0-1 3,-1 3 0,-4 2-5,-1 2 0,-4 7 3,-3 5 6,-3 7 0,-1 2 0,-5 7 7,1 0 3,2 3 0,-2 0 5,3-1 10,2-2 19,0-2 32,3-3 39,2-5 36,2-2 24,3-4 13,0-1-12,6-6-21,1-3-40,0-3-39,4-5-35,1 1-27,-1-5-27,0-1-64,1-4-107,-2-1-131,-2-1-197,-11 1-104,-13 1-41,-18 2 18,-25 0 88,-15 0 119</inkml:trace>
  <inkml:trace contextRef="#ctx0" brushRef="#br0" timeOffset="7851">2275 254 60,'0'-1'82,"-1"0"-16,-1-2-13,1 0-6,-3 0-10,3 0-10,-3-1-8,1 0-2,2 0-3,-3-1-2,1 0-6,2 0-1,-5-1-6,2-2-3,0 2-2,0-1-4,0 0 3,-1 2 4,0-1 11,-1 1 17,3 2 20,1 0 22,1 0 20,-1 2 16,0-2 13,2 1-2,0 1-10,2-1-9,0 0-14,-1 0-14,2-1-12,1 0-10,0 0-8,1 1-6,-2-1-7,0 0-5,0 2-7,1-1-4,-1 1-4,-2 1-1,1 0-2,0 0-2,-1 1 0,2 2-2,-1 2 3,-1-1 0,-1 1 0,3 0-1,-3 0 1,0 1 0,-1-1-2,-2 1-1,-2-2 0,0 1-1,-3-2-4,0-1-3,0 0-7,-2-2-5,2 0-6,0 0-8,-2 0-5,2-2-14,5 0-4,0-3-3,1 2 3,2 0 4,2-2 12,0 3 17,1-3 19,2 1 14,-2-1 12,2-1 12,1 2 9,-2-1 3,3-1 0,-1 3-1,3-1-10,-1 2-12,0 1-27,0-1-42,2 2-94,-4 2-67,0-2-39,-1 0-15,2 0 7</inkml:trace>
  <inkml:trace contextRef="#ctx0" brushRef="#br0" timeOffset="8402">2191 115 120,'-7'-1'243,"0"-1"22,2 1-28,5-2-59,2-1-46,1 0-26,6 1-16,1-1-15,3-1-12,2 1-12,3 1-7,-1 0-6,-2 1-9,-1 1-4,-3 1-7,-3 1-4,-2 4-7,-5 2-5,-4 2-2,-3 2-1,-5 1 0,0 1 0,-6-1 1,1-1 1,-5-4 3,2 1 0,3-4 4,-2 0 3,3-4 2,3-1 10,2-2 11,2 0 15,5-3 9,3-1 8,3-4 0,5 1-2,3-1-13,5-1-14,2 0-11,2 3-6,0 1-8,-2 3-2,-1 2-5,-2 3 0,-1 3-4,-8 1-5,1 2-4,-4 3-15,-3 2-24,-2 1-32,-3 3-39,2 0-51,-5 3-129,0-2-56,-1 1-15,1-1 17,5 4 24</inkml:trace>
  <inkml:trace contextRef="#ctx0" brushRef="#br0" timeOffset="9500">2251 273 18,'-1'-23'202,"1"2"18,-5-1-14,4 1-47,-1-2-31,0 3-19,-1 0-13,3 1-8,-1 0-7,1 2-10,0 3-10,0 0-2,0 3-6,0 3-1,0 0-4,0 4-6,0-1-3,0 2-8,1 2-7,-1 1-7,0 1-4,2 2-4,-1 2 4,-1 2 3,2 2 7,-2 2 7,0 2 6,0 1 7,-2 4 4,-1 0 2,2 1 0,-4 2-1,2 1-2,-2 0-3,0 0 2,-1 2 0,3 0 4,0 0-2,-1 2 3,3-1 0,-1 2-6,1 0-4,-1 2-5,0-2-2,1 1-9,-1-2-4,2-1-3,-1-1-2,-1 2-6,0-4-2,0 0-3,-2 1 0,1 0 0,2-2-1,1 0-1,-4 0 0,4 0 1,0-1-1,0 0-2,0 1 4,-1 0 3,-1 0-2,2-1-2,-1 1 0,-3-2 0,3 1 0,-3-1-3,1 1 0,2-2 0,-4 1 0,5-1 3,0 2-1,2-1-1,1 1 4,1 0-1,-2 2-1,3-3-1,-2 2 0,0 0 1,2 2-3,-2-2 0,1 0 1,-2-2-1,2 2 0,-4-2-2,1-1 2,-1 0 0,0 1 0,0-3-2,-1 1 2,1-1 0,-4-1 0,2 2-1,0-1-2,-1 0 3,0 0 0,-1-1 0,1 0 0,-2 0 0,2-1 0,-2 0 0,4 1-1,-5-1 1,3 0-1,3 0 0,-2 1 1,2 2-2,0-2 0,0 1 2,0 2-2,0-2 2,0 1-1,0 0-1,0-1 2,0-1 2,0 0-2,0 0 0,0-1 0,0 1-2,0-2 2,2-1 0,-2 0 2,1-1-1,1-2 1,-1-1 2,4 0-2,-5-2-1,1 0 3,2-1-1,-1-2 1,-2 0 2,3-2 0,-3 1-3,0-2-13,2 0-33,0 0-60,-2-3-65,1 0-94,-1-3-135,0 0-63,0-2-6,-5 0 37,0 0 53</inkml:trace>
  <inkml:trace contextRef="#ctx0" brushRef="#br0" timeOffset="10512">1970 1876 208,'0'0'251,"0"0"18,1 0-59,2 2-56,2-1-37,3 1-19,4-2-13,2 1-7,2 1 1,6-1 0,0-1-6,4 2-5,1-2-11,2 0-9,-4 0-14,2 0-17,-3 0-14,-2 0-12,-4 0-13,-5 1-7,0-1-4,-3 0-2,-3 0 4,-2 0 5,-1 0 8,-3 0 1,-2-1 3,-1-1 2,-1 1-2,-4-2 2,1 1 0,-3-1 3,-1 0 4,-2 2-1,-3-1 2,-2 1 0,-1-1 2,-2 0 1,-4 1-1,0 0 1,1-1 1,-3-1 0,1 0 0,2 0 3,3-2 0,2 3 3,5-1 2,0 0 6,7 1 7,1-1 3,7 2 5,4-1-4,5 2 1,7-2-6,4 2-13,3 0-7,3 0-3,2 2-3,0 1 1,0 0 3,0 0 0,-4 2 2,-2-1 0,-6 1-1,-5-1-2,0-1-3,-10 1-2,-3 0-1,-6-1 0,-4-2-1,-4 2 1,-5-3 1,-3-3 5,0 2-1,-4-2 1,1-1 3,3 0 2,1 1-1,2 0 3,7-1 1,-2 2 1,6-1 1,1 2 3,6 1 0,2 0 0,2 0 1,5 0-4,4 0-1,2 0-5,0 0-1,5 1-1,-3 0 1,1 3 0,0-3 0,-4 2 0,-2 0-4,-1-1 1,-6-1-3,0 1-2,-6-1 0,-1 0-1,-6 1 0,-3 0 0,0-2 2,-9-2 0,2-1 5,0-1 1,-3-1 1,3 1 3,5-1 2,1 1 0,2 1 1,6 0 3,2 1-1,6-1 0,6 3 0,3-2-2,6 2-4,2 0-5,3 2-2,3 0-1,-4 1 0,3 1 4,-1-1-1,-5 1 3,-2 3 0,-4-1 0,-4-1-4,-4 0-2,-3 1 1,-4-1-2,-4 1 1,-6-3 2,-3-2-1,-4 1 3,0-4-2,-5-1 2,2 0 2,0-3 4,5 0 2,0 0 4,0-1 4,7 1 11,2-1 4,4 2 1,4 0 6,7-1-3,4 2-6,3-1-5,5 2-6,-1 2-8,0-1-3,2 2-1,-2 2-2,0 1-4,-6 0-1,-2 1 1,1 2-3,-5 0-2,-3 0 0,-3 0-1,-3 0 1,-2 0-5,-4-1 3,0-2 0,-6-2 2,0-1 1,0 0 6,0-3 3,0 0 5,4 0 1,3-1 7,2 1 4,3-2 6,3 0 6,1 1 3,6-2-1,2 2-4,2-1-5,4 1-10,0 2-5,0 2-6,-3 0-5,-1 2-4,-3 2-3,-3 1 0,-2 1 1,-3 0-2,0 1 3,-5-1 2,2 1 2,-5 0 5,2-3 4,-3-1 4,1-1 2,-2-2 11,0-2 9,1-1 6,1 0 9,2-1 9,1-2 4,2-2 2,-2 2-5,5-3-4,0 2-5,5-1-7,-4 2-8,4 0-6,0 2-6,1-1-5,-1 4-7,4-1-9,-4 2-9,2 0-9,-4 3-8,2-1-3,-4 2-5,-1-1-4,-1 3-1,-1-1 3,-3-1-1,-1 2 3,-1-1 0,-3-2 5,2 1 2,-2-3 8,1 1 2,1 0 6,1-2 4,1-2 7,0 2 5,4-2 2,-1 2 4,3-1 5,0 0 3,2-2 0,1 1 0,1 1 0,3-2-5,-2 1 0,1 1-6,0-1-3,0 2-3,-3-2-6,1 2-4,-3 0-2,1 0-5,-2 0 3,0 0-2,-2 0 2,2 0 6,-3 0 3,1-1 2,-1 0-10,2-2-53,-4-3-194,1-3-107,-4-2-55,-10-4-29,-12-4-7,-8-8 46</inkml:trace>
  <inkml:trace contextRef="#ctx0" brushRef="#br0" timeOffset="15210">1995 7752 15,'2'0'243,"0"0"16,0 0 10,0 0-72,-2 0-73,2 1-42,-2 1-25,0-1-7,0 2-4,0-1 2,1 1 2,-1-1 4,0 2 6,0-3 2,0 1 5,0-1-4,0 1-3,-1-1-6,-3-1-6,2 2-4,-3-1-10,-2 1-4,1-1-6,-1-1-4,-2 1-3,1 1-3,0-2 2,2-2 4,0 1 7,1 1 6,2-3 7,1 2 7,1-4 2,1 1 2,1-1-2,4 1-5,-2-1-5,5 1-8,-2-1-5,2 2-4,0 2-5,3-1-6,-3 2-5,0 2 1,1 1-3,-2-1-3,-1 3-1,-1 1 1,-2 0 2,0 0-3,-3 2-2,-3-1 0,2 2 0,-6-1-2,1-1-2,-3 2-2,-3-1 0,1-2-2,-3 0-1,3-2 1,-3-1 3,3-1 4,-1-4 4,3-1 10,1 0 4,0-3 5,3-1 2,2-1 5,2-1 1,-1-1-2,4 1 4,-1-2-1,4 1-3,0 2 0,1 2-2,-1 2-4,4-1-6,-1 5-5,-1 0-2,-1 3-6,2 2-1,-4 1-1,3 1-2,-4 2 2,0 0 1,-3 0-2,0 0-1,0-1 1,-1-1 1,-1-1 1,-1-1 1,0-2 5,-2 0 3,-1-2 1,0-1 2,-1-1-2,1-2 1,-1-3-4,3 0-14,1 0-32,1-2-69,7-1-87,2-1-175,3-1-93,-2-1-37,0 2 6,-5-4 54</inkml:trace>
  <inkml:trace contextRef="#ctx0" brushRef="#br0" timeOffset="17423">2056 7803 91,'-2'1'246,"0"2"16,-3 0-12,1 2-72,-3-2-63,-2 1-34,3 1-16,-2-2-9,-2 0-5,1 0-4,-1-2-5,2-1-4,-1 0 0,-1 0-2,2-1 1,0-2 5,1 0 4,0-2 5,4-1 3,-2 2 0,4-4-3,1 1-3,0-2-3,0 1 1,1-1 3,2 3 1,1 0 3,-1 2-3,2-1-6,1 2-11,-2 1-14,1 1-14,2 2-19,-2 1-22,4 0-31,-3 1-48,-1 3-107,-2-2-108,2 1-53,-3 1-14,1-3 15,-2 1 36</inkml:trace>
  <inkml:trace contextRef="#ctx0" brushRef="#br0" timeOffset="22496">2029 5551 111,'-4'-1'168,"0"-1"-24,0 2-30,1 0-14,2 0 0,-1 0 2,0 0-6,2 0-10,-1 0-15,1 0-15,0 0-15,0 0-13,-2 0-3,2 0-4,0 0-1,-1 0-1,-1 0-3,0 0 0,0-1 0,-2 1-5,1-2-3,0 1-3,-2-1 0,-1 1-3,-1-3-1,-2 3-1,0-2 0,0 0 0,-3-1 0,2 1 0,-2-2 0,-4 2 0,5 0 0,-5 0-1,0 0 0,1 0 1,-3 2-1,-1-1 1,0 1-1,-2 1 1,1-2 0,-2 2 1,1 0-1,-2 0 1,-1 2 0,-1-1-1,0 1 0,-1-1-1,-1 2 0,-1 0 1,-1 0 0,-1 2 0,0-1 0,-1 2-2,1 0 2,-2 0 0,0 2-1,2-1-1,0 1 2,0 1 0,2 0-2,-1 0 2,-1 1 0,0 1 2,2 1 0,-1 0 0,-1 1-1,2 2 2,1 0 0,-2 2-1,-1 1 0,0 0 1,2 1 2,-1 1 1,3 2 1,-3 1 0,2-1 0,0 4 1,-1-2-1,2 2 1,-4 2-5,2 0 3,-1 2-3,1 0-3,0 3 1,-2 0 1,1 3-1,2 2 3,2-1-1,-2-1 4,5 3 0,-2-3 2,2 2 1,1-1-1,1 2-1,0-1-2,-1-1 1,0 4-2,3-1-3,-2-1 2,3 2-1,1-2-1,0 0 3,2 0-2,0 0 5,3-2 1,0 5 6,1-2 0,2 3 5,0-1 1,-1 0 0,4-2 3,-1-1 0,1 2 4,2-2 4,1 0 5,1 0 0,2-2 5,1 1-1,1 1 0,4-2-5,-3 1-5,3 1-6,0-2-1,1 2-6,0-1-5,0-1-5,2 2 0,-2-1-5,1-1-2,4 1-1,-4-2 0,4 0 0,1-3 2,1 1 0,0-2 2,1-1 3,1-1 2,-1 0 3,2-3 2,-4 2 0,2-4-2,-2 1 0,2-1 0,-2-1-5,2-1 1,-2 1-1,2-3-1,-3 0 2,2 1 4,1-3 4,3 3 5,1-1 10,0 0 7,3 0 7,2-2 8,1 2 0,2-1-1,1-1-3,1 2-6,0-3-5,3 0-11,2 0-3,-2 2-9,0-2-2,0 0-4,2 0-4,-2-2-6,2 1-3,0-1-3,0 1-5,2-1-3,-2-1-2,3 0 2,1 0-2,1 0 1,2-2 2,0 1 2,4-2 0,0 0 2,3-1-4,-1-1 0,2 1 0,0-2 0,0 0-1,0 0 1,2 0-1,-2-2-7,0 1-10,2-2-14,-1-1-6,3 0-4,-2-2 2,0-1 6,3 1 13,2-3 14,-2 0 11,2-2 12,-1 1 9,-2-1 8,-1-1 7,-2 2 6,-4-4 9,2 2 3,-3-1-1,1-2-1,-2-2-2,1 1-4,0-2-8,-1-2-7,1 1-4,2-1 1,-2 1-5,-2-1-1,-1 2-1,-2-1 0,0 1-1,-3-4-3,0 2 4,-2-3 2,-1-1 3,-1 0 6,1-3 4,-2-3-3,2-1-2,2-5-5,-1-2-5,2 1-6,1-2-5,-1-2-4,-1 1-4,-2 1-5,0-1-1,-4 3-2,2 1-1,-1-1 7,-5-1 8,-2-1 1,2 0-2,-3-3 3,-1 0-4,-2-3-7,1-3-10,-2-3-8,0-1-4,0-4-5,-1-1 1,-1 0 4,-3 0 5,0 0 6,-1 3 5,-5 2 3,-1-1 2,-3 2 3,-2 0-1,0-1 5,-3 0-2,-3 0 6,0 0-2,0-1 1,0 1 2,-1-2-1,0-2 0,0 1-1,3-4 1,-1 0 1,1 1-1,-1 0 0,-1 1-2,0 1 0,-2 1 2,0 2-2,-1 2 0,0 2 3,-4 1 3,2 0 0,0 3-2,0 0 2,-1 3 0,1 0-3,-2 0-2,-2 0 2,1 1 0,0 0 0,-3 0-4,-1-1 3,0 1 1,0 1-3,-2-1 0,1 2 1,-1 2 2,1 1 0,-5 1 0,1 1 0,1 1 2,-3 0-2,1 1 0,-1 1 0,0-1-2,0 1 0,1-1 0,0 1 2,0 1-1,0 0 1,0-1 0,1 3-1,-2-1-2,-2 1 0,3 1 1,-4 0-3,2 0 2,-4 2 1,1-1 1,-2 2 0,-1 0 0,-1 0-2,0 2 1,0-1 0,-2 1 0,2-1 0,-3 1 1,2 1 0,-4-1 0,-3 2 1,3-1 0,-3 0 0,0 0 0,1 0 0,-1 0 0,1 0 0,1 0-2,-2 0 2,-2 1-1,-1 2 0,1 2-1,-5 2 2,-1 2-1,-5 2 1,-2 2 0,-1 2 0,-2 3-7,0 3-20,-5 0-30,0 3-35,-2 2-41,-4-1-75,-1-1-113,-3 0-43,-2-1-2,0-1 16,-1 2 30</inkml:trace>
  <inkml:trace contextRef="#ctx0" brushRef="#br0" timeOffset="25176">1904 7761 174,'7'-2'248,"1"-1"9,0-1-47,2-1-77,2 1-49,0-2-35,1 1-13,2-2-8,2-1-1,-1-1-3,1 0 2,1-1 5,2-1 1,-1-1 1,1 0 1,0-1-1,0-1 4,1 1-3,1-3-4,0 0-2,1 0-6,0-1-5,2-2-7,1-1-2,0-2-2,3-1-1,1 1-3,0-2 0,2-2-1,-1 1-2,2-1-1,-1-1 1,1 0 2,2 0-1,-2-1 0,1-1-1,-1-1 1,0-1-4,0 1 2,-1-2 0,0 1 1,-2-1-1,-2 2 2,1 2 0,-3-1 0,0 2 0,-3 2 0,1-1 0,-2 2 2,2 0-2,-4 2-2,1-1 1,0 0 0,-1 1 0,-1-2 0,3 2 1,0-2 1,-1 1 0,1 1 0,2-1 0,-2 1-1,-1 1 0,-1-1 0,-2 3 2,0-1-1,0 4-1,-4 0-1,2 1-1,-2 1 2,2 2-1,-3 0 1,4 0-1,-4 0 1,1 0-1,2 0 1,-4-1 0,2-1 0,-1-1 0,0 2-1,-2-2 0,-1 0-2,0 1 2,1 3-1,-2 0 2,0 2 0,-1 0 2,-2 1-2,2 1 0,0 1 0,-2-1 0,1 2 0,-3 0 0,0 1 0,0-1 0,0 2-2,-2 0-11,-2 2-13,0-2-16,-4 3-19,-1 0-43,-3 0-110,-3 0-51,-3 0-20,-2-2 0,-1 2 10</inkml:trace>
  <inkml:trace contextRef="#ctx0" brushRef="#br0" timeOffset="28099">1608 6098 141,'0'-7'292,"-2"3"16,-3 4 9,-4 4-101,0 7-87,-4 5-38,-4 2-16,-1 6 1,1 3 7,-4 2 9,4 1 7,-4 0-1,4 1-2,3-1-5,0-1-6,2-1-10,6-1-7,1-1-7,5-2-7,5 0-5,3-2-9,4 1-5,4-4-6,3-1-9,2-1-5,1-4-3,2-2-2,-5-6 0,0-1 1,-1-4 1,-3-5 1,1-4 5,-7-4-3,-1-1 5,-3-4 3,-5 2 8,-2 1 1,-6 1 2,-3 1 0,-4 1-4,-5 1-5,-2 4-11,0 0-4,0 3-5,1 3-11,4-1-20,4 2-35,3 2-38,3 1-46,7-1-43,5 5-42,9-1-36,2 0-57,6 0-58,3 0-8,4-5 20,-1 2 34</inkml:trace>
  <inkml:trace contextRef="#ctx0" brushRef="#br0" timeOffset="28456">1719 6463 18,'7'-6'265,"-4"0"25,-4 3 17,-2 2-45,-5 2-86,-2 2-63,2 3-32,-2 2-20,0-1-13,4 4-13,-1-1-10,4 2-9,-1-1-5,2 1-4,5-2 4,2 0 3,1 0 6,2-3 12,2 1 15,2-4 22,-1-1 18,-1-3 18,2-3 4,-2-1-4,-2-2-19,-1-3-33,2-5-37,-5 0-41,1-2-40,3 0-35,-4-1-31,1 1-22,3-1-16,0 2-24,5 2-53,-2-2-54,3 1-12,-1 1 5,4 1 21</inkml:trace>
  <inkml:trace contextRef="#ctx0" brushRef="#br0" timeOffset="28713">1962 6325 241,'9'0'281,"-1"2"28,-3 1-16,-2 3-87,1 3-53,-3 1-32,1 2-17,-1 3-13,-1 1-19,0 1-18,-1 0-15,-1-1-16,2 1-9,0-1-10,-1-1-7,1-1-4,0-2-1,-2-4 2,2-1 6,-2-3 10,2-1 5,0-4 7,-1-2 3,1-7 7,1 2 4,3-7 4,0-2 9,4-1 11,2-1 16,-1 1 21,5 1 7,-1 4 1,-2 2-8,2 5-11,-4 2-18,-1 4-30,1 1-16,-4 4-14,0-1-6,0 4-7,-2 2-3,-1-1-5,-1 2-5,1-2-1,1 1 0,-2-2-1,-1-2 6,0 0 8,2-2 15,-1-2 11,1-1 10,1-2 8,2-3 14,2 0 8,-1-2 5,1 0 5,2 0 4,-5 2-7,3-1-9,0 4-21,0-1-27,-1 0-35,2 4-55,3 0-65,-1 1-80,2 1-76,2 2-115,-1 0-80,3 0-13,-2 1 35,3 0 61,0-1 76</inkml:trace>
  <inkml:trace contextRef="#ctx0" brushRef="#br0" timeOffset="31185">2220 1788 123,'4'-8'253,"1"2"19,0 0-10,-2 2-80,0-1-49,-1 2-28,1 1-20,2 1-15,-4 0-14,-1 1-12,3 1-16,-3 2-11,2 2-4,-2 1-5,0 1-2,-2 2 0,-2-2-3,-1 4-1,-1-2 0,-1 0-2,-1 0 0,2-1 0,-3-1 0,2-1 1,-1-1 6,4-4 7,-2 2 9,-1-4 12,2-2 14,2 0 13,2-3 14,1-2 8,0-1 2,3 0-2,2-1-1,-2 2-13,2 1-16,1 1-9,-5 1-17,2 1-8,1 2-14,-3-1-6,-1 3-6,0 0-2,0 3-2,-1 2-4,-3-1-1,1 4-3,2-1-6,-5 1-2,1-2-1,0 1 1,0-2 6,0-1 7,0-2 6,1-1 7,-2-1 3,3 0 2,-2-3 3,3 0 2,1-1 3,-1-1 6,4-1 6,-1-1 2,6 1 1,-1-2 0,3 2-4,2 0-7,3 3-8,-1 2-5,0 1-4,-1 1 0,1 1-3,-2 2-1,-3 1 1,-2 2-1,-1-1-2,-1 2-2,-4-1-3,0 1-4,-4-1-6,-1-1 1,-1-1-1,-2-1 1,-3-1 5,0-1 7,-1-2 5,2-4 8,-1 2 8,2-3 7,1-1 4,0-1 1,1 1-4,4-2-14,1 2-28,2 0-42,3 2-54,1 2-76,2-1-137,2 3-64,-1 2-14,0-1 13,-2 4 36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4:22.23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 24 198,'0'1'223,"0"-1"-8,0 0-58,0-1-47,0-1-31,0 1-12,-1 1-9,-1-2 2,2 1 3,0-1 1,-2 2 3,2-3 1,0 3-4,0-1-7,0-2-8,0 1-11,0 1-11,0-2-13,0 3-6,-1-2-5,1 2-3,0-1 0,0 1 0,0 0 0,0 0 0,0 0 3,0 0-1,0 0 5,0 0-1,0 0 1,0 0 5,0 0-1,0 1 2,1-1-3,-1 2 2,0-2 0,2 1-4,-2 2-1,3-1-2,-3 1 1,4 1-3,-3 1-1,2 0 3,1 3 4,-1 0 5,2-1 1,-3 2 2,3 0 3,-2 2 0,2-1-3,2 1-3,-3 2-1,2-1-5,1 1 1,-2 1 0,-1 0 1,1 1 3,0-1-3,1 2 4,-1-1 0,0 1 0,-1-1-1,3 2-1,-1 1 3,2 1-4,1 1-1,0 1 2,3 1-2,-1 1 0,2 0-2,1 0-1,-3 0-1,3-1-1,-3-1-1,1-1-1,-3 1 0,0-3 1,-1 2 4,3 0 0,-3 1-2,0 0 1,3 3 1,-1 0-3,-1 2 0,4-1 1,-4 4 0,3-2-1,0 1-1,-2 2 0,-1 0-2,0 2-2,-1-1 0,0-1 0,0-1 0,2-1 0,-4 2 0,0-3 0,1 2 3,-1-2-2,2 0 3,-2-2-4,1 1 0,-2 1 2,-1-3 1,2 1-3,-3 2 1,1-1 1,0-1 0,1 2-2,2 0-2,2 2 2,-3-1-2,2 1 1,-1-2 1,0-1 1,0 2 4,-2-1-5,-1-2 4,1 1-2,-2-1-1,2 2-1,-4-1 0,1 1 2,-1-2-1,1 4 1,0-1 0,1 4 0,2-1-1,0 2-1,1 2 0,2-1 0,0 2 0,1 0 0,-1-1 0,3-2 0,-1 0 0,-2-3 0,1 0 0,0-2 0,0-1 0,-2-1 0,-1-1 0,1 1 2,-2-2 2,0-2-2,-1 2 4,2-3-2,-3 1-2,2 0-1,2 0-1,-1 1 0,3-1-1,-2-1-1,-1 0-2,1 0-2,-3 0 0,4-1-1,-3-1 1,0 1-1,-1-2-1,0 0-2,0 0-4,2-2-6,-1 0-3,0 3-3,0-3 3,1 2 1,-1-3 6,-2 2 4,3-2 6,-3-1 2,2 0 4,0 0 0,0-1 0,0 1 0,1-1 0,-2 1 0,0-3 0,0 2-1,0 0-2,-1-1 3,0 2-1,2-2 0,-1-1 0,-1 3 0,4 0 1,-2-2 3,0 1-2,4 1 2,-5-1-2,5 0 1,-3 3-1,2-3-2,1 2-1,-1-2 2,0 4-1,1-3-2,-1-1 1,-1 0 0,-1 1 2,2 0-2,0-2 4,0-2-2,-2 1-2,2-1-1,0 1-3,-2-1-5,2-1-2,-3 1-2,4 0 1,-4-2-4,2 2 2,-3 0 2,3 1 2,-1-3 3,-2 3 2,1 0 0,0-1-1,0 1 1,0-1 0,1 1-9,0-1-6,2 2-10,0 0-9,3 0-9,-1 2-6,1 1-5,1-2 4,-1 2 5,-1-1 3,2 1 1,0-4 3,-3 3-2,5 0-4,-2-1 0,0 0 3,-1 1 6,0 0 13,0-4 9,-3 2 18,0-1 10,-1-4 13,-1 2 3,-5-3 4,1 2 1,-1-2-1,-1-2-4,-1 1-4,1-1-5,-2 0-4,2 3-3,0-3-5,0 1-1,0 1-1,0-2-2,2 2 1,1-2 0,-1 3-2,-1-3 2,2 2 0,-1-1 2,0 1-2,-1-2 0,1 2 0,-1-1 0,3 1-3,-3 0-2,4 0-5,-4 0-8,6 1-5,-4 1-5,2-2-2,-1 1 3,1 2 5,1-1 9,-3-1 8,1 1 5,-1-1 6,0 1 0,-1-2 1,-2 0-4,0 0 0,1 0-5,-1 0-2,2 1-4,0-1-3,-1 2-2,2-1 2,2-1 0,-4 3 2,4-1 3,-2-2 6,0 1 3,2-1 4,-1 2 2,-1-4 4,0 2 0,1-2 1,-1 1-3,-1 0-4,0-1-1,-1 0-3,1 1-3,0 0 0,-1-4 0,1 4 4,-1-3 1,-1 2 5,2-1 2,-2 0 4,0-2 3,0 1 1,0-1-1,0 2 6,0-2-3,0 1 5,-2-2-2,2 2 0,-1-1 4,-1 1 1,2-1 2,-1 1 3,-1-2 4,0 1 7,2-1 4,0 0 3,-1 2-5,1-1-2,-2 1-5,2-1-6,0 1-9,0-1-6,0-1-4,0 1 0,-2-1 4,2 2 7,0-2 6,0 0 3,0 0 0,0 0-1,0 0-10,0 0-5,-1 0-9,-1 0-4,2 0-6,-1 0-17,1 0-35,0 0-49,0 0-69,0 0-129,-5-3-66,1 0-20,-5-3 14,1-1 37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4:27.43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1775 185 187,'0'-2'272,"0"1"24,0-3-35,2 3-62,0 1-50,-2 0-35,0 0-20,1 0-18,-1 0-16,0 1-13,2 1-11,-1 0-12,-1 1-2,2-2-1,0 2 2,-2 0-1,0 1 0,0 0-3,0 2-4,-4-2-2,1 1-4,-2-1-1,1 1-2,-4-2 1,2 0-1,-2-2-3,0 1 6,0-2 5,2 0 10,-1-2 8,2 1 5,2-2 5,-3-2 1,5-1-5,-1 0-5,2-1-3,2-4-4,-1 1-1,4 1 3,-1 0 1,1 0 3,2 3-1,-1-1-3,2 3-3,-2 1-7,-1 3-7,1 0-4,-1 0-3,3 2-4,-4 2 1,1 1 2,-2-1-1,1 4 1,-3 1 1,1-2-3,0 1 1,-4-1 0,0-1-1,-1 0 2,-2-1 1,0-2 2,-4 0-2,1-2 2,-1-2-6,-4-1-1,2-1-4,-2-1-3,2-3-1,2 2-2,1-1 2,3-2-1,-1-1 0,4 0-1,2 0-5,4 1 0,2 3 0,0-1 1,4 1 0,-1 2 3,4 3 6,-4 2 1,2 1 2,-3 0 1,0 3 5,-1 1 0,-3 1 1,1 0 2,-4 2 0,-1-2 2,0 3-2,-1-2 0,-4 0-2,1-3 1,-1 2-2,0-2 3,-2-3-2,1 0 2,-2-2 3,2-1 1,0 0-1,1-3-1,2 2-1,-3-4-1,4 1-2,2-2-3,2-2 0,-1-1 1,4 0-1,-1 2-2,1-1-1,0 1 2,0 2-2,-2 2-2,3 2-2,-3 1 6,-1 1 2,1 2 2,-1 2 6,-2 1-1,-2 1 5,2 2 3,-3 0-1,1 0-1,1 0 0,-4 0-1,2-1-1,1-1-6,2-1-2,-3-1-2,3-1 0,0-1-1,-1-1 1,1 1 2,0-3-2,0 1 0,1-1-2,-1 0-2,3 0-17,-1 0-28,4 0-48,0-1-70,1-2-169,-2 0-87,-2-2-34,-3-1 3,0 0 33</inkml:trace>
  <inkml:trace contextRef="#ctx0" brushRef="#br0" timeOffset="1732">1772 258 6,'5'2'230,"-2"-2"18,0 1 7,2-1-58,-1 2-60,-3-2-38,2 0-25,2 0-10,-4 0-11,-1 0-12,0 0-7,0 0-6,0 0-5,-1 0-5,1 0-1,0 0-4,-3 0-3,1 1-3,2-1-1,-1 3 1,-1-1-1,-1 2 2,0 1 3,-1-1 0,1 4-1,-2-2-2,2 1-3,-3 2-1,2 0-4,-1-2 2,-2 4-1,2-2-1,-1 2 0,-2-3 2,2 3 3,0-2 3,-2 0 4,0-2 3,0 3 6,0-3 3,0 1-2,-3 1 4,2-2-1,-3 2 5,0 0 1,1 2-2,-5-2 3,3 1 1,-1 1 0,-2 1-6,2 0-1,0-2-5,-2 4-5,0-2-2,1 1-5,0 2 0,1-1-1,-3 1 2,1 0-1,2 0-3,-2 1 2,1-1-3,3 0-3,-6-1 0,6 1-1,-2 0 0,-1-2 0,1 1-1,1-1 0,-1 1 0,3-1 0,-2 1-1,-1-2 1,0 1 1,-2-1-1,3 0 0,-4 0 0,3 0 1,-2 0-1,0 0 0,1-2 0,-1 3 0,0-3 1,1 2-1,-2-1 0,1 0 0,-1 0-1,1 3 0,-4-3 1,-1 0-1,2 3 0,-1-1 0,-2-1-1,2 2 2,-2-1-2,0 2 1,-1-1-2,0-1-1,0 2 1,1-1 1,0-1 1,-1 1 1,3-2 1,-2 0-1,1 0 3,0 1-1,0-1-4,1 0 2,1 2 0,1-1 0,2 1 2,-2-1-2,4 1 0,-2 1 0,4 0 0,-1 0 0,-3-2 0,5 2-3,-1 2 0,0-4 0,1 2 2,-1-1-1,-1-1 0,0-1 2,1 0 0,-2 2 2,1-2-1,-2-2-1,1 4 0,1-4 0,0 2 0,0-1 0,-3 1-1,3-2-1,-1 2 1,1 0-1,1 0-1,-2 0 3,-1 2 0,0-1 0,0 2 0,1 0 3,0 0-1,0 0-2,2-1 0,1-1 1,2-1-1,1-1 2,2-1-2,-1-1 1,1 0 0,2-1-1,0-2 0,3-2-1,-1-1-3,4 0-1,-1-1 0,4-1 0,3-1 2,1 0 3,4-1 3,3-1 2,0-1 4,3-3-2,-1 0 0,6-3-2,2-1-3,2-2-3,2-3-8,5-3-8,1-5-15,5 1-12,4-6-12,0 0-3,3-2-1,1 2 7,-2-1 12,2-1 10,-3 2 14,2 1 6,-6-2 5,2 2 2,-2 0-7,-1-1-10,1 1-11,1 0-13,1-1-11,-1 0-8,2-2-7,2 0 4,0-3 5,-1 0 12,3 0 9,-1-1 12,0-2 15,-1-2 8,0 2 12,-3 0 7,-1 0 12,-4 3 6,-4 0 4,-2 3 2,-3 3-3,-3 2-7,-3 4-5,-3 0-6,-1 6-6,-3-2-3,-1 5 0,-2 0 1,-1 3-1,-2-1-1,2 2 5,-4-1-1,-1 0 1,2 0 0,-2-1 3,0 1 3,-4 1 1,1 1 0,0 1-1,-4 3-3,2-1-2,-1 2-4,0 0-5,-2 1-2,-2-1-1,0 2 3,-1 2-2,-6 1-1,-1 1 3,-2 5-3,-9 5 3,-4 2-2,-5 5 0,-5 2-1,-6 4 0,-6 0 0,-4 1 0,-5 2-1,-2 2 1,0-1 0,-2 2 0,1 3 0,1-1 2,-1 1 4,2 0-1,-2 0 3,2-1-2,1 3 1,0-2-3,4 0 0,5 0 2,-2-1 1,3-1 1,2-1 1,3-3 1,2-1-2,6-2-2,3-3-3,3-3 0,4-2-1,2-4-1,7-1-8,3-2-21,2-5-34,2-1-82,4-4-100,3-2-53,-2-3-20,2-6 2,4-2 28</inkml:trace>
  <inkml:trace contextRef="#ctx0" brushRef="#br0" timeOffset="3551">234 1142 172,'-2'-3'283,"1"-1"22,1 0-14,1 0-88,4-1-65,0-1-39,1 0-21,2-1-12,3-1-12,-1-1-1,4 0 3,-1-1 1,3-2 3,1-2-1,3-1 2,1-1-1,4-2-7,4-2-11,2-1-9,4 0-9,4 0-9,-1 2-7,2 0-3,-2 5-3,1 2 0,-4 4 0,0 4 0,-2 2 2,-3 4-2,0 4 0,0 3 1,0 3-2,-1 6 1,-1 1 2,-1 5 0,-3 3 2,1 3-1,1 2 0,-3-1-3,-2 2-1,-2-1 1,0-4-1,-7 1-1,-2-7 0,-1-1 0,-2-3-1,-3-4-14,-4-2-29,0-5-37,-3-1-52,-2-1-109,-4-5-102,0-4-40,-6 0-1,1-6 23,1-1 44</inkml:trace>
  <inkml:trace contextRef="#ctx0" brushRef="#br0" timeOffset="4037">1116 119 63,'2'-18'241,"0"2"14,-2 2 11,-2 0-91,0 1-62,-2 2-27,0 1-16,-2 1-9,-2 3-6,-3 1-4,-2 2 3,-4 3-3,-2 6 6,-5 3 2,-1 6-1,-3 5-1,-2 4-10,1 3-8,1 3-10,-1-1-8,5 2-8,1 0-4,1-1-4,1-1-3,7-1-2,4-1-1,3-1 0,7-3-2,2 0 3,6-2 2,5-1 0,4-2 0,1-5 1,4-1 0,3-4-3,2-5 0,0-3 0,-1-3 2,0-5-2,0-4 3,0-3 1,-4-4 2,-1-4-2,-2-4 3,-2-2 7,-5 0 7,-4-4 3,-4-1 2,0 0 4,-8 1 4,0 3 1,-3 5-6,-3 4 0,-3 4-2,0 8-3,-4 6-4,-1 7-3,1 7-1,2 7-1,1 6-1,9 3-5,4 5-25,9 2-61,4 5-111,9 5-132,9 1-70,5-3-35,11-3 5,-2-6 45</inkml:trace>
  <inkml:trace contextRef="#ctx0" brushRef="#br0" timeOffset="34019">172 1395 7,'-7'0'246,"0"-3"17,2 3 8,1-1-67,0-1-82,1 2-50,0-1-29,1-1-13,0 1 0,-2-2 2,4 1 12,-1-1 11,1-3 17,0 0 10,1 0 9,1-1 3,2-1-2,0-1-3,0-1-11,1-1-4,3 0 8,0-2 10,5 0 7,0-1 4,4-3-1,0 1-5,5 0-18,5-2-23,2 0-17,2 0-14,2 3-8,2 0-7,3 3-4,0 1-3,-2 4-2,2-1-1,-3 5-1,2 2-2,-1-1 2,-3 4-2,0 1 0,-1 1-3,-1 2-4,-2 0-3,-1 1-7,2 3-4,-4-3-4,1 2-5,-2 0 1,-1-1-1,-2-1-2,-1 2-5,-3-1-13,0-1-18,-1 1-26,-2-2-32,-3 0-41,-1 0-63,-4-2-102,-3-1-41,-4-3-2,-4 3 20,-3 0 38</inkml:trace>
  <inkml:trace contextRef="#ctx0" brushRef="#br0" timeOffset="34559">365 1096 33,'-8'-7'254,"3"0"18,1 1 16,4-2-71,8 0-75,0 1-46,6 0-22,6 0-15,4 2-10,4-1-2,4 3-5,3-1 1,1 3-2,3 0 1,0 2-4,-1 0-3,0 3-6,0 2-9,-2 1-17,3 2-34,-4 4-83,2 1-127,-2 1-68,-5 2-30,-4 1-11,-5 0 22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4:39.83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295 742 46,'7'-17'262,"-1"1"19,-3 0 15,2-1-70,-2 4-73,-2-1-35,-1 2-15,0 0 8,0 1 11,-3 4 10,2 0 5,-5 1-3,-1 1-11,-1 1-18,-1 4-19,-9 0-21,0 4-13,-7 4-11,-1 2-2,-3 4-2,1 2-3,-1 4 0,3 1 0,0 1 2,6 2-4,2 2 0,5-1-3,6 2-5,5 2-6,4-1-8,5 1-11,6-1-12,8-1-27,2-3-37,5-3-50,2-3-49,6-4-43,-2-5-46,3-5-67,-4-5-52,0-7 2,-1-5 21,-2-5 37</inkml:trace>
  <inkml:trace contextRef="#ctx0" brushRef="#br0" timeOffset="294">577 727 21,'5'-13'275,"-4"2"24,-1 7 15,-3 1-53,-2 6-87,-3 3-69,-3 3-33,2 4-21,-3 2-12,2 0-13,0 3-6,0 0-7,1 2-8,1-2-2,3 1-2,-1-2-1,1 1 0,4-5-1,-4 1 1,4-2-2,1-5 1,0-1 4,0-3 0,0-3 3,0-3 3,4-4 3,-1-7 4,4-2 4,1-4 10,0 1 11,2-4 9,0 3 10,1 2 4,2 4 2,0 2-2,0 2-12,2 6-10,0 4-10,2 3-7,-2 5-8,0 1-2,-1 4-3,-2 2-3,0 3-1,-2 0-4,0 2-6,-3-2-7,0 0-4,-4-2-1,2-1-2,-3-3 2,-2-3 4,0-3 8,0-1 10,0-5 6,-2-2 5,0-5 2,1-4 2,-1-4-2,1-3 3,1-4 6,3-1 7,2 1 12,-1-1 12,5 3 10,0 4 14,0 3 2,1 4-4,2 3-10,-2 4-9,1 4-5,2 4-9,-5 3-5,1 2-4,-2 3-2,0 3-7,-2 1-11,-2 1-15,2 1-27,-2-1-48,0 2-59,2-1-61,1-1-56,-1-1-52,-2-3-68,0-4-67,-3-4-2,0-4 31,4-4 39,1-4 49</inkml:trace>
  <inkml:trace contextRef="#ctx0" brushRef="#br0" timeOffset="827">986 771 142,'14'-33'306,"-1"2"29,-2 8 19,-3 3-96,-2 6-93,1 6-50,-2 3-22,2 7-11,0 5-4,-3 5 0,5 6-2,0 5-5,-3 2-18,0 2-16,1 2-13,-2-1-12,2 1-5,-4-1-4,1-1-3,-3-1-3,1-4 0,-2-2-3,-2-4 0,1-2 4,-4-5 0,-1-5 2,0-5 0,-3-5 0,1-5-3,-2-7 0,2-3-1,1-4 1,2-4 6,2-2 4,3-2 4,2-2 9,3-2 5,-1-1 8,8 1 9,-2 2 12,3 1 11,3 5 4,-2 3-1,3 6-4,1 3-9,1 4-14,-1 2-13,2 7-13,-1 2-13,-1 4-11,0 4-19,-2 3-41,-2 1-56,-2 5-54,-2 2-64,-7 2-134,-3 2-60,-3 0 1,-7 0 33,-3-2 44</inkml:trace>
  <inkml:trace contextRef="#ctx0" brushRef="#br0" timeOffset="1218">1022 835 133,'-6'2'319,"3"-4"20,3 1 10,7-2-75,3 0-121,5 0-71,5 0-37,2-2-21,7 1-11,-2 1-7,3 0-1,-2 0-5,-1 1 1,-2 0 3,-3 4 9,-2 1 11,-5 2 21,-3 3 21,-2 2 19,-2 1 11,-1 3 3,-2 3-3,-4-1-15,2 4-18,-3-2-17,0 1-16,-3-1-18,2 0-25,-3-1-42,0-2-49,-5-2-58,-1-2-110,-3-4-97,-4-4-41,-1-6 9,-1-3 29,3-5 51</inkml:trace>
  <inkml:trace contextRef="#ctx0" brushRef="#br0" timeOffset="1456">1189 849 65,'4'-36'268,"3"-2"20,4-1 14,1 2-69,4 2-89,2 5-52,0 3-28,2 6-20,-2 6-18,3 5-22,0 5-24,2 4-43,3 5-90,-3 2-84,0 3-40,0 5-14,-1-1 2</inkml:trace>
  <inkml:trace contextRef="#ctx0" brushRef="#br0" timeOffset="1630">1744 760 155,'1'-4'274,"-2"-5"20,-4-2-2,-2 2-85,-2-1-51,1 0-24,-2 3-9,-2 3-3,-2 2-1,-3 5-2,0 3-6,-5 3-11,0 3-10,5 2-13,0 1-16,0 1-14,4 1-13,3 1-10,3-2-10,3 2-6,4-3-5,1 0-1,4 0-2,2-3 0,2-1 0,7-3-2,-2-1 6,5-4-2,-1-3 3,0-5 0,4-1 0,-2-4 1,-2-1 12,1-1 15,-4 2 22,-1 1 31,-5 1 21,-1 2 8,-1 2-10,-1 4 1,-5 0-7,2 6-20,-3 2-9,0 6-7,0 4 4,-3 3-15,3 3-13,-4 2-14,1 1-10,0 0-8,-2 0-4,2-2-3,-2 1-6,-2-4-8,0-1-18,-1 0-20,1-4-29,-1-2-22,2-3-10,2-3-10,0-3 0,1-3 5,1-3 8,2-3 13,2-5 3,1 1-5,1-5-13,5-2-11,-3-1-10,4-3-13,4-1-12,-1 1-6,4-2-19,-3 1-43,1-3-54,0 3-17,0 1-1,-1 0 19</inkml:trace>
  <inkml:trace contextRef="#ctx0" brushRef="#br0" timeOffset="2237">1735 853 148,'0'-7'299,"0"2"16,0 2 21,0 4-88,-1 3-72,1 5-33,-2 4-9,2 4 6,0 5 6,2 5-1,-2 3-9,1 5-13,1 2-17,0 1-20,-1 2-23,-1-1-22,-1 0-18,-3-3-12,0 2-11,-4-5-5,0-2-2,-2-2 0,0-4-1,-3-4 1,2-3 0,-2-6 3,4-3 1,-4-3 2,5-6-2,-1-3 3,1-3 4,-2-6 0,6-3 2,-1-3 5,2-4 4,4-2 8,2-2 3,4-2 2,4-2-1,1-2-7,7-1-4,1-1-15,5-4-11,3 1-15,2-1-23,3 1-25,1-2-20,-1 3-20,2-2-10,-2 2 0,1 2 16,-4 1 22,-2 3 25,-5 1 25,-4 7 23,-4 1 28,-3 3 20,-6 4 10,-1 5 7,-5 3 9,-5 5 3,-4 3-5,-5 5-3,-1 3-3,-2 5-3,1 2-7,0 4-8,2 0-10,2 2-9,4 2-8,-1 0-7,6 0-2,3 0 0,5-1-5,2-2-1,2-1 0,4-2-1,1-3-3,5-4 0,-2-5-2,4-4 2,-1-3-3,4-7 4,-2-4 2,2-4 4,0-3 7,-7-1 8,0 1 26,-4 3 32,0 3 29,-5 3 12,-4 1 11,0 5 18,-4 3 4,0 6-14,-4 5-11,1 4-12,-2 3-9,2 4-23,2 1-26,1 1-20,0 1-9,1-1-13,2 2-9,4-2-12,-1-2-34,5-2-65,-1-2-83,-1-6-76,4-2-55,0-6-35,-1-4 2,1-7 51,0-5 73,-3-9 78,2-4 67,-3-8 58,4-5 47,-4-4 35,1-1 36,2 0 35,-1 3 33,2 4 27,1 5 18,1 7 0,0 5-16,0 8-24,2 4-26,2 7-24,-2 5-15,2 7-5,-3 3-3,0 6-1,-3 5-11,-4 1-10,-1 3-16,-3 1-21,-5 2-9,-5-1-16,-3-4-6,-1 1-8,-1-7-1,-1-2 6,3-7 5,0-4 8,2-5 10,-5-5 10,1-5 8,4-7 7,1-6-1,3-3 0,2-6-5,5-4-8,3-1-9,4-4-14,3-2-15,4 0-30,-1 0-48,4 0-64,1 4-76,1 3-71,2 7-88,0 6-117,0 5-31,0 10 27,0 2 53,-2 8 66</inkml:trace>
  <inkml:trace contextRef="#ctx0" brushRef="#br0" timeOffset="3210">3015 849 231,'-3'4'321,"-4"-4"21,2 0 27,1-1-120,-1-2-78,2-3-39,0 1-17,3-2-14,0 1-15,3-2-8,0-1-3,2 1 5,-2 1 19,0 0 21,-3-1 5,-3 4-2,-6 1-9,-3 0-10,-6 3-23,-5 1-23,-2 4-10,-2-1-9,0 2-11,5-1-7,1 2-7,6 1-9,2-1-3,2 2-2,6 0-3,2 0 0,6-1-7,2 1-5,6-2-10,2 1-7,6-1-12,-2-2-5,2-1-1,-2-1 3,-1 0 8,-3-3 13,-4 3 11,-2 0 10,-2 2 5,-4-1 7,1 3 6,-2 3 3,1-2 4,-1 2 0,2-2 3,0 2 1,2-3 1,1 1 3,0-2 2,1-2 1,4 1-3,4-5-10,0 0-7,3-5-12,4-4-9,-4-4-8,5-4-12,0-4-6,2-6-6,0-4-5,0-5 0,1-5-1,-3-6 13,0-2 10,0-5 10,-1-3 8,-4-3 8,-3-1 8,-2-2 4,-4 1 7,-7 4 11,-1 7 10,-3 4 11,-3 10 5,-1 5-3,-2 9-2,-1 9-4,2 5-3,-1 7-1,-2 8 7,3 9 9,1 9 11,3 8 2,1 5-4,7 8-10,3 5-12,2 2-13,5 5-15,1 3-5,-1 0-6,-1-1-8,-2-4-29,-2-3-63,-3-3-95,-2-4-108,-8-5-149,-4-4-126,-2-7-40,-5-7 28,1-8 74,1-7 91</inkml:trace>
  <inkml:trace contextRef="#ctx0" brushRef="#br0" timeOffset="3848">3143 843 283,'4'-9'319,"4"1"17,5 0 0,4 1-140,1 3-74,6-3-40,-1 3-23,6 0-15,-1-1-12,2-1-9,2 0 0,-4 0 14,-1-1 24,-3-2 39,0 3 59,-6-2 55,-3 1 39,-3 2 15,-4 1-8,-1 1-32,-2 1-50,-2 4-51,-2 2-38,3 4-23,-3 3-16,4 6-8,-4 1-4,1 4-14,-1 1-12,-1 3-21,0-1-36,0-1-91,-1 2-114,-2-4-106,-3-1-148,-1-4-102,2-5-30,1-5 58,-1-7 93,2 0 102</inkml:trace>
  <inkml:trace contextRef="#ctx0" brushRef="#br0" timeOffset="4112">3494 807 195,'0'-36'287,"5"-2"22,-1 2-2,4 2-122,5 2-78,1 5-42,3 5-27,1 4-19,2 4-11,2 7-6,-1 5-2,5 4-2,-3 4-2,1 2 1,-3 5 0,-3 0 3,-2 2 0,-5 1 2,-3 4 2,-3 1 0,-3 2 0,-4-2-2,-1 1 0,-2-1-1,0 0 0,0-2-1,1-1 1,-2-4-1,2 0 0,1-4 0,2-4 2,1-1 1,0-2 0,1-3 5,6-2-1,-1-2-1,-2-1 6,1-1 2,2 2-1,-2 1 4,-1 0 0,1 0 1,-1 1-4,3 2-1,-2 0-1,3 0 0,-2 2-2,2-1-1,-3 1-2,-2-1 0,-2 2-2,3 0-3,-3 0-2,-1 0 1,2 2 2,-2-4 1,0 2 3,0-1 11,0-2 19,1 0 19,-1 0 17,2 0 8,2-2-3,3 1-6,-2-2-17,3 1-20,2 0-20,-2 1-15,0 1-39,2 1-69,-4 6-164,-1 0-86,-5 4-44,-5-1-17,1-1 23</inkml:trace>
  <inkml:trace contextRef="#ctx0" brushRef="#br0" timeOffset="5044">3924 657 139,'-14'0'288,"-2"3"16,-3 4 12,0 4-106,-2 2-83,-1 2-48,6 3-28,-1 1-13,6 1-10,0 1-4,5-3-7,2 0-5,4 0-1,4-3-4,-1-1 2,3-4 1,2-2 5,-2-2 3,2-5 5,3-1 2,-1-6 6,-1-3 2,4-4-3,0-4-2,-2-5 2,3-3-2,-1-1-2,4-6 1,-4 1 6,2 1 13,0 4 12,-3 5 3,-2 5 1,-1 5-6,-1 7-10,0 4-13,-2 7-11,1 4-9,-4 2-4,0 3 3,-1 2-4,-1 2-3,-1-2-4,2-1 2,1-1-2,-3-2-1,1-3 3,1-1 5,-1-3 8,3-2 5,0-2 5,3-5-1,4-1 4,2-4-2,4-2-6,0-2-1,5-4 1,4 0 9,-1-1 18,2 1 18,2 1 12,-4 5 5,-2 4 9,-1 4-2,-6 6-16,-3 4-16,-2 3-11,-5 4-12,-2 4-22,-3 2-33,-1 2-52,0 0-59,0 2-64,3-1-49,2 0-50,3 1-70,0-6-70,2-2-5,0-7 25,3-4 37,0-6 47</inkml:trace>
  <inkml:trace contextRef="#ctx0" brushRef="#br0" timeOffset="5583">5094 159 251,'14'-52'319,"-1"11"16,-5 7 11,-4 14-145,0 8-67,-3 12-30,-1 10-9,0 12 2,2 10 2,3 9-7,1 4-9,2 5-19,1 3-17,4 0-15,0-2-13,-2-1-8,-1-1-9,-1-7-7,-5-2-10,3-7-16,-6-4-22,-1-5-15,-1-6-12,-2-8-12,-1-2-4,0-8 4,-1-5 8,1-5 18,0-7 13,-2-4 13,-1-3 15,-1-2 13,-1 1 13,-5 0 8,1 5 7,-8 4 7,-1 5 12,0 7 5,-3 4 3,-4 4 4,4 5 2,2 4 1,2 4-7,3 3 0,7 0-6,2 3-5,6 0-1,6-1-4,6 1-2,4-1-6,6-2-7,2-3-7,6-3-10,-1-2-7,6-4-11,0-6-8,-2-4-7,1-6 0,3-4-2,-3-6 7,1-6 8,-2 0 10,-2-3 13,-3 2 19,-3 4 25,-5 4 18,-4 4 8,-1 4 18,-4 4 36,-2 5 18,-2 5-2,1 4-7,-1 4-5,-1 4-14,-2 2-39,1 1-33,0 1-26,-1-2-34,-1 1-48,0-2-60,0-3-64,-3 0-75,-3-5-140,-4-2-54,-2-4 0,-3-4 37,1-3 48</inkml:trace>
  <inkml:trace contextRef="#ctx0" brushRef="#br0" timeOffset="6106">5325 571 210,'2'-28'317,"-1"-4"25,2 2 19,5 2-125,1 0-84,3 6-49,2 3-33,2 2-29,3 5-23,6 3-35,0 2-44,2 5-73,3 1-117,3 2-61,0 2-29,-1 3 5,1 3 27</inkml:trace>
  <inkml:trace contextRef="#ctx0" brushRef="#br0" timeOffset="6280">5965 507 212,'0'-5'288,"-3"1"23,-4-2-11,0-2-84,-3 2-53,-3 2-23,-4 1-8,-2 3-2,-5 3 1,1 1-5,-6 5-3,3 2-10,-1 1-11,1 3-16,2-2-15,6 2-18,0 2-13,4-1-10,4-1-9,2 0-2,4 0-5,4 0-1,4-3-5,4 0-5,4-1-3,5-1-6,0-2-6,5-4-7,4-1-1,-1-2-3,-3-2 3,4-2 2,-4-1 6,1-2 7,-4-2 10,0 2 9,-4 0 12,-5 1 4,-2 1 1,-1 3 0,-4 1-5,-1 1-6,-4 3-8,1 3-6,-3 2 0,4 0-3,0 1-1,2 2-5,3 0-5,1 0-2,3-1-7,3-1-11,0-2-20,2-2-19,2-2-19,2-2-17,0-4-11,0-2-3,1-4 11,0-2 18,-3-4 23,1-4 19,-3-3 19,0-1 23,-2-5 16,-4 1 15,-2-1 17,-2 3 17,-4 3 14,0 2 4,-1 4-1,-4 3-4,4 1-18,-2 5-16,1 2-14,0 2-7,1 4-4,1 2 0,0 3 3,1 3 2,3 3 0,0 5-2,2 3 4,2 5 9,-1 2 14,1 5 10,1 3 4,-3 3 2,1 1-1,-4 3-10,-1-3-15,-4 1-10,-1-4-6,-4-2-5,-1-5-2,-2-3-5,0-6-1,-1-3-1,-3-6-4,2-5 1,-1-2-5,0-5-11,0-5-16,4-2-22,-1-5-18,4-3-12,0-5-4,4-1 3,4-3 12,-1-2 17,8-3 17,3-3 11,2 0 9,2-2 5,4 0 5,1-1 3,4 1 5,2 1 2,0 1 4,1 2 3,-1 6 6,0 2 7,0 5 5,-6 5 2,1 5 3,0 3 2,-5 8 2,2 3-3,-4 7-3,0 2-2,-4 4-3,-3 2-4,-2 1-7,-4-1-5,-1 0-3,-2 0-6,-2-4 0,-2-2-2,2-4 1,-2-1 4,0-5 5,1-2 3,-1-4 1,-3-4 4,0-6 1,3-1 3,1-4-3,-1-5 2,5-1-1,0-4-3,3-2-2,2-4-8,1 2-21,2 0-39,5 1-57,0 2-51,-1 5-50,2 3-40,0 6-33,1 5-33,0 2-49,0 7-3,2 2 18,1 4 30,4 1 40</inkml:trace>
  <inkml:trace contextRef="#ctx0" brushRef="#br0" timeOffset="7218">6927 586 174,'12'-1'281,"-2"-5"21,-4-2-17,-1-1-88,-5-1-58,-5-1-35,-1-1-18,-6 2-8,-2 1 2,-3-1 7,-4 6 6,-2 0 11,-6 4 7,2 1 7,-3 4-3,2 1-10,1 1-13,1 4-21,3-1-18,2 1-18,5-1-10,1 2-7,5 0-4,4 0-1,2-1-2,6-1-2,3 1-4,3-2-5,6 0-2,4-3-6,4-1 1,3-1 1,2-4-2,-2-2 1,5-1 3,-3-3 8,-2 2 4,1-3 8,-9 2 14,0 0 11,-5 2 6,-2 0-2,-5 1-1,2 4 0,-4 1-9,0 3-8,-1 3-3,-1 3-5,-1 2-2,5 1-5,-2-1-12,0 3-15,0 1-40,4-3-68,-1 0-75,2-1-94,1-5-141,-1-2-66,4-4-1,-2-4 44,0-1 63</inkml:trace>
  <inkml:trace contextRef="#ctx0" brushRef="#br0" timeOffset="7606">7116 610 125,'6'-6'264,"-3"3"19,-1 3 12,0 3-98,-1 5-68,1 1-37,0 4-21,-2-1-18,1 3-14,-1 0-13,2 2-9,-2-4-8,1 1-5,-1-2-3,0-5-1,2 1 0,0-5 0,-1-2 2,2-4 1,3-3 1,1-1 4,-2-5 3,3-2 0,2-1 2,-2-1 5,0-1 8,2 4 0,-2-1 4,0 5-3,-4 2 1,3 2-8,-1 4-9,0 2-4,-1 2-4,0 5-3,0-2-3,-4 3 3,3 0-4,-1 0 0,-2 0-1,4-2 3,-4-1 0,2-1 1,1-2 4,0-2 3,3-2 0,-1-2 8,3 0 3,1-3 10,0 1 6,0 1 9,2-1 0,-3 5-4,4 0-4,-4 6-11,3 2-9,-2 5-9,-3 6-9,-2 6-39,-10 3-93,-5 5-139,-10 2-73,-12-1-36,-8-3-15,-8 0 26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4:48.25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73 0 175,'-7'0'318,"-1"0"21,3 1 18,-4 4-98,5 3-80,-5 4-48,5 3-14,-1 3-5,0 6-5,1 0-10,0 3-17,1 3-14,2-2-22,-3 2-14,4 0-12,0-2-5,0 0-6,2-3-4,0-1 0,1-3-2,0-5-1,-1-2 2,2-5 1,-1-3 3,4-4 1,-1-5 0,4-5 5,2-5 2,1-4 4,4-2 5,1-2 11,4 1 12,0 2 8,1 5 8,3 0 8,-1 6 7,0 4 0,-1 3-9,-5 5-8,2 2-3,-7 4-9,-5-1-9,-4 2-7,-3 2-3,-4 1-4,-6-2-4,-6 2-2,-2 0-8,-4-3-6,-2 0-9,-2-3-7,-3-3-11,2 0-14,-1-4-18,4-2-20,5-2-32,0-2-38,8-2-43,6-5-40,6 1-33,7-5-40,7-2-67,4-5-29,0-2 13,5-2 31,1 4 38</inkml:trace>
  <inkml:trace contextRef="#ctx0" brushRef="#br0" timeOffset="379">310 218 26,'18'-3'224,"-3"3"37,-3 1 26,0 2-36,-4 3-85,0 3-54,1 0-28,-4 2-21,1-1-16,2 1-12,1-1-7,1 1-5,3-2-5,1-2-6,-1-1 0,2-1-4,1-2-1,5-2-4,-3-2 5,2-2 6,-2-3 11,2 1 8,-2-1 12,1 2 5,-3 2 5,-2 2 7,-1 2 3,-3 4 8,-3 4 7,0 4 6,-6 2 4,-1 5-5,-1 2-8,-7 1-13,-1 1-13,-4-1-11,-4 0-9,-3-1-5,-5-1-7,-5-2-5,-3-2-8,-4-3-15,-2-3-29,1-2-40,0-2-51,2-4-54,2-1-78,3-3-115,2-3-43,7-3 2,7-4 32,12-1 43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4:49.08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103 46 155,'7'-12'318,"-1"0"25,-2 3 18,0 1-96,-3 4-97,2 3-51,1 4-18,-1 4-4,0 5-2,0 5 3,3 4 4,2 3-7,-1 3-17,-1 1-19,3 2-16,-4 3-15,0 0-17,0-1-22,-2-1-37,0-1-50,-1-3-58,-4-3-107,-1-3-101,-3-3-45,-6-4 4,3-5 33,-2-6 46</inkml:trace>
  <inkml:trace contextRef="#ctx0" brushRef="#br0" timeOffset="250">0 340 212,'7'-4'330,"2"-2"19,5 1 7,6 2-107,5 2-115,3-1-64,6 2-31,0 0-16,4 0-13,2 0-8,3-1-13,0-2-17,2 0-7,1-4-8,-5 2-1,-1-4-1,-1 0 13,-6-2 10,-3 1 10,-4-1 6,-3-1 8,-2 0 5,-5 0 5,-2 2 1,-5-2 4,-4 0 1,-2 1-2,-3 2-1,-4 2 2,-5 1 3,0 3 7,-5 3 2,-2 4 10,-1 2 5,-3 2 4,2 2 0,-3 2-4,0 2-4,-1-1-11,4 1-5,1 1-9,0-2-5,6-1-5,0 0-1,5 0-2,3-1-1,1-4 0,4 1-1,4-2-1,5-2-1,0 1-4,5-5-3,1-2-3,4-2-6,2-4-2,-2-1 2,3-3 2,-2-1 6,-5 2 9,1 1 6,-7 2 6,0 1 3,-7 4 13,0 3 24,-4 1 22,0 5 17,-5 2 12,2 2 6,-2 4-4,2-2-20,2 3-22,1-2-16,3 2-15,3-1-9,-2-3-12,6 2-14,0-3-31,4-2-43,-1-1-57,2-4-48,1-1-61,1-2-90,-1-5-64,2-4-2,-2-4 24,-1-4 38</inkml:trace>
  <inkml:trace contextRef="#ctx0" brushRef="#br0" timeOffset="740">930 229 62,'11'-30'253,"2"0"38,-4 2 33,-1 2-41,1 5-54,-4 3-31,2 4-19,-4 6-9,0 2 10,0 6 12,1 6 3,-2 6-2,2 4-1,0 7-5,0 1-31,0 4-38,0 1-34,0 1-26,0 0-25,-3 0-24,2-2-29,-3-2-60,-3-2-77,2-3-85,1-2-75,-4-4-109,4-3-92,0-3-6,0-4 46,0-5 63,5-3 69</inkml:trace>
  <inkml:trace contextRef="#ctx0" brushRef="#br0" timeOffset="966">1174 222 100,'9'-14'314,"0"4"24,-2 2 16,-1 2-70,-4 2-99,-1 4-52,-2 1-35,-2 5-16,-2 1-7,-4 4-7,1 3-11,-4-1-16,-2 2-11,2 0-10,0 2-3,-3-2-3,2 1-4,1-2-1,0-1-3,3 1 5,1-3 4,3 0 4,2 1 4,5-1 3,1-2-1,3 1-4,7-2-3,0 1-10,4-4-3,2 0-6,3-2-3,2-3-2,1-1 0,2-4 1,-2-2 0,1-4 2,-1-2 0,0-2 3,-2-3-1,0-2 2,-3 1-1,1-1 6,-7 2 3,-1 2 12,-4 2 13,-1 2 14,-3 3 13,-2 2 5,0 2-1,-1 2-5,-4 1-3,-1 6 2,0 2 1,0 3 3,0 4 5,-1 1 4,1 4-13,0 0-11,1 0-11,1 1-14,-2 1-9,1-2-19,-1-2-31,2-1-58,1-1-78,0-2-85,-4-3-144,1 0-95,-2-5-27,1-2 28,-1-7 59,2-3 76</inkml:trace>
  <inkml:trace contextRef="#ctx0" brushRef="#br0" timeOffset="1428">1382 180 227,'-5'-25'322,"3"2"15,2 3 8,2 2-132,1 3-101,2 2-64,3 2-48,2 2-44,6 2-58,0-1-82,-1 2-77,6 2-31,-4 1-5,4 0 18</inkml:trace>
  <inkml:trace contextRef="#ctx0" brushRef="#br0" timeOffset="1514">1547 15 7,'18'3'139,"-5"0"73,1 0 39,-4 1 28,-2 1-72,-2 2-59,-1 4-36,0 0-15,-2 3-2,-3 4-5,0 0-3,0 3-11,0 3-15,0-1-16,0 2-13,0-1-10,1 0-12,-1-1-5,4-2-1,-3-5-3,2-1-4,1-3 0,-1-3 1,2-3-1,1-3 1,2-3 1,1-3-4,4-4 1,-1-4-1,3-4 0,1-3 5,-2 0 8,0-1 6,-3 1 14,2 1 16,-4 4 16,-1 2 8,-1 4 3,-3 2-4,1 1-8,-4 2-16,1 2-16,-2 2-14,0 0-7,0 3-2,0 0 0,0-1-3,2 0 0,-2 0 3,1 0-2,2-1 0,1 0 0,1-1 0,4-1-1,-1-1 1,1 0 1,2-1 1,-1-1 4,-2 4 4,1 0 20,-1 6 32,-2 4 33,1 7 26,-6 6 15,3 3 5,-4 5-13,-4 2-39,1 2-65,-3 1-138,-10 1-186,-3-2-167,-5-2-87,-7-7-42,-3-9 10,-5-9 96</inkml:trace>
  <inkml:trace contextRef="#ctx0" brushRef="#br0" timeOffset="2454">2154 121 156,'-7'-3'256,"-3"4"15,-2 3-27,0 2-80,1 1-52,-2 2-31,2 1-15,3 1-11,3 0-6,0-1-7,5 1-4,2-2 3,1-2 2,4 1 3,2-1 4,5 1 2,2-1 1,5 2 1,1 2 1,3 2 0,-1 4 1,1 2-2,-3 4-2,-1 1-6,-5 3-7,-7-2-6,0 4-10,-5-2-6,-4-3-9,-5 0-1,-4 0-6,-2-5-4,-7-1-11,2-1-16,-6-6-22,3 0-32,-3-5-34,2 0-57,0-4-108,5-4-62,3-3-16,3 0 7,14-8 28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39:49.04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0 216 233,'18'-2'323,"6"1"15,2-1 7,5 2-132,8 0-111,1 2-53,1-1-36,3 2-36,1-1-65,0-2-121,-3 0-62,-3-3-33,-4-5-12,-2-1 13</inkml:trace>
  <inkml:trace contextRef="#ctx0" brushRef="#br0" timeOffset="145">678 3 260,'0'-3'368,"0"0"24,2 4 17,-2 2-98,1 3-105,1 5-41,-1 2-5,4 2 7,-4 5 0,2 1-9,1 3-23,-1 1-37,0 2-38,2 3-47,1 0-72,2 0-87,3 0-92,6 0-168,3-3-81,3 0-33,1-4 32,4-4 64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4:51.86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0 337 48,'28'-21'392,"-4"6"48,-3 3 21,-4 6 15,-3 5-157,0 6-103,-2 8-69,-4 6-28,-4 5-12,1 8-7,-4 2-20,1 1-21,-2 2-18,-2-1-17,1-1-21,-4-2-33,4-3-55,-4-3-64,2-3-65,-5-3-105,1-3-115,-2-5-37,-2-5 16,1-8 42,0-5 56</inkml:trace>
  <inkml:trace contextRef="#ctx0" brushRef="#br0" timeOffset="194">43 340 182,'9'-39'334,"5"3"25,1 8 25,0 5-83,6 7-86,3 8-42,-1 7-14,3 6-9,-1 8-12,-3 2-15,-3 4-23,-3 4-27,-7 0-26,-2 2-20,-6 0-22,-4 2-29,-3-3-45,-8 0-50,-1-1-47,0-1-61,-5-1-119,-2-3-62,2-2-9,1-2 23,3-3 37</inkml:trace>
  <inkml:trace contextRef="#ctx0" brushRef="#br0" timeOffset="391">276 418 224,'29'-18'355,"-1"2"25,-2 2 26,1 5-92,-2 5-80,-1 4-47,-4 5-25,-2 5-14,-1 2-17,-3 4-24,-1 3-32,-5 1-27,0 3-19,-5-1-13,-1-1-9,-2 0-4,0-1-6,-4-2 1,0-2-3,0-2 2,-1-4 5,1-1 9,-1-3 7,2-3 7,-2-1 6,2-4 0,0-2-4,0-4-9,3-4-12,1-3-23,3-3-26,4-1-29,2-5-27,5-2-23,4-1-14,-2 2 4,4 4 14,-4 1 13,0 7 16,-4 2 15,-4 7 17,-2 5 10,-4 5 8,-1 5 13,-6 2 12,3 4 9,-2 1 5,-1 3 5,3-2 2,-1 1 1,2-1 4,2-1 1,-1-1 8,3-1 8,0-4 8,5 2 7,3-6 3,-1 2 3,2-6-1,1 1-2,0-4 0,0-1-3,-1-4-2,0-2-8,-2-6-3,-2-2-10,1-4-12,-2-3-17,0-3-7,0-1-6,-2 1-5,0 0-2,0 4 3,-1 2 8,-1 3 6,-1 5 4,0 2 5,0 5 4,-2 3 7,1 5 11,-2 4 14,0 6 19,0 3 21,0 3 18,0 4 13,0 1 2,0 2-8,0 2-13,0-1-18,-2 1-25,1-2-23,-5-1-26,1-3-49,-2-1-66,-1-3-68,-2-3-86,-5-3-140,-4-4-59,2-4-2,-2-4 38,4-5 57</inkml:trace>
  <inkml:trace contextRef="#ctx0" brushRef="#br0" timeOffset="989">821 441 203,'27'-26'311,"-1"4"20,1 8 23,2 5-105,-3 8-60,3 7-26,-7 3-13,-1 4-3,-6 5-9,-4 0-19,-6 3-27,-5 0-25,-5 0-18,-4-3-22,-10 2-33,-4-4-40,-8-1-53,-2-3-53,-3-2-81,-2 0-126,0-4-49,-3 0-4,6-3 25,7-2 42</inkml:trace>
  <inkml:trace contextRef="#ctx0" brushRef="#br0" timeOffset="1205">904 547 151,'13'0'304,"-4"2"17,3-2 12,0 3-102,1-2-102,1 1-60,0 1-33,1-3-11,0 0-10,1-2 0,1-1-2,4-3 1,-5-1 5,3-4 7,-3-1 6,3-4 3,-3-2 3,1-3 4,-4 1 5,1-1 2,-6 3 4,-3 2 3,-2 4 4,-6 1 0,-4 5 7,-4 5 10,-6 2 14,-4 5 14,2 3 13,-3 2 6,0 2-8,3 5-17,0 0-22,4 3-21,3 2-19,2 1-19,6-2-14,2 1-19,4-2-25,-1-1-42,7-2-49,0-2-49,3-3-43,0-4-31,5-1-35,-2-5-49,0-3-37,1-3 6,0-6 23,0-5 33</inkml:trace>
  <inkml:trace contextRef="#ctx0" brushRef="#br0" timeOffset="1491">1214 514 119,'16'-24'272,"-3"0"35,1 5 22,-1 1-78,-1 6-86,2 4-51,1 5-22,0 6-10,0 3-2,0 5 0,0 2 3,-1 3-2,-1 4-6,1-1-10,-5 1-14,-1 0-6,-3-2-12,-2-2-5,-3-1-8,-1-1-5,-2-4-6,-1 1 0,-1-4 1,1-2 11,-1-1 10,-3-4 11,4-1 9,0-4 1,3-4-3,-3-1-10,4-5-19,4-3-29,2-5-37,5-1-47,2-3-51,7-1-57,1 1-98,4-3-90,4 1-26,-3 2 12,6 0 35,1 5 47</inkml:trace>
  <inkml:trace contextRef="#ctx0" brushRef="#br0" timeOffset="1800">2095 201 234,'-5'-8'323,"-3"2"19,0 2 22,-1-1-121,-4 3-64,2 2-29,0 2-6,-1 1-2,2 3-1,3 1-12,3 4-17,2 1-19,4 3-22,2 0-15,3 3-16,3 2-9,3 0-11,4 0-7,1 3-1,2 1-3,0 0-4,0 1-2,-4 1-2,-2-2-2,-4 1-4,-5-4-1,-3 0-3,-7-3-4,-3-3-13,-8-1-20,0-2-30,-3-5-31,2-1-36,-2-4-33,4 1-25,3-3-34,6 0-64,1-5-45,5 0-5,1-2 13,9 0 27</inkml:trace>
  <inkml:trace contextRef="#ctx0" brushRef="#br0" timeOffset="2077">2338 423 97,'20'-17'287,"-3"1"35,-4 2 23,-3 2-78,-3 5-76,-3 1-48,-4 3-21,-4 3-15,-3 4-8,-3 5 0,-3 2 3,-1 2 3,-1 4-3,0-1-5,0 2-8,2 0-10,3 0-9,-2 0-10,7 0-9,1 0-12,4 0-7,0-1-8,4 1-9,5-3-5,2 0-9,3-2-5,0-1-9,7-3-6,1 0-6,0-3-7,2-3-7,3 0-9,-1-5-9,1 0-2,0-3-4,-1-2 6,1-2 4,-6 0 12,1-3 15,-2 1 13,-5 1 13,-3-1 14,-4 4 7,-2-1 2,-3 2 3,-3 2-2,-5-1-1,-3 4 2,-1 1-1,-4 3 2,-1 0-2,1 1 0,1 0-3,-1 3-8,3-3-1,1 1-6,3-1 0,1-1-1,2 0-2,1 0-2,2-1-1,3-1 0,2 1-4,3-1-3,4-1-8,3 0-7,2 0-11,-1-1-2,1-1-3,-1 1 2,-2 1 6,-2 0 12,-4 1 7,-2 1 9,-3 2 6,-2 1 5,1 1 5,-2 0 4,0 1 2,0 1 6,0 1 0,3-2 2,-1-1 3,3 2 0,1-2 1,2-2-5,1 1-8,3-2-5,0-3-6,1-2-8,1-3-4,2 0-4,1-6-2,-1-2-3,1-4-8,1-4-3,1-3-4,-3-6 1,1-3 0,-3-3 5,2-3 6,-3-3 7,-1-1 4,-2-1 4,-2 1 2,-1-2 4,-2 3 7,-2 1 7,1 4 4,-4 5 5,0 5 4,0 6 1,0 5-7,0 5-2,-4 5-1,3 5 4,-3 5 3,0 7 10,-2 5 13,-1 5 11,4 5 1,0 2-1,1 5-2,1 0-7,1 3-5,1 0-11,3 0-5,-1 2-7,2-2-7,-1-2-7,5 1-6,0-4-2,-1-1-3,2-3-2,-2-1 0,4-5-6,-2-5 0,5-1-2,-1-4-1,2-4-1,3-4 0,-2-3 1,5-3-9,-1-4-5,0-6-4,-1-1-6,0-4 0,1-5 0,0-1 6,-4-1 7,0-1 10,1 1 4,-6-1 6,-2 2 7,-2 2 5,-4 1 5,-2 4 2,-4 5 0,-5 3 1,-3 5 4,-3 4 5,0 3 4,-4 6 8,4 3 6,0 4 1,0 4 1,5 2-2,3 4-10,4 1-8,1 0-2,5 1-9,1 1-10,5-2-13,-2-1-41,7 0-92,2-2-113,-4-4-168,-2-1-123,3-4-62,1-3 6,5-4 67,4-4 98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6:26.48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2117 112 229,'0'-1'301,"0"-3"14,0 3-26,0 0-99,0-1-66,0 1-42,0-1-21,0 1-10,0 1-6,0-2 0,0 2-6,0 0-4,0 0-2,0 0 6,0 0 8,0 0 7,0 0 2,0 0 2,0 2 4,0-1 0,0 2-2,0 1 7,2 3 5,-2-1 12,0 3 9,-2 3 11,2 1 7,-3 4 5,1 1 2,-1 1-6,-3 5-11,3 1-11,-3 3-17,-1 0-13,-1 4-14,-1-1-11,-4 2-6,-1 1 0,0 1 1,-5-2 2,1 2 0,-2-2-4,-2-1-1,-1 0-12,-2-2-3,0 0-7,-5 0-3,0-2-1,-2 1-1,-1-2 0,-2 2 0,0-4 2,-1 1 0,-2-1-4,2 1 2,4-2 2,-1-3 0,5 0-4,1-2 2,3 1 0,3-4-2,-1-1-6,5 0-1,0-1-6,1-2-5,0-2-4,3 1-3,2-2 2,2-3 1,-1 1-3,1-1-8,4-1-5,-1-2-9,2-2-2,0 2-2,-1-3 6,4 0-1,-1 0-6,2 0-15,-2 0-24,2-1-31,0-1-29,2 2-9,-2 0 0,0 0 16,2 0 27,-2 0 32,0 0 34,-2 0 31,2 0 15,0 0 7,-2 0-5,1-1-29,-1 1-39,1 0-76,-4-2-128,2 1-66,-2-3-21,2 3 6,3-3 30</inkml:trace>
  <inkml:trace contextRef="#ctx0" brushRef="#br0" timeOffset="1294">2223 0 191,'4'7'256,"0"0"24,-1 1-53,0 1-52,1 2-37,-1-1-25,-2 2-15,-1 2-11,0-2-10,-1 3-10,-2 1-4,-1 1-6,-2 1-2,-3 3 2,1 0 4,-2 3 3,-4 0 1,0 4-1,-3 1-5,-1 0-6,-1 2-8,0 0-9,-2 0-6,1 0-7,-2-1-5,1 0-3,-1 0-4,-1-2-3,-1 1-1,0-1-1,0-1-2,1 1 7,-2 0 7,2-1 5,-1-2 6,-1-1 2,3 0 0,1 0-5,-2-1-8,1-2-6,1-3-6,-1 0-5,0 0 5,0-4 6,1 2 11,-1-3 12,2 1 13,0-1 9,0-1 1,0-1-3,0 1-12,1-2-15,1-1-15,0 2-22,4-1-34,1-2-44,0 1-47,3-2-46,2 1-41,3-3-42,-2 2-93,-2-4-48,4 0 0,-1-2 20,4-2 33</inkml:trace>
  <inkml:trace contextRef="#ctx0" brushRef="#br0" timeOffset="3230">1652 895 83,'2'-3'263,"-2"0"21,0 0 8,0 3-89,-2-1-71,2-1-43,0 2-20,-3 0-10,3 0-3,-3 2-5,0-1 1,0 1 2,-2 1 1,2-2-1,0 2 0,0 0-1,-2 0-10,0 0-8,1-1-8,-1-1-8,0 2-6,2-3 4,1 1 5,-1 1 12,3-2 6,-2-2 5,2 1 3,2 0 3,-2-4-3,3 1-9,2-4-8,-2 2-5,2-1-9,3 1-10,0-2-7,-2 1-4,2 1-4,-2 1 0,0 2-1,-1 0 1,-2 3 1,1 0 0,-3 2-1,1 1 0,-2 1 3,0 1 3,0-1 2,0 1 2,-2 1 6,-1-2 1,0 2 0,1-1-1,-1-2-2,1 1 3,-1-3 0,2-1-1,-1 0 0,-1-1-4,2 0 1,-1-4-4,0 1-1,1-3-3,1 2 0,0-3-3,0 1 2,1-2-1,3-1-2,0 3-3,2-2-2,-1 2-4,0 1-3,-2 1-4,1 2 0,-3 3 0,2 1 3,-3 4 6,0 3 2,-3-1 4,0 4 5,-2-1 2,0 1 1,0 1 0,2-1 2,-3 0-2,3-2 0,0 0 0,1-3 0,1-1 0,-1-2-1,2-2 1,2-1 1,-1-1-1,1-2-3,1-2-4,3-2-3,0-3-2,-1 0-1,2-2-1,-1-1 1,2-1 1,-2 1 4,0-1 0,1 4 0,-4-1 0,2 5 1,-1 2-1,-2 2 1,-1 2 2,-1 3 0,2 2 3,-2 1 4,-2 1 0,1 1 4,-1 1-1,-2-2 1,2 0 0,-1 1-1,0-2 3,1-1-3,1-1-1,-1-2-1,2 1 3,-2-2-2,2-1-2,0-1 3,0-2 0,2 0-5,-2-3 0,2 0 0,-1-4-1,1 2-1,1-3 0,0 1 0,3-2 2,-1 1 0,-2 2 0,2 3-1,-2 2-1,2 0-2,-3 6 1,1 1-2,-3 3 3,3 2 1,-3 1 2,-3 1 1,3-1 4,-3 1-2,1 0 0,-1-2 2,1 0-4,1-2 2,-1 0-3,2-1 1,-1-1 0,-1-2 1,2-1 3,0-1 0,0-3 3,0 2 0,0-5-1,0-2-2,2 1-3,-1-2-3,-1-2-4,3-1-1,-1 0-1,1 0-2,-1 3 0,1 0-3,-3 5 1,4 4 0,-4 3 1,2 1 2,-2 5 3,-2 2 3,1 1 2,-4 1 2,2-1 1,-2 0 1,1-1-2,-1-2 3,0-2-3,2-1 1,-2-1-2,4-1 3,-1-2 2,2-2 0,2-2 0,-1-1 2,1-3-1,2-1 1,-2-2-3,1 0 1,2-4-3,-2 3 4,0-3-6,2 0 0,-2 3-1,3 1-1,-4 3-5,-2 2 0,1 1-1,1 3-1,-2 1 2,0 2-1,2 2 6,-2 0 1,1 0 5,-1 1-2,2-1 0,-2-1-1,2 1-4,-1-2-7,-1 1-8,2-1-14,-1-2-16,1 3-20,-2-4-15,0 1-17,2-1-18,-2-1-33,0 1-98,-2-4-53,2 0-20,-3-2 0,3-2 14</inkml:trace>
  <inkml:trace contextRef="#ctx0" brushRef="#br0" timeOffset="8160">1635 879 66,'-3'3'267,"1"-2"21,1 2 1,-1-3-78,1 2-78,1-2-70,-4 1-128,4-1-116,0 0-62,-1-4-32,4-4-15</inkml:trace>
  <inkml:trace contextRef="#ctx0" brushRef="#br0" timeOffset="10285">1564 847 160,'3'0'183,"-1"2"-30,1-1-41,0-1-26,0 2-10,1 1-4,0-2-4,-1 1-1,0 1-4,-3-2-5,2 2-8,0-1-9,-1 1-5,-1 0-3,-1-2-4,-1 2-1,0 2 5,-1-4 6,0 2 9,3-1 5,-2 1 7,0-2 5,0-1 5,2 0 4,0 0 10,2 0 12,0-1 7,0-2 6,1 1-3,0-1-6,-1-1-16,1 0-23,2 2-31,-2-1-40,2-2-61,1 2-75,-3 2-157,0-2-94,1 3-37,-1 0-4,3 3 35</inkml:trace>
  <inkml:trace contextRef="#ctx0" brushRef="#br0" timeOffset="10952">1727 850 21,'2'0'223,"-1"0"18,-1 0-18,0 0-44,0 0-48,0 0-36,0 0-23,0 2-17,0-2-8,0 1-14,-1-1-6,-1 0-7,2 0-3,0 2-2,-2-2 0,2 1 3,0-1 5,-1 0 0,-1 2-1,2-2-2,0 1-4,-3 1-4,3 1-3,-2 1 1,-1-1-2,-2 0 5,1 2-1,-1-1 2,0 1 2,0-1 0,1 1 1,-1 1-1,0-2-1,-1 0-1,1 1-2,-1 0-4,1-1-1,0-1 1,-1 2 0,0 1-1,1-2 0,0 1 0,0-3 2,-1 5-1,0-4 3,1 1 0,2 0-1,-2 0 2,0 0 1,1-1 2,-2 2-1,1-3 1,0 2-2,0-1 2,0 1-1,2-1 3,0 0 3,0 0 2,-3-1 1,4 1 1,-1-2-4,1 1-1,-1-1-3,0 1-4,1-1-2,-1 1-4,0-1-1,3 1-4,-2-2-1,1 1 0,-2-1-2,3 0-4,0 0 0,0-1-4,0 1-8,3-2-18,-2 1-28,-1-1-31,3-2-62,-1-2-119,3 0-60,-2-3-14,2 0 9,3 0 27</inkml:trace>
  <inkml:trace contextRef="#ctx0" brushRef="#br0" timeOffset="11667">1757 811 190,'-2'0'204,"2"2"-14,0-2-33,0 0-35,0 1-28,0-1-22,0 0-18,0 0-13,-1 2-9,1-1-6,-2-1-5,1 1 1,-1 3-1,-1-3 0,1 1 8,-1 1 2,1-2 3,-2 1-1,1-1-3,1 2-5,-1-2-2,0 1-4,-2 1-5,3-1 0,-3 1-3,1 0-3,-4 0-1,3 0-1,-1 1-1,-2 1-2,0-1-2,0 1 0,0-1-1,0 2 3,-1-1-3,1 0 0,0 2 0,0-1 1,-3-1 2,3 2-3,-1-1 1,-1 0 2,2 0-2,-1 0-1,1 0 1,0 0-1,-1 0 1,-1 1 1,2-1-1,-1 2 2,1-3 2,-2 3-2,1 0-1,1-2 0,-2 1 1,1-1-3,1 2 0,0-4 0,0 4 0,-1-2 3,1 0-2,1 0 3,-1 0 2,-1 1 0,0-1 0,0 2 2,-1-4-1,3 2 1,-1-2-4,0 3-2,-1-1 0,1-2-2,0 2 1,0-1 2,-1 1 1,1-2 1,0 1 2,0-1 1,0 1 0,0-1 2,2 1-2,-2-1-1,0 1-4,2-1 1,-2 1-4,-1 1 2,1 0-1,0-2 0,-2 2 0,1 0 0,1-2 0,0 3 4,0-3-3,-3 2 5,3-1 0,0 1 1,-3 0 1,3-2-1,0 2-1,0 0 1,-1 0-1,-1 0-2,2 0 6,-1 0 3,-1-1 6,2 1 6,0-2 3,-2 0 5,3 1-3,-1 0-5,-1-1-2,1 2-8,0-1-3,0-1-5,0 1-3,0 0-1,2 2-2,-2-3 3,0 2-1,0-1 2,0 1 3,0-2 3,1 2 1,-1-1 1,1-1 2,-1 2-2,1-2-2,0 1-2,1 1-3,-1-1-2,1 1-4,0 0 2,1-2-3,-1 2-2,-1 2 2,3-4 0,-4 2 2,2 2 1,-1-2 3,1 1 4,-1 1 2,0-1 2,2 1 0,0-2-2,-1 1-4,1 2-2,-4-2-3,4 1-3,-3 1 0,0 0 0,-1 0-2,-1 2 2,0-2-1,0 1 1,0-1 1,0 2-1,-2-2 2,4 0-2,-2 0 3,0 0 0,0 1-3,2-1 0,-2 0 3,0 0 0,0 0-2,2 0 0,-1 0 1,1 0 1,-2 0-2,-1-1-1,3 1 0,-3 0 0,3-2 0,-3 2 0,2 0 0,-1 0 4,1-1 0,-1-1 4,2 1 0,-3 1 0,3-2-1,0 1 0,0-2-4,1 0-2,0 1-1,-1-1 0,2 0 0,-3 0 0,2 0 0,1-2-1,-2 3 1,-1 0 0,1-1-2,0 2-2,-2-2 3,-1 1-2,2-1-1,-4 2 1,4-1 1,-3 1-2,0-3 1,1 3-1,1-2-1,1 2-1,-1-2 2,2-2 0,0 4 2,-1-2 1,1-2 0,0 2 1,3-1 0,-2 1 0,0-3 0,2 1 0,2-1 1,0 2 1,0-2-1,1 0-1,-1 0 4,-1-1 0,1 2 1,-1-1-1,1-2 2,0 2 1,1 0 0,-1-1 2,0 0-1,1 0-1,-1 0 0,-1 1-2,0-2 0,1 1-5,2 1 0,-3-3 0,3 1-2,-1 1 1,2-2-3,-1 1 4,1-1 0,0 0 0,0 0 1,0 2 2,0-2-2,0 0 1,-2 0 1,2 0 0,0 0-2,0 1 0,-2-1-1,2 0-4,-1 0-8,1 0-17,0 0-26,-2 0-38,2 0-43,2 0-68,-2 0-114,0 0-51,0 0-7,-2-3 17,4 0 37</inkml:trace>
  <inkml:trace contextRef="#ctx0" brushRef="#br0" timeOffset="13206">14 2085 109,'-6'1'253,"3"1"15,2-2-17,-1 1-73,2-1-62,3 0-36,-3 0-17,2-1-9,1 1-2,0-2-7,-2 2-7,1-1-4,-2 1-2,1 0-2,-1 0 0,0 0 3,0 0 1,-1 1-3,1-1-4,0 2-5,-2-2-4,2 0-6,-1 0-5,-2 0-5,3 0 2,-3 0-4,3 0 0,-2 0 0,2 1-3,0-1 2,-1 0 1,-1 0 7,2 0 4,0 0 7,-2 0 7,2 0 3,0-1 5,0-1 3,2 1 1,1 1-8,2-3-2,2 0-6,2-2-8,2-1-12,3 0-9,0 0-1,3 0-2,1-1 0,2-2 3,1 3 3,-2-4 2,-2 5 3,-4-1 0,-1 3 0,-3 0-1,-5 0-2,0 1 0,-4 2 1,-4 0 1,1 0 2,-3 2 7,-1-1 5,-2 1 6,1 1 4,0-2-1,-1 1 0,1 1-5,1-2-3,3-1-6,-1 2-5,3-1-5,2-1-4,0 0-1,2 0-5,1 0-2,0-1 1,0-1 2,1 2-1,-1-1 5,0-1-2,0 1 1,-1 1-6,-2-2-3,3 2-11,-3 0-11,-3 0-8,3 0-6,-2 0 3,1 0 2,-1 0 10,1 0 11,1 0 11,-2 0 9,2 0 4,-2 0 3,2-1 0,0 1-1,0 0-6,0-2-8,0 2-7,0-1-11,0-1-6,2-1-9,1 0-12,2-1-18,4-1-24,2 0-43,-1 0-77,4-4-32,0 0-8,5-4 9</inkml:trace>
  <inkml:trace contextRef="#ctx0" brushRef="#br0" timeOffset="14549">222 1449 236,'-3'1'260,"-1"1"10,1-1-66,0-1-79,0 0-56,-1 0-33,1 0-17,-1 1-7,-1-1-7,2 0 3,0 2 5,-2-2 5,3 0 9,-1 0 10,0 0 15,1 0 9,1 0 6,-2-2 3,1 1-8,-1 0-8,2-1-15,-1-1-11,-1 2-11,-1-2-10,1 1-10,0 1-6,-2-1-3,-1 0-3,0 2-3,1 0 3,-3 0 5,0 0 4,2 0 6,0 0 7,1 0 6,-2 0 5,3-1 7,-2 0 0,1-1 2,3 1-2,-1-1 0,0 1-3,1-2-9,1 3 1,-1-2-4,2-1 2,-2 1-1,2 1 1,0-2 5,2 0 7,-2-1 2,3 1 4,-1-2 11,1-1 2,2 2 0,0-2 1,1 0 2,2 0 5,0 0 2,1-2 6,5 2 12,-1 0 7,1 0 4,2 0-2,3 2-8,0-1-4,-2 1-12,5-1-8,-4 4-8,4-2-4,0 1 1,2 2-5,-3 0 2,2 2-2,-1 1-2,2 0 2,-2 1-6,0 0-4,0 3-4,-1 0-5,1 1-4,-3-1-8,-1 0 0,-3 3 0,-2-3-1,1 2-1,-4 0-1,1 0 2,-2 0 0,-1-1 0,0 1 0,-3-2 1,1 2-1,0 0-6,-1-1 0,0-1-2,-2 1-2,0-1 4,-1 0-1,-1 0 4,1 0 3,0 1 0,-1-1-2,2 0 0,-1 3 3,-1-3 0,-1 1-1,3-1 0,-1 0 1,1 0 0,0 0 1,-1-3-2,1 3 0,-1-4 0,1 1-6,-3-2-6,0 0-21,0-2-42,-1 0-66,-1-1-71,0-2-76,-3-1-121,-3-2-75,-2-2-10,-3-2 41,0-2 58</inkml:trace>
  <inkml:trace contextRef="#ctx0" brushRef="#br0" timeOffset="15452">517 628 182,'2'-1'236,"-2"-2"-10,0 1-30,0-1-43,-2 0-33,-1 0-24,0 0-17,1 2-8,-4-2-4,2 1-2,-1-1-2,0 2 8,0-2 1,-1 1-3,-2 0-3,3 2-7,-1 0-9,1 2-16,-1 0-7,-2 4-9,0 1-7,-2 5-1,2 3 2,-4 2 6,2 4 10,1 0 14,-2 3 15,1-1 17,1 2 18,0 0 7,2-1 0,4-1-5,1-2-5,2 1-15,5-1-15,0-1-8,3-1-12,4-1-5,3-1-9,0-2-8,0-2-2,4-4-3,-3 0-4,1-1-2,0-7-2,-3 1-1,5-4-3,-3-2 0,0-2 2,0-3 0,1-2-2,-4-2 1,2-1 1,-3-1-2,-1-1 0,-2-2-5,-1-2 5,-1-1-3,-4-1 0,0-1 0,-1-1-1,-4-1 4,-1-1 1,-2 1 2,-1-1 1,-2 4 1,-3 1 3,1 3 4,0 4 2,0 5-1,0 3 1,0 6 0,-2 5-4,1 5-3,1 7-2,1 4-1,4 1 0,2 3-1,6 1-2,4 0-13,8-3-47,10 0-98,12-5-197,9-4-119,8-7-62,3-5-23,1-5 33,2-5 86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21.47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2719 63 38,'0'-14'237,"-3"1"19,1 1 6,-1 1-94,0 5-65,-1 0-40,3 5-26,-2 1-15,-2 6-5,2 4 1,2 5 5,-1 5 7,0 4 8,2 4 9,0 7 9,2 4 7,-2 7-1,0 5 0,0 8-11,-5 7-7,-3 6-14,-1 6-11,-4 2-5,2 8-3,-3 3-5,4 5-2,-1 2-1,2 4 5,4-3 0,3 0 1,4-5 1,0-4 3,1-3 2,0-2-2,0-5-5,0 0-1,-1-5-2,-1-2-2,-1-1-2,2-2 2,-2-2 1,1-2 1,1 0 2,1-1 5,2-1-2,-2 0 3,2 1-2,1-2 1,0 0 1,1-3-6,-1 0 3,1-1-4,0-4 2,-2-1-3,-2-1-1,2-4-3,-3-1-1,-1 0 0,-1-1 1,0-1 0,2 1 3,-2-3-1,0 3 0,2 0-1,-2-1-3,-2 3 0,2 1-2,-2 1 1,1 0 0,-1 0 2,2-1 2,0-3 1,2 0 3,-1-2 1,-1-3-2,0 0 2,2 0-2,-2-1-2,0 1 3,0 0-1,0-2-1,0 2 2,2-1-1,-1-3-2,-1 1 0,0 1-2,2-3 2,-2 1 2,3-3 0,-3 1 2,4 1 3,-2-3 5,-1 1 0,3-2 0,-3 1-2,3 0-1,-3 2-4,-1 1-3,0 0 1,0 1 2,0-1 12,-1-1 12,-1-1 15,0-1 11,1-1 13,-3 0 1,3 0-4,-2-1-9,-2 1-14,2-1-9,2 0-9,-1 3-3,0-2-6,-1-2 4,0 2 1,1-1 4,1-3 1,-3 2 1,1-3 5,2 1 3,-2-1 3,3-1 4,0 0 4,0 0 1,0 0-2,-2-1-5,1-1-8,1 0-5,0 0-5,-2 0-9,2 0-2,-1 0-3,-1-1-2,2-2-4,-2 2-2,2 0-1,0 0 3,-1 0-4,-1 2 1,2 1 2,0 0 3,-2 1 5,2 2 3,-1 1 6,1 1 9,0 0 10,0-2 4,-2 0 3,2 1 6,0-1-4,-1 0-1,1 2-1,-2-2-2,2 1 4,-2 0 1,2 3 7,0-3-1,2 4 0,-2-2 1,2 1-6,-1 1-7,-1-1-10,2 1-9,-1-2-5,-1 1-13,2-1-3,-2 2-3,0-2-3,0 0-1,0-2 0,0 1 3,0-1-3,0-1 0,0-1-1,-2-1-1,1-2-2,-1-1-7,2 2 0,-1-3-3,-1 0-1,0 0 3,2-3 1,-1 0 6,1 0 1,0-1 2,-2-2 5,2-2 0,0-1 0,0 0 1,2-1 3,-2-2 2,1-2-1,3-1-2,-3 0-1,1 0-1,1-1-1,-1 0 2,1-1-5,0 0-9,-1-1-18,1 2-55,1-4-126,4 2-140,2-1-194,2-2-95,0 1-37,-1-2 25,3-4 109,0-7 129</inkml:trace>
  <inkml:trace contextRef="#ctx0" brushRef="#br0" timeOffset="1830">2401 7709 60,'-3'-1'270,"1"0"21,2-1 15,2 2-75,1-1-71,3-1-36,4 2-16,1 0 5,3 0 11,5-1 19,2 1 11,6 0 9,3-2 7,3 1-2,6 1-11,1-2-20,6 1-20,1-1-26,-1 0-26,0 1-22,-3 0-15,-4-1-14,-3 2-16,-6 0-18,-3-1-27,-6-1-36,-4 1-47,-2 1-46,-3 0-46,-4-2-39,-5 4-78,-3-2-71,-3 1-13,-3 1 20,-5-1 38,-2-1 46</inkml:trace>
  <inkml:trace contextRef="#ctx0" brushRef="#br0" timeOffset="2157">2512 7537 191,'-11'-9'301,"1"0"28,1 3 14,3 0-101,2 3-63,1 0-40,3 0-17,0 3-7,3 3 1,2 3 3,4 3 2,1 2 7,1 3 12,5 2 8,0 2-6,1-2-15,-1 2-11,1-1-22,2-2-21,-3 0-23,0-2-18,-2-1-10,-3-2-7,2 0 0,-4-4-3,-2-2-1,-1 1 5,-2-2 4,1-3 4,2-3 4,-1-4-2,3-1-9,-1-6-14,2-4-24,1-3-38,5-3-48,-2-7-71,7-4-85,-1-3-113,-1-2-117,3-5-38,0-4 6,0-7 54,-4-4 75</inkml:trace>
  <inkml:trace contextRef="#ctx0" brushRef="#br0" timeOffset="6056">2649 7540 76,'2'5'259,"-1"1"21,-1-2-1,2 0-67,-2 1-68,2 0-45,-1-1-29,-1 0-19,0 1-11,2 1-14,-2-1-11,0 1-3,3-2 5,-3 1 8,2-1 16,-2-1 16,0 0 22,0-1 25,0-1 20,0-1 17,-2 0 3,-1 0-8,-2-1-15,-1-1-22,-2 0-27,-1 0-27,2-1-13,-1 0-10,0 1-2,2-1 0,1 2 13,0-2 12,2-1 7,3 2 3,0-1-3,3-2-7,2-1-16,3 0-16,3-1-10,-1 0-4,2 0-3,1 3 2,-2-1 2,3 3 3,-3 2-2,-1 4 2,-1 2-1,-1 0 2,-3 1 0,-2 2-4,-1 0 3,-4 2 0,-1 1 2,-2-1-1,0 0 4,-3 0 11,1-2 12,0-2 21,-1-1 19,2-1 19,-2-4 15,2-1 11,3 0-1,-1-3-16,1-1-21,2-4-24,2-1-29,1-4-47,1-5-109,7-5-152,5-4-208,0-1-125,2-5-54,-3-3-7,0-5 76,1-7 134</inkml:trace>
  <inkml:trace contextRef="#ctx0" brushRef="#br0" timeOffset="30577">2812 7663 178,'-3'3'198,"0"0"-14,-2-2-64,0 3-46,-1-1-25,3 0-12,-2 0-5,2-2-5,0-1 0,1 3-1,1-3 5,-1 0 7,0 0 10,1 0 7,1-1 7,-3-1 3,1-2-4,-2 1-4,0-2-7,1-1-5,0 0-4,1-2-7,1 1-1,-1 0-5,-1-1 2,3 1-2,-2-1 1,2 2 2,0 0-3,2 2-3,-2 0-4,2 0-6,-1 1-3,1 0-5,-2 2-1,3-1-1,-3 2-1,0 0-2,2 2 1,-1-2-2,-1 0-1,0 1 1,0 2-1,0 0 0,0 3 2,-1 0-2,-3 2 3,1-1-1,-2 1 1,-1 0 0,-3 0 1,2-2-1,-1 2 3,0-4 2,-1-1 0,-2-1 5,3-1 3,-3-2 11,3-1 6,0-1 9,0-3 6,1 0 9,2-3 8,0 0 0,3-1-4,1-1-7,1-1-10,1-1-10,4 2-12,0-1-10,0 2-9,4 0-3,-1 3-3,2 3 0,0-1-1,0 4-1,1-1 1,0 4 1,-3-1 2,0 4-3,-3-1 1,2 3 2,-3 1-1,-3 1 2,-1 2-1,0-1 1,-5 1 0,-2-1 1,-1 1 1,-2-1-2,-2-2 1,-1-1-1,-1-1 3,-1-3-1,3 0 2,-1-3 4,2 0-1,0-3 2,3-1 1,2-1-3,1-2-1,2-2-3,1-2-2,2-1-1,3-3 0,2 0 1,0-1 0,3-1 1,3 3 0,0 1 1,0 2-3,3 1-1,-2 4-3,0 2 2,2 2-2,-4 4 0,2 4 1,-2 1 2,0 5 0,-3 2-1,-2 1 2,-2 0 0,-3 1-1,-5 0 0,-3 0-3,-2-1-2,-2 0 0,-3-4-1,0 0 3,-2-2 0,-1-3 3,1-1 3,1-4 3,1-1 2,0-3 1,3 0 0,2-3 6,2-1 1,3-2 1,5-3-2,0 0-1,5-3-1,2-2-2,2 1-4,4-2 1,-2 3-1,3 0 0,2 3-5,-3 4 2,1 2 0,-3 3-3,-3 3 0,1 5 0,-4 2 0,-2 2-1,-3 3 1,0 3-2,-3-1 1,-2 1-2,0 0 1,-1-2-3,0-1 1,1-3 0,0-1 2,-1-2 0,-2-2 0,2-3 2,1 1 2,0-4 2,-1-2-4,1 0 2,-1-4 0,3-1-1,0-1-3,1-4-1,2 1 3,3-2-2,-1-1-3,4 5 0,2-3-1,-2 7 1,2-1-2,0 5-1,3 3 1,-3 3 1,-3 2 1,0 4 1,-2 3 1,0 1 0,-6 1 0,0 1 0,0-2-1,-2-1 2,-2 0 1,1-3 2,-2-1 2,2-4 3,-1 1 0,1-4 1,1 0 1,-2-2-15,2-2-28,2 0-55,1-3-64,-3 1-129,2 0-100,0-3-45,1-2 1,4-2 33,1-3 58</inkml:trace>
  <inkml:trace contextRef="#ctx0" brushRef="#br0" timeOffset="38407">2671 7725 223,'-4'0'253,"2"-2"11,1 2-60,-1-1-77,-1-1-47,3 2-22,-2 0-6,2 2-3,0-1-1,0-1-2,0 0-7,0 0-5,0 2-1,0-2-2,0 0 6,0 0 7,0 0 10,2 0 12,-2 0 11,0 0 12,0 0 5,0 0-3,0 0-11,0 0-13,0 0-18,0 0-18,2 0-16,-1 0-12,-1 0-6,0 0-5,0 0 0,2 0-2,-2 0 0,0 0 0,1 0 1,1 0-1,1 0-3,-2-2-9,1 2-10,1-3-15,0 2-18,2-4-24,0 2-29,3-3-52,-2 0-112,0-2-48,2 0-15,2-5 8,2 0 24</inkml:trace>
  <inkml:trace contextRef="#ctx0" brushRef="#br0" timeOffset="38782">2942 7489 117,'2'-1'288,"0"1"21,-2-2 12,2 2-92,1-2-78,2 2-45,0-1-27,3-2-18,-2 2-28,5-2-45,-3 3-98,3-3-126,-2 0-65,1 1-33,0-2-2,0-1 26</inkml:trace>
  <inkml:trace contextRef="#ctx0" brushRef="#br0" timeOffset="40087">2727 7668 109,'-2'-5'269,"1"2"8,-1 0 0,-1 0-107,1 0-90,-1 2-45,2-1-24,-1 1-4,2 1 4,-2-2 1,2 2 4,0 0 3,0 0 0,0 0 0,0 0 0,0 0-6,0 0-5,2 0-15,-2 0-21,2 0-29,-1 2-55,-1-2-88,0 0-46,0 0-13,0 0 1</inkml:trace>
  <inkml:trace contextRef="#ctx0" brushRef="#br0" timeOffset="40567">2727 7691 90,'-3'2'286,"1"1"24,1-1 13,-1-2-81,0 1-81,2-1-47,-1 0-27,1 0-14,0 0-9,0 0-12,0-1-16,1 1-20,-1 0-24,0 0-14,0 0-9,0 0-3,0 0 1,0 0 8,-1 0 7,1 0 8,-2-2 8,2 2 5,0-1 5,0-1 4,0 2 3,0-2 4,0 2 4,0 0 3,0 0 9,-1 0 0,1 0 6,0 0-1,0 0-2,0 0-4,0 0-10,0 0-8,-2 0-13,2 0-8,-2 0-8,2-1-4,0 1-4,0-1 3,0 1 2,0-2 4,0 2 3,0 0 8,0 0 4,0 0 4,0 0 5,0 0 2,0 0 6,0 0 1,0 0-1,-1 0-3,1 0-2,0 0-6,0 0-9,-2 0-14,2 0-21,0 0-32,0 0-49,0 0-110,-5 0-87,-2-1-36,0-1-5,1 1 17</inkml:trace>
  <inkml:trace contextRef="#ctx0" brushRef="#br0" timeOffset="41550">2646 7647 215,'0'-2'279,"0"2"25,2-1-41,-2 1-57,1 0-38,-1 0-11,0-2 10,2 2 20,-2 0 18,1 0 3,-1 0-13,0 0-26,0 0-39,0 0-50,0-1-57,0 1-58,0-2-59,0 2-50,0-1-46,0 1-32,0 0-15,0 0-20,0 0-43,0 0-37,-3 0-3,-2-2 16,4-1 24</inkml:trace>
  <inkml:trace contextRef="#ctx0" brushRef="#br0" timeOffset="41770">2643 7608 107,'3'1'315,"-1"1"37,-1-2 29,-1 1-56,0-1-63,2 2-38,-2-2-16,0 1-14,-2-1-15,2 1-26,0-1-34,-1 2-34,1-2-35,0 2-25,0-2-18,-2 0-14,2 1-13,-2 1-15,2-1-11,-1-1-15,1 2-17,0-2-15,-2 0-19,-1 0-12,-1 0-11,-1 0-7,0 1 0,0-1 11,0 2 13,-1-1 20,0-1 21,1 3 20,-1-2 21,1 1 12,0 0 16,2-2 6,-1 0 10,0 0 7,3 0 6,-1 0 5,2 0 1,-1 0 3,1 0-1,0-2-3,1 2-2,1-2-4,-1 1-4,4 1-4,0-3-1,-2 2-2,3-1 3,-1 1-2,0 1 1,0 0-1,-1 0-2,1 0-1,-2 1-1,0 2 0,-1 0-1,-1 2-1,1-1 3,-2 2 1,0 0-3,-3 0 1,1 0 1,-1 0 0,0-1 3,1-2 1,-1 1 1,0-1 2,0-1-3,3-2-5,0 0-15,0-2-28,2-1-34,-1 2-79,2-5-112,-3-2-58,2 2-20,-1-1 8,-1 2 24</inkml:trace>
  <inkml:trace contextRef="#ctx0" brushRef="#br0" timeOffset="48079">2683 5683 142,'0'-6'236,"0"2"11,-2-3-48,0 5-69,-1-3-45,0 2-32,-3 0-11,3 0-9,-2 1 0,0 0 3,0 0 4,2 1 2,-2-1-1,-1 1-1,3-1-7,0 1-6,-2-1-8,2 1-6,-2-1-6,-1 2-4,-2-2-2,0 2 2,-2 0-3,1-2 0,-2 2 0,1-2 1,-2 1 3,1-1-2,-1 1 2,0-1-1,-1 1-3,-2 1 0,2 0 0,-4 0-1,-1 0-1,-1 1 0,0 2 2,-1 0 0,-1 0 0,0 0 2,-1 2-1,2-1 0,-2-1 0,1 1 0,-1 3-1,-3-3 0,2 2-1,0 2 1,-4-2-3,2 0 1,-2 1 2,-1 1-1,-1 1 0,-1-2 1,2 0 1,0 1-1,0 1 1,1-1 1,-1 1 1,1 0-1,-3 1 2,3-1-3,-3 0 2,2 2-2,-4 0 0,2 2-1,-2 0 1,2 2 0,-1 1 0,-1 1 3,0 1-3,2 0 1,-1 2 4,-1 0-3,2 2 3,0 0 2,0 2-1,0 0 0,1 2 1,1 1-3,-2 3-1,3 1-1,0 2-2,0 3 3,0 0-2,2 0 3,3 2 1,1-2 3,-1 0 1,3 1 1,2 4 1,-2-1 0,3 2 1,-1 5 0,2-1-1,1 2 1,0 1-4,1 1-2,2 1-1,0 2-3,-1 1-3,2-2 1,0 2-1,-2-3 0,2 2 0,1-1 0,-2-1 0,0 0 2,-3 2-1,4-2 0,0-2 3,0 1 1,2-3 1,0 0 3,1 0 5,1-2 4,5-2 1,-1 0 6,4 1-1,2-2 2,-1 0-2,5 0-3,0-1-1,5-1-2,1 1-5,3-1 0,3 2-1,2-2-3,1 1 2,2 0 0,1-4 0,1 2 4,3-1 1,0-2 6,3 0 5,2 0 2,3 0 2,-4-2 4,1 1-5,0-2-6,0 0-4,-2-2 2,-1-1 7,1-1 7,2-2 10,-1-3 11,1-2 7,3 1-2,0-2-3,5-2-5,0-1-8,3 0-6,4-1-3,4-3-5,4 2-5,2-2-4,5-1-4,0 0-5,3-1-7,0 2-6,-1-4-7,0 1-15,-2-3-19,0 2-17,0-3-10,1-1-7,-4 2-1,1-4 7,-1-1 13,1 0 11,-3-1 12,-1-2 9,-2-2 6,-1 0 1,0 0-4,-4-1-8,2 0-8,1-3-4,-3-2 1,2 2 1,-2-3 12,2-1 9,-2-2 11,2-2 4,1 1 5,-1-2 2,3-2-3,-3 1 5,1-2 2,0-2-1,-1 1 1,-3-2 3,-2 0 2,-3-3 5,-1-1 2,-3-1 6,-3-1 1,0-2 9,-2-1 6,-4-1 4,-1-1 2,-1-1 0,-2-2 0,-1 1-3,-3-2-10,-2 0-9,-1 0-6,-2-1-8,-2-2-6,1-2-5,-2 0-4,-1 0-5,0-1-6,-2-2-2,2-1-6,-2-3-4,-1 0-1,1-2 0,-1 1 0,1 0 3,-5 1 6,1-2 4,-1 2 3,-1-1 6,-1-1 1,-4 0 0,0 1 1,-1-2-3,-4 0-2,-1-5-5,1 1 0,-4-2-2,-1-3 2,1-1 2,-3-1 5,-1 0 4,-1 4 5,-1 3 8,-3 0 2,0 5 3,-2 0 2,-3 2-3,0 3-1,-3 2-4,1 1-4,-3 1-5,0 1-2,1-1 0,-5 1 0,1-2 3,-1 1 0,-1 2-2,0 0 5,2 2-2,0 0-1,-1 3-3,2 1 1,-1 3-1,1 0 1,1 3 3,-1-1 1,-1 2 0,1 1 3,0-1 4,-1 2-3,1 2-1,0-1 0,3 1-2,-3 2-5,4 1 1,-2 1-2,1 1 0,0 1 0,2-1 0,-2 2 0,1 0-2,0 2 4,1-1 0,0 2 1,-1 0 0,0-1 4,1 1-1,-1 0-2,-1 1 0,1-1 1,0 2 0,1-1-1,-2 2 2,0-1-2,2-1 0,-3 2-2,0-1-2,-2-1 0,0 2-2,-3 2-4,-5 1 1,-1 1 1,-7 5-2,-6 3-1,-9 5-1,-10 4-11,-10 6-50,-17 6-112,-14 6-155,-19 6-80,-21 3-44,-20 1-11,-30 2 38</inkml:trace>
  <inkml:trace contextRef="#ctx0" brushRef="#br0" timeOffset="56727">199 2470 184,'0'0'246,"-2"5"10,-1 1-44,0 1-85,-2 1-55,2 1-29,-2-2-16,-1 2-7,0 0-4,-1 0-6,-1-1 2,-3-1 2,0-1 6,-2 0 3,-1-1 5,0-2 10,-2-3 6,2 0 2,0-3 9,3-2 6,1 1 7,1-2 0,1-3-1,6 0-4,-1-2-2,3 1-11,5-1-4,1 1-7,5-3-6,2 5-5,4 0-6,1 1 0,2 2 1,2 2 4,1 3 2,0 3 1,-1 2 2,3 2-5,-4 4-7,3 1-5,-2 1-1,-3 3-4,0 1-1,-6 3 0,-1-2-2,-6 2-1,-2 3-2,-6 0 0,-3 1-4,-7 1-6,-1-1-3,-3 0-11,-6 0-6,-2-2-4,-1-2-4,-3 0 5,1-4 5,3-2 10,2-4 9,0-2 11,4-3 10,1-1 4,4-4 4,-1-2 1,5-1-1,1-1-6,2-4-4,2 1-6,4-1-1,4 1-7,3-1 0,3-1 0,5 3 2,3 0 1,6 0-1,1 1 5,3 3 0,4-3-2,3 4-5,1-2-15,2 0-27,2-1-42,2 0-49,-5 1-87,-4-1-114,-3-1-47,-6-2-11,-4-1 28,1-1 35</inkml:trace>
  <inkml:trace contextRef="#ctx0" brushRef="#br0" timeOffset="57326">447 2338 251,'-13'-15'334,"4"3"17,-2 3 7,3 3-139,3 2-95,5 4-50,-3 2-25,1 6-9,2 1 1,5 5-2,3 2-1,2 1-4,4 1-11,0 0-7,3 1-5,2-2-3,0 1-2,3-3-2,0 0 0,-2-3-1,0-2-2,0-2-1,-5-2 2,-2-3 3,-1-2 5,-4-4 8,0-1 14,-2-4 17,-1-1 22,1-2 28,-4 1 30,1-2 29,-1 2 25,-1-1 12,1 4-1,-2-1-12,2 4-24,-2 1-33,0 1-28,0 1-31,0 2-23,1 2-15,1 3-8,4 3-5,-3 3-5,3 3 0,-1 2-6,0 2-4,0 1-10,2 1-25,0-3-48,-1 1-73,1-2-89,-1 1-77,3-3-83,-6-2-123,-1-2-31,0-4 32,-1-2 68,2-4 69</inkml:trace>
  <inkml:trace contextRef="#ctx0" brushRef="#br0" timeOffset="57739">850 2333 52,'3'-10'308,"-3"2"25,-3 6 10,0 2-41,-2 4-114,-3 2-77,2 4-37,1 1-23,-1 1-11,3 3-7,1 0-7,4 0-9,1 0-5,6-1-5,2-1 1,2-1-3,3-2 0,1-2-1,-1-2 2,0-2 4,-5-4 10,0 0 20,0-2 25,-5-4 26,-1-2 27,-3-4 9,-2-1-2,-2-4-15,-1-2-26,-4-1-31,0-2-39,1-1-39,-1 1-38,4 1-46,-2 3-48,5 0-47,0 3-60,0 1-100,0 2-38,3 3 9,2 0 29,6 2 39</inkml:trace>
  <inkml:trace contextRef="#ctx0" brushRef="#br0" timeOffset="58010">1052 2179 15,'9'2'253,"-2"0"25,-2 0 18,0 1-57,-2 3-68,0 0-49,2 3-29,-2 0-16,0 0-14,3 2-16,-1 2-12,1-1-10,-1 1-11,2 0-6,0 0-4,1 0-7,-3 0-1,0-3-4,0 1-3,-2-4 5,0-2 6,-2-2 9,-1 0 9,0-5 15,-4-1 19,1-3 28,-2-3 28,0-1 20,0-4 21,2-1 15,-2 0 8,4 0-8,-2 2-14,3-1-13,0 3-21,4 4-23,-2-2-22,1 4-19,2 3-19,3 0-13,0 2-10,4 4-5,-2 1-8,2 3-10,-2-1-20,1 4-23,2-1-24,-4 1-25,2-2-14,-1 0 0,-2 0 11,-2-2 23,-1-2 30,-2-1 39,-1-1 43,-1-3 32,2-2 23,-3-2 25,-3-3 23,2-4 7,1-2-7,0-2-3,4-2-7,-2 2-10,1 0-16,0 2-13,0 2-18,2 2-12,0 3-7,1 2-10,3 2-8,1 2-9,0 5-5,2 0-7,-1 5-13,3 2-18,-4 1-24,1 2-55,3 0-91,-4 0-101,4 2-85,-5 1-134,-2-2-80,-1-2-1,-2-4 65,3-1 85,-2-1 87</inkml:trace>
  <inkml:trace contextRef="#ctx0" brushRef="#br0" timeOffset="58566">1533 2152 32,'3'-6'274,"2"2"20,-2 1 16,-1 3-56,4 1-91,-3 2-60,3 2-33,1 2-20,-2-1-11,1 3-12,-1-1-8,4 2-8,-4-1-4,1 0-3,-1-1-1,-2-3-1,0 2 0,-1-3 5,-2-1 19,0-1 16,0-2 14,-3-2 16,-2-2 21,0-4 20,-1 1 21,-1-4 25,0-1 30,0 2 17,4-1 6,0 1-7,1 2-28,1 2-34,1 2-37,0-1-38,1 2-28,3 3-17,0-1-12,3 2-9,2 1-15,2 1-16,-3 1-21,3 1-17,0 1-13,-1 0-6,2-2 4,-2 1 14,-2-2 21,3-2 19,-5 1 21,1-4 25,-1-2 25,-1-2 30,-2-3 25,3-2 16,-3-1 12,0 2 3,-1-1 0,1 2-3,0 0-10,-1 5-19,1-1-15,0 4-20,3-1-19,1 4-21,1 2-11,1 2-17,4 6-26,-2 3-31,-1 3-56,-1 2-112,-3 2-123,-4 4-162,-2 1-112,-5 1-45,-3 1 16,-3 1 90,-3 2 115</inkml:trace>
  <inkml:trace contextRef="#ctx0" brushRef="#br0" timeOffset="59175">796 3130 6,'-3'3'308,"1"-1"29,4 0 12,-1-2-23,3 0-126,2-1-91,1 0-51,3-2-34,2 0-17,0 0-17,2-2-17,1 1-27,-3-1-40,-2-1-56,-4 1-88,-4-2-47,-4-2-12,-4 2 7,-1-1 27</inkml:trace>
  <inkml:trace contextRef="#ctx0" brushRef="#br0" timeOffset="59315">799 3048 163,'-6'0'307,"4"0"21,-2-2 8,4 0-105,4 0-98,1-1-62,3-3-36,5-1-25,4 0-25,5-2-37,-2 0-108,1-3-87,3 2-46,-3-2-17,4 0 2</inkml:trace>
  <inkml:trace contextRef="#ctx0" brushRef="#br0" timeOffset="59503">1209 2778 205,'0'-8'303,"-3"4"20,3-1-3,-2 2-113,2 2-76,-1 1-43,-1 1-16,0 5-1,1 2 8,-2 5 10,-1 3 9,0 2 11,1 4-4,1-1-9,2 1-13,0 1-19,2-1-14,1 0-18,6 0-16,-1-3-24,5 1-28,1-2-33,2-5-36,3-1-41,1-1-44,-4-5-65,0-5-86,-3-2-25,2-4 7,-2-4 21,2-1 42</inkml:trace>
  <inkml:trace contextRef="#ctx0" brushRef="#br0" timeOffset="59727">1479 2838 81,'3'-9'318,"1"-1"38,-1 5 20,-3 0-57,2 2-94,-1 2-65,-1-1-35,2 4-16,-1-1-6,4 2-8,-2 2-8,2 0-13,-2 3-22,0 0-19,2 1-15,-2 0-18,-1 1-18,1-1-16,1 0-16,-2-1-7,1-3-6,-3 0 9,2-2 14,-2 0 18,-2-3 20,2 0 12,-3-3 15,0-1 14,-3-4 10,3-1 6,-2-3 9,2 0 11,-1-1 12,4 2 7,-1-1 2,1 3-4,1 3-8,-1 0-16,4 3-18,-1 0-21,2 3-12,1 3-10,0 0-8,2 2-9,-3 1-11,1 0-11,-1 1-14,2 2-8,-2-1-1,2-1 4,-1-1 6,-1 0 11,-1-1 16,1-2 14,-3-2 18,1 1 14,0-4 16,-1-1 14,3-1 10,-2-2 8,3-2 5,0 1 1,1-1-1,-1 2-7,2 0-9,1 2-12,-1 1-11,2 1-11,1 2-19,0 3-77,0 3-147,6 2-215,-4-1-116,-4 4-62,-9 0-27,-12 2 57,-12 3 130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19.63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64 60 178,'-8'-6'272,"0"-2"13,0 1-18,2 0-107,-2 1-65,2-2-34,-1 4-18,2-1-7,2 1-2,0 2-1,1-1-3,2 3-5,0 0-8,2 0-5,4 3 0,6 0-1,8 0 2,13 3-1,10 2 2,14-3-2,14 3-2,11 1-4,10 0 1,11-1-1,12 1 0,12 0-1,8-2 0,5 1 2,5-1 2,0-1 2,1 2-3,-2-1-1,-5 1-13,-9-2-31,-15 1-95,-14-1-109,-12 0-58,-16-1-24,-12-4-5,-12 1 20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20.41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0 142 148,'1'0'280,"1"-1"20,1-3 4,0 0-99,2 0-65,-2-1-41,2-1-27,0 3-16,2-1-12,0 2-14,1 2-11,-2 0-7,2 3-4,-2 2-4,-1 1-2,0 0 0,-2 2-1,0 2 1,-1-1 2,-2-2-1,0 1 2,-3-3 1,1 0 5,-1 0 3,-2-4 13,0 1 10,-1-5 11,-3 0 7,2-5 9,-1 1 5,0-5 6,1 1-4,5-2-5,-1-1-4,5 2-5,-1 0-10,4 1-12,1 3-10,2 2-7,0 1-5,3 3-8,-2 2-5,1 2-4,2 4 0,-4 2 0,-1 1-2,-2 1 0,-2 1 3,0-1 0,-3 1 1,-2-1 1,1-2 2,-1-2 7,-3-2 5,-1-1 8,-2-3 4,-1-3 11,-2-3 15,-1-3 13,0-1 13,4-4 1,0 1 4,5-4-9,0 2-14,3-1-18,4 2-15,-2 1-8,4 2-8,-2 2-2,0 3-6,1 3-2,0 2-4,1 2-6,-3 4-5,0 2-4,-3 2-3,2 2 3,-4-1 2,2 1 3,-3-3 5,0 0 6,0-3 5,-3 1 4,1-4 4,-1 0-2,-1 0-8,2-2-40,-2 0-79,5 0-103,2-4-173,0 4-93,0 0-42,0 0 13,0 0 64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24.72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0 183 84,'2'0'239,"-1"0"32,1 1-22,-1-1-43,1 2-36,0-2-31,-1 0-31,-1 2-27,2-2-25,-1 1-18,1 2-17,1 0-10,2 2-6,-4-1-4,2 2 1,-1-1-2,1-1 0,-1 1 1,-1-2 0,1 0 1,-2-2 0,0 1 3,0-1 2,0-1 2,-3 0-2,1-1 4,-3-1-2,1-1 2,-2-1 5,1-2 9,0 0 9,2-4 12,1 2 12,2-2 9,0 2 3,5-3-5,0 1-8,6 0-8,-2 2-12,4 2-13,4 0-11,-2 3-7,2 1-6,-1 2-6,-2 3 0,0 0-1,0 3-1,-4 2-1,-2 2-5,-2 1-3,-3-1-6,-3 2-5,-3-1-4,-3-1-1,0-2 3,-2-1 6,-4-2 5,-2-2 4,-2-2 7,-1-2 4,3-2 6,-2-1 6,2-1 7,1-3 9,4 2 10,2-3 11,4 0 5,0 0 3,6 0-3,0 0-6,5 0-11,0 2-10,3 1-11,0 1-7,-1 3-5,2 2-7,-2 2 1,-2 3-3,0 1-1,1-1 1,-4 3 1,-2 0-2,0-1-1,-3-1-3,-3 0-3,0 0 3,-2-3 0,-4 2 1,-1-4 4,-3-1 4,0-1 5,0-2 2,0-2 4,2 1 9,1-4 10,1 0 8,6 1 9,0-2 7,4 0 0,3-1-2,3 1-10,1-2-9,4 1-9,0 0-11,2 5-7,0-1-6,-1 3-11,-2 1-11,2 2-7,-4 3-11,1-1-5,-1 2-3,-2 1 7,-3-1 6,1 1 4,-3-1 8,-1-1 1,-2 0 1,-1-2-2,-1 1 2,-2-2 1,-3 0 5,-1 0 4,-1 0 10,2-2 4,0 1 4,-1 0 3,4-2 2,-1 0 2,3 0 2,-1 0-1,3-1 2,1 2 0,0-3-1,0 1 0,1 1 1,1 0-1,0 0-3,1 0 0,0 0-1,2 3-5,0-2-3,2 2-1,-2 2-1,2-2-3,-3 3 1,1 0-2,-3 0 0,1 1 1,-3-2-3,0 1 0,-2 0-2,-1 0 3,-2-2 2,-3 2-2,0-3 2,-2 0 4,0 0 2,0-2 2,0 0 6,3-1 7,-1 0 8,3-3 8,-1 0 6,3 0 13,0-2 9,5 1-1,2-1 1,2 0-6,4 3-9,1-1-12,6 3-17,1 1-9,2 2-6,-1 2-3,-1 2-2,2 2-2,-5 2 0,0 1-5,-4 1-5,0 2-6,-6 0-7,0 0-6,-5 0-7,-2-3 2,-4 0 0,-3-3 11,-4-1 5,-3-4 9,-1-2 12,-4-4 13,2-2 13,0-2 8,2 0 10,4-2 6,2-1 6,2 0-2,4 0-3,5 0-3,3 0-8,5 3-8,1-1-10,4 2-11,6 4-13,0 2-7,-2 4-9,4 2-8,-5 2-8,1 3-6,-3 3-7,-3 2-9,-4-1-3,-4 1-3,-5-1 2,-4-1 4,-2-3 12,-3 0 9,-5-3 10,-3-3 11,-3-2 9,1-1 4,-2-2 5,1-1 2,1 0 1,7-3 3,1 1 5,2-1 3,5 0 5,4-1 2,2-1 1,5-1 1,3 2-5,3-2-4,3 1-4,2 2-5,0 3-5,1 0 0,-1 3-3,-2 3-2,-3 0-2,-1 2-1,-1-1 0,-6 4-2,-1-2-3,-2 1 0,-5-1 3,0 0-3,-5-1 3,-2-1 1,0-2 3,-4-2 5,2-2 4,-1-1 4,3-1 4,-1-2 0,5 1-9,5-1-44,3-1-68,8-3-151,6 2-79,2-3-44,3 1-13,0-1 30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29.48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34 125 239,'-10'-9'306,"0"0"18,3-2-8,2 1-112,5-3-62,2-1-40,4 2-23,5 0-17,5 2-10,1 1-12,6 1-7,2 3-7,0 3-5,2 2-4,-2 2-1,-2 6-6,-1 2 1,-2 3-6,-7 3-2,-2 2-1,-8 0-4,-3 0 4,-6-1-1,-2-1 5,-2-2 8,-2-2 13,2-2 15,2-2 18,2-2 13,1-2 10,2 1 15,3-5-2,0 0-9,6 1-14,4-1-12,3 0-12,4 0-21,5 0-13,-1 2-2,6 1-4,-4 1-3,1 2 0,-5 3-3,-3 2-7,-7 1-9,-4 1-16,-5 2-22,-8-2-22,-5 3-24,-4-3-16,-3 1-13,0-1-4,0-2-9,4-4-4,2 1-15,4-4-23,2-2-48,2-5-61,6-5-19,5-2 2,3-7 26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29.89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13 58 165,'3'-18'299,"0"5"20,-3 1 15,0 3-119,0 3-83,0 6-44,0 0-24,-5 6-13,2 3-4,-2 6-1,2 3-2,1 1-7,2 4-10,2-1-5,1 1-9,1-1-4,0-1-3,3-1-5,5-1 1,-2-4 0,5-2 5,0-2 11,-1-4 18,0-2 21,-1-3 23,-1-4 13,0-1 4,-4-4-6,-1-4-11,-2-2-21,-3-4-21,-4-4-14,-3 0-14,-4 0-2,-1 2-7,-1 1-1,-3 3-3,-2 1 0,-1 3-4,4 3-9,-1 0-17,3 2-30,3 2-41,0 1-52,8 3-61,-3-2-116,3 2-58,5 2-9,2-2 21,10 1 40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30.28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5 112 119,'-1'0'231,"1"0"18,0 2-39,1-1-58,-1 2-39,2-1-25,-2 2-17,1-1-10,1 2-7,0-1-10,-1 1-5,-1-3-7,2 3-10,-1 0-4,1-2-7,-2 1-4,2 1-2,0-1 2,0 1 0,0 2 7,1 2 3,0 0 4,3 3 0,1 2 3,2 1-1,-1 0 0,3-2-1,-3 1 1,3-3 2,-5 0 6,1-3 8,-2-1 15,2-2 18,-2-2 22,0-3 20,-2-2 15,2-1 8,-2-3 7,-3-1-4,0-5-13,0-2-17,-5-1-21,-1-1-19,-4-4-26,-2-1-28,-1 2-25,-1-1-24,0-1-23,0 3-27,1 2-24,3 1-29,-2 3-22,4-2-25,3 4-14,3-1-10,4 1-12,6-1-17,4 2-36,1 2-33,3-1-2,3 2 14,0 2 28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30.63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34 45,'8'0'207,"-3"2"49,1 0 33,-3 1-36,0-2-70,-3 1-53,2 1-34,0 3-15,-1 0-5,2 3-3,1 0-2,0 1-5,4 4-6,-2-1-15,1 2-11,1 0-15,1 2-6,-1-2-4,2 0-5,-2-2-1,-1-2-3,-2-1 0,-2-2 1,-1-1 1,-1-4 13,-1 0 16,-1-3 12,-2-5 11,-2 0 13,0-6 10,-4-4-2,2-1-1,1-2 11,1-2 14,0 2 2,4 2-3,-2 3-5,3 3-11,3 2-24,-2 3-22,4 2-18,0 1-9,3 4-6,2 1-3,0 0-2,0 3-2,1 0 0,3 0-2,-4 1-4,4 1-4,-1-2-2,-2 1 0,1-2-3,-5-1 4,1-1 5,-1-3 10,-2 0 6,-2-1 6,-1-4 15,1-1 20,0-1 22,-1 1 18,1-2 19,-1 3 8,-1 0-3,1 0-16,1 2-24,-2 2-25,1-1-19,-1 2-20,1 0-18,1 2-23,2 1-41,0 0-60,3 1-71,1 0-61,1 1-43,1-2-20,3 0 6,-3 0 34,2-1 59,-4-4 57,-4-1 54,0 0 46,-3-3 43,-1-1 39,-1-1 28,-1 1 22,1-1 20,-2 0 12,2 3 5,0-1-2,0 1-10,0 2-12,2 3-18,-1 0-19,1 0-18,2 5-9,-1-1-7,2 2-1,-2 0-5,2 0 1,0 0 0,0 0-1,2-3 1,-5 2 1,3-4 4,-2-1 4,-1-1 2,-1-4 11,1-1 9,1-3 10,0 0 5,-1-3 9,1-1 6,3 0-4,-3 3-8,2 1-11,0 2-8,1 2-9,-1 2-6,4 3-6,-2 0-1,-1 2-1,2 1 4,0 0-6,0 3 1,0-2 0,-2 1 2,3-1-3,1 2-3,-2-1-10,1 1-37,1 0-52,-6-2-93,0 2-128,-3-1-65,-2 2-20,-3 2 14,-2 5 40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39:49.39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0 255 28,'15'-5'380,"7"1"38,0 0 18,2 1 7,4-2-161,4 4-148,0-3-77,4 3-39,-5 1-23,2-1-29,-1-2-38,-2 0-52,-3 0-100,-6-4-98,-6 2-49,-10-6-4,-8 1 21,-12-1 46</inkml:trace>
  <inkml:trace contextRef="#ctx0" brushRef="#br0" timeOffset="146">111 72 296,'-25'-12'357,"4"0"33,7 2 22,5 1-147,5 0-94,8 3-54,5-2-44,9 5-33,7 0-34,10 3-40,9 3-60,3 0-124,8 2-100,2-1-53,-1-1-14,6-3 14,-1-1 43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31.60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27 121 87,'-4'6'263,"2"-3"13,2-3 8,0 0-96,2 3-83,-2-3-45,4 3-25,1-1-9,1-2-3,4-2-2,4 1-1,0-2-2,0-2-3,1-1-12,0 0-13,-2-1-20,-3-2-23,-3 1-21,-2 0-22,-2 3-12,-3 0-4,-5 2 12,-4 0 40,-2 2 53,-5-1 51,-1 2 42,-2-1 44,-2 1 32,4 0 12,1-2 4,4 1-2,2 1-8,5 0-5,5 0-23,0 0-35,5-3-39,6 1-59,5-2-61,5-3-78,-1 2-124,4-1-102,2-2-51,1 1 1,-1-3 24,1 2 52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32.31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 87 52,'-2'-4'263,"2"-1"24,0-1 15,2 1-71,1-2-69,2 0-38,1-1-15,1 1-6,2-1-1,0 1-4,1 1-7,2-1-13,0 2-13,-1 2-17,0 1-14,0 2-8,0 2-9,-3 2-5,0 2-1,-2 3-3,-1 1-2,-3 3-2,2-1 0,-4 1-1,0-1-3,0 0 1,-2-1-1,0-1 0,0-2 0,0-4 3,1 1 0,1-2 0,1-2 1,1 1 4,4-2 4,-1 0 0,1 0 3,2-2 4,3 2 4,2 0-2,-2 0 2,3 3 0,-3 1 2,-3 1-2,0 3 0,-2-1-5,-1 4-4,-3-1-6,-2 2-7,0-1-9,-2 0-15,-1-1-13,1-2-24,-1-1-26,0-3-27,1-1-25,2-3-30,0 0-33,0-3-50,2-3-60,-1-1-16,4-2 9,0-3 29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32.71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28 100 93,'0'-5'273,"-3"5"19,1 2 11,-4 4-89,0 0-77,3 3-45,0 2-26,-1-1-15,4 2-12,0 0-7,4-3-11,0 2-4,4-3-5,0 0 0,2 0 7,2-4 9,1-1 18,0-3 22,-1 0 23,-1-3 20,-3-1 7,0-1-6,-2-2-11,-3-2-26,-1-5-39,0 1-44,-2-4-41,0-1-40,0-1-36,1 1-31,1 0-21,3 3-20,1 1-42,0 2-59,0 2-16,1 1 6,5 0 23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32.95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14 0 239,'3'0'275,"0"1"22,-3 4-39,-1-1-77,-3 2-51,1 2-28,0-1-19,-1 4-13,2-1-12,-1 1-16,3 1-12,3-2-13,1 1-8,1-1-7,2 1-2,-1-4 0,2-1-2,1 0 0,-1-3 2,0-2 6,-1-1 6,0-1 1,1-3 4,0-1-8,-1-2-32,-3 2-119,-4-2-116,-4 1-62,-3 0-31,1-5-10,-10 4 22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35.47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57 108,'0'-3'212,"0"-1"14,3-1-44,-3 1-53,3-1-32,-3 1-11,0 1-3,2-2-3,-2 2-4,0 0-7,0 0-7,0 2-8,0-2-4,-2 3-4,2-2-4,0 1 1,-1-1-1,-1 1 1,2-1-1,-1 2 4,-1 0-1,2-2 0,0 2-1,0-1-4,0 1-2,0 0-8,0 0-5,2 0-10,-1 0-6,-1 0-5,0 0-4,2 1-2,-1-1-2,-1 2-2,0-2 0,2 2-5,-2-1-4,0 1-3,2 1-2,-1-2 0,-1 1 0,0 1 3,2-2 6,-2 0 1,0 1 3,0-2 5,0 0 0,0 2 2,0-2 0,0 1 0,0 1 0,0-1 2,-2 1-2,2 1 0,-1 1 0,-1 1 2,0 1-1,-1 1 0,3 2 3,-3 2-3,3-1 5,0 4-4,0 0 1,0 3-1,3 3 1,-1-1 2,1 2-3,0 2 1,-1-1-1,-1 2 0,1 0-2,0 0-3,-1 0-17,1 0-25,-2 0-41,0-1-83,0-4-109,-2-2-56,-1-1-16,0-4 11,0 0 29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36.38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65 120,'5'0'248,"2"1"21,0-1-17,1-1-77,1-2-53,4 0-33,1 1-22,2-2-19,3-1-15,3 1-10,0-1-10,3 1-2,1-1-5,1 1-10,1 1-11,-4-2-19,1 2-24,-4 0-53,-2-1-93,-4 2-49,-5-1-18,-2 2 3,-3-1 17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36.57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24 1 70,'-10'0'276,"4"0"26,3 0 15,0 2-81,1-2-79,2 3-45,0 0-28,0 2-8,0 0-4,3 5 0,-1 0-3,3 4-9,-2 1-10,2 1-16,1 4-11,-2-1-10,3 4-19,-1-1-22,1 1-26,2-1-35,-1 1-40,0-2-75,1-2-88,-1-2-30,-2-4-3,3-4 18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36.79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 56 146,'0'-17'324,"0"4"37,-3 2 23,3 4-85,0 2-95,3 2-49,-3 6-37,0 2-30,0 2-18,0 5-12,3 5-11,-1-1-20,1 4-14,2 1-32,-2 0-41,2-2-48,-2 2-96,0-1-117,-3-4-58,-1-2-13,-4-4 16,0-1 38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36.97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91 62,'0'-21'299,"2"5"23,1 0 15,2 5-48,3 0-113,3 4-59,0 2-32,2 2-9,3 2 5,1 2 5,2 5 0,1 3-5,-2 3-6,1 3-12,0 3-19,-5 2-16,-3 2-15,-2 2-19,-4 0-17,-3 0-12,-2 2-11,-3-4-8,-2-2-11,-3-1-3,4-4-11,-1-1-20,3-5-38,-1-3-88,5-3-74,2-3-31,4-3 1,8-6 16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37.21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88 34 206,'5'-15'325,"-2"5"27,-8 4 16,-3 3-107,-1 4-98,-7 7-51,3 2-27,-4 5-20,6 3-13,1 0-11,4 2-9,6-1-11,6 2-4,4-3-6,4 0-3,8-3-6,3 0-12,6-3-43,2-2-79,0-2-138,2-3-76,-5-5-36,0-3-7,-5-2 28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9:14.74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21 109 142,'-5'-14'276,"0"-3"19,2 2 13,0 3-116,1 0-64,1 2-31,1 1-11,-2 2-6,2 2-2,0 2-3,0 0-9,0 1-8,0 4-14,2 1-4,-1 4-3,2 8 1,2 5 5,2 5 3,0 7 2,1 2-2,2 4-7,2 1-6,-2 1-8,3 2-7,1 2-6,-1-2-1,1 0-1,-2-2-5,-2 1-2,1-2-3,-5-3-12,-1-2-18,0-4-26,-2-1-27,0-4-36,0-4-48,-6-3-115,2-4-67,-1-4-20,-3-4 9,5-4 23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39:49.70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147 64 273,'11'-12'373,"-2"2"21,-4 1 13,-2 3-115,-4 3-132,-6 4-51,-7 5-22,-2 5-7,-6 4 2,-1 6 1,-1 1-2,2 5-16,3 3-17,3 2-11,8 1-7,5 1 0,9-1 2,10-1 5,3-2 2,8-3 6,5-5 6,1-2 8,3-5 9,-3-6 10,0-6 5,-3-6 3,-3-6-11,-6-8-9,-2-5-10,-6-7-13,-4-4-19,-7-4-28,-6-4-68,-5 1-123,-7-2-222,-7 4-115,-9 2-57,-6 0-11,-6 5 47,3-2 108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39.41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188 73 105,'-1'-8'220,"-1"3"18,-1-3-32,1 2-61,2-1-28,-3 2-14,3-1-4,0-1 2,0 2 1,0 0-1,0 1-3,0 1-5,0 2-3,0-1-16,-3 1-11,3 1-14,-2 1-14,-1 1-12,1 1-8,-1 2-7,-2 5-3,-1 0-2,3 4-1,-2 1 2,2 3-2,0 0 6,0 3-1,-1 1 2,3 0-2,-5 4 2,3-2-2,0 1-2,-1 1-1,-2 1 0,1 0-2,0 0 2,-2 0-2,0 2 2,-1 1-2,2-2 0,-3 2 0,2-2 0,1 0-2,-1-1 1,4 0-1,-3 0-1,6-4 0,-1 2-2,1-1 0,1 0-2,2-2 4,-1-1-2,-1 2 1,1-2-1,-1 1-1,1-2 1,-2 1-2,0-2-2,-2 0 2,1 0 4,-1-3-3,-1-2-4,-1-1-4,-1 0-4,3-2-4,-3-2-6,2 0-7,0 0-7,0-3-5,0 0-6,1-1-6,-1-1-3,2-2 4,-1-1 0,2-2 4,0-1 7,2-2 4,-1-4 5,2-2 5,0-2 4,0-3 4,1-3-2,-1-3-2,0-4 1,2 0 2,-2-3 5,3-2 6,-3-3 10,2-2 13,0-3 9,-2 0 9,2-3 6,-2-1 5,-1-1 2,2 1 1,-2 1-2,-2 4-3,0 1 3,0 1 1,0 5 2,-2 2 1,2 1 2,-3 1 4,3 4 0,-1 1-1,1 1-1,0 2-6,-2 2-1,2 0-7,-1 5-8,1 1-6,-2 3-7,2 3-3,-2-1-5,2 3-5,0 1-2,0 0-1,-1 1-2,1 2 0,-2 2 1,2 0 3,-2 5 2,1 0-1,-1 4 3,2 3 0,-1 0 0,-1 5 1,2 0-1,0 3-2,0 3-1,0 3 2,0 1 0,2 3-1,-1 2 0,1 0-1,-2 3 0,0-2 0,1 1-1,1 1-2,-2-2 1,0-1-1,0 0 0,0-1 1,0-1 0,0 1-2,0-2-10,0 0-12,0-3-11,0 0-10,0-3-4,0 0-1,0-5 7,2-1 8,-1-5 10,1-2 2,-2-3-3,0-2-10,2-4-12,-2-1-22,1-1-51,-1-3-105,-1-3-53,-1-1-20,0-3 0,4 0 15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41.96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50 14 220,'-9'-3'272,"1"0"17,3 1-34,-3 1-83,3-1-46,-2 1-18,4-1-12,-1 2-4,3 0-8,-1 0-11,4 0-16,-1 2-18,4-2-16,3 1-10,1 1-6,6-1-2,5 1-1,7-1-1,3 1 1,8-2 0,6 1 2,5-1-3,5 0-1,6 0 0,3 0-1,-1 2-1,4-2 0,-1 1 0,0 2 1,-3-1-1,-2-1 2,-6 2-4,-7-1-9,-6-1-29,-6 1-44,-7-2-93,-4 1-105,-6 1-54,-6-2-19,-4-2 15,-3 1 32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43.44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57 34 174,'-2'-1'246,"2"1"13,0-1-53,-3 1-68,3-2-46,-3 1-25,3-2-16,-1 1-5,1 1-2,1-1 4,-1-1-5,3 1-2,-1 0-5,-1-1-6,1 0-4,-2 1-8,0 1-3,0-1-3,0 1-1,0-1 0,-2 2 4,1 0 4,-1 0 3,-2 0 1,2 2-2,0-2-2,-1 0-8,2 0-4,-3 0-1,3 0-5,-1 0 1,1 0 0,-1 0-2,2 0 0,0 0 0,0 0 0,0 1-2,-2 1 2,1 1 2,-1 1-1,1 2 2,-4 0 0,2 2 2,0-1-1,0-1 2,-1 1 2,1 1 0,2 0 5,-1-1 3,2-1 2,0 2 0,0-2 0,3 1-2,-1 2-3,3-1-1,-2 2-5,2-1 0,1 0-1,-2-1-4,1-2-2,0-1 3,-2 0 8,0 0 5,-1-4 13,1 1 11,0-1 14,-1-1 9,-1 0 1,2-1-4,1-1-5,-1-1-11,-2 0-12,1 0-11,1 0-6,-3 0-5,0-1-6,0-1-4,0 1-14,-1-1-37,-1-1-44,-1 2-45,1-1-63,-6 1-121,-1 1-59,-2-2-7,1 2 23,1 0 35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44.01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46 9 1,'-3'-5'257,"1"2"22,1 2 8,-3 1-47,1 1-89,-2 4-50,-1 2-25,0 2-6,1 3-4,0 2-2,2 1-4,1 1-4,2 2-9,2 0-4,3-1-6,3-1 2,4-1-1,3 0-4,2-3 0,2-2-6,3-3-4,2-1-8,3-3-11,0-3-12,0-2-16,0-2-21,-2-1-22,-2-2-15,-3-1-11,0-2-3,-7-1 10,-1-2 15,-4-1 17,-3-1 19,-3 0 15,-2-1 15,0-1 15,-3 4 12,-1-1 11,1 2 9,0 3 5,1 2 2,1 2-4,-1 1-6,2 2-8,2 2-9,-2 0-7,1 0-4,3 3 1,-1 2 1,3 2 5,-1 1 1,2 1 3,0 1-3,1 1-4,-3-1-7,4 0-2,-3 1-3,-1-2-4,0 0 0,0-1 0,-2-1 0,1-2 3,-4-2 8,2 0 19,-2-3 33,0 0 27,-2-2 16,2-2 17,0-2 13,-4-3 2,4-2-12,-2-1-17,2-1-13,2-3-6,-2 3-17,4 0-17,-2 2-18,0 4-10,-1-1-8,1 3-9,1 3-7,2 2-7,0 0-1,1 4-6,2 1 1,0 1-2,0 2-3,-2 2 2,3-2 0,-1 0 3,-3 0 2,0-1 6,0-2 2,-2-1 0,1-1 7,-2-2 5,-1 1 5,1-2 2,0-2-2,-1 1 2,1 0-6,-2-2-5,3 0-5,-1 1-7,-1 1-7,4-1-24,0 2-87,7 2-102,1 2-186,3 3-96,-2 1-48,0 3-2,2-1 71,0 4 96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47.50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93 6 224,'0'-2'273,"0"1"21,0-1-43,0 2-81,0-1-49,0 1-27,0-2-18,0 2-11,0 0-7,0 0-11,0 0-12,0 2-10,0-2-8,2 1-8,-2 1-5,0-1-1,0 1-1,0 1 4,0 3 7,0 1 7,-2 2 6,2 2 7,-1 2 7,-1 2-2,0 2-1,-2 1-2,2 1-6,-1 2-4,0 0-4,1-2-2,1 4-4,-1-2-1,-1 0 1,1 2 5,2-2 7,-1 1 6,1 2 4,0-1 3,0-1 1,0 2-8,0-1-8,0 1-7,0-2-4,0 1-7,0-1-1,-2 1-2,2-1-2,-2-1 0,1-1-1,-1 1-1,1-3 0,1 0 0,0-2-1,0 2 1,0-3 0,0 0 1,0 1 0,0 0-1,0-3 0,0 2 0,0-2 0,0 1 2,0 0-2,0 1 3,0-2-2,-3 1 2,3-1-1,-2-1-1,1 2 0,1-2-1,0-1 1,-2 2-1,2-1 0,0-1-1,0 0 0,0 1-2,0-1 2,-1-1-1,-1 1 1,2-1 1,0-1 0,-2 2 1,2-1-1,-1-1 0,-1 0 4,1 2-2,-1-4-2,2 1 0,-2-1 0,2-1 1,-1-1-2,-1-2-1,2 0-3,0-2-17,-2 1-31,1-2-39,1-2-43,-2 1-87,-2-1-120,1-2-49,-2-1-3,-3-2 20,0 1 37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48.17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5 204 205,'-3'2'292,"1"-1"20,2-1-18,0 2-100,0-1-67,2 1-39,-1 2-23,1 0-9,2 1-6,1 3-5,-2-1-4,4 4-10,-1-1-8,3-1-7,-2 2-4,1 1-2,1-3 1,2 0 0,-1 0 2,1-2 9,-2-1 10,1-1 15,-2-2 18,1-2 18,1-1 15,-1-3 9,2-1-4,-1-2-11,-1-3-16,1-3-22,2-3-21,-2-2-41,1-4-51,0-3-57,0-5-59,1 0-84,0-4-124,-1-3-44,-2 1 7,-1-1 30,-3 3 46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48.63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42 52 139,'-2'-3'248,"2"0"16,-3 0-24,1 3-83,-1-1-55,3 1-33,-3 1-19,1 2-12,2 0-9,-3 5-7,1 1-4,1 0-2,-2 3-2,0 0-1,0 0-6,1 1-1,1-1-1,-1 0-4,-1-3 1,1-1 0,2-2 8,-2-3 18,2-2 17,0-1 12,2-3 12,-2-3 1,2-2-2,1 0-16,-1-5-16,1-1-13,3-1-6,0-2-3,1-2 2,-1 1 6,2 3 4,1 0 2,-1 4-2,0 2-2,3 5-4,-1 4-8,4 3-6,3 6-4,4 4-4,1 5-19,8 5-41,0 4-89,3 3-127,3 3-68,-4 1-36,1 1 1,-6 1 27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5:49.34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188 155 229,'-2'-3'256,"-1"0"15,3 1-62,0-3-65,3 3-41,-1-1-27,-1-2-14,3 2-12,-1-2-4,2 1-8,-1 0-4,1 1-7,-2 1-4,0-1-7,-1 3-5,-2 0-6,0 0-2,0 0-2,0 2 2,-2-1 2,-1 1-1,0-1 5,-2 1 1,-3-1-1,2 2-2,0-1 5,-1-2 4,-2 0 4,4 0 5,-1-2 6,-1-1 9,2 0 11,2 0 11,-1-3 4,2 0 1,2 0-3,2-2-9,2 0-16,1-2-16,0 0-12,5 1-6,0 0-3,3 0-2,-2 3-1,3 2 0,-1-1 0,1 5-1,-1 0 0,-2 2 2,2 2-1,-5 1 1,-2 2 0,-1 1 1,-2 0 0,-3 2 2,-5 0 1,-1 1 0,-4 1-2,-4-3 4,0 0-2,-5-2 2,1-2 0,0-1 2,0-4 8,1 0 8,4-2 13,1 0 17,2-4 11,5 0 14,0-2 0,5-1-6,0-3-12,5 0-21,3 0-14,3-1-13,3 1-10,1 1-6,2 2-1,-3 3 7,2 2 1,0 2 0,-2 2 2,-1 3-1,-1 2 1,-2 2-3,-4 1-6,-4 1-32,-2 1-89,-7 4-200,-11-3-106,-15-1-55,-20-7-29,-21-14 17,-27-7 76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6:14.73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30 0 154,'2'5'194,"-2"-1"-31,3 2-35,-1-1-27,-1-2-21,1 1-13,0-1-12,-1 0-8,-1 0-7,0-1-2,0-1 0,0 1-1,0-2 5,0 1 2,-1 1 4,1-2 3,0 0 2,0 0 1,0 0-3,1-2 0,1 1-3,-1-1-4,3 1-6,0 1-8,1-2-5,1 2-11,-1 0-7,3 2-6,1-1-1,-1 4 0,-1-3-1,-1 5 1,0-1 0,-1 1 0,0 2-2,-4 0-1,2 0 1,-3-1 1,0-2-1,0 0 3,-1-2 8,-1 0 11,-3-2 13,2 0 16,-4-2 15,2-2 15,-2 0 13,1-2 10,1 0 7,-1-1-4,3 0-7,0 0-11,1-1-15,2 0-20,0 0-14,2 1-14,1-1-8,-1 1-7,2 3-6,-1-1-5,0 3-5,1-2-1,-1 2-6,0 2-3,-1 1-6,-1-1-7,-1 2-6,0 0-3,0 1 4,-1-2 4,-1 0 10,-1-2 10,-2 1 11,-3-2 11,1-2 13,-3 1 17,2-2 14,-3-2 9,3 1 12,0-3 4,0 0 0,-1 1-13,4-1-11,0 1-15,2 1-28,1 0-39,2 1-66,0 1-76,2 0-78,0 0-137,1 2-88,3-1-25,3 2 27,1-3 55,4 3 66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6:15.88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 0 209,'-1'0'262,"1"0"19,-2 0-54,2 1-60,-3-1-43,3 0-29,-1 0-23,1 0-15,0 0-15,0 1-14,0-1-11,0 2-8,1 0-3,2-1-10,0 2-13,2 2-30,-3-1-116,-1 2-83,2-1-43,-1-1-21,3-2 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39:53.2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202 906 224,'4'0'275,"-4"-1"13,1-2-25,1 0-111,-1-1-64,1-1-31,0-1-19,-1 2-12,1-4-5,0 1-1,-1-4-2,2 1 1,-1-3-1,1-1 3,0-3-2,-2-4 1,1-3-3,0-1-1,-2-6 0,0 2 3,-2-3 3,-1 0 8,0 4 13,-3 3 16,3 3 15,-2 6 10,-2 3 6,2 1-8,1 4-10,-5 2-19,0 4-22,1 2-17,-4 5-10,-1 4-7,-2 2-4,0 5 1,0 2 4,-1 3 2,0 2 0,2 2 2,-2 2 0,5 0-1,-1 2 0,3-1-1,5-1 0,0 0 0,4-2 0,4 0 2,3-4-2,3 0 2,1-3-2,4-3 1,2-2 2,1-2-1,-2-5-2,5-4 0,-1-3-2,-2-3-2,1-4-4,-5-4 2,3-3 1,-4-4-1,-1-2 1,-3 0 5,-1-2 6,-4 2 14,1 3 16,-5 5 19,0 1 12,-5 4 10,2 2-2,2 3-10,-4 3-17,0 3-14,-2 5-15,-2 4-8,1 4-6,0 2-4,2 3-1,-2 2-3,4 1-1,2 1-8,2 1-16,2-1-22,2-1-34,7 0-48,0 0-55,6-3-93,1-3-100,3-1-36,-1-7 1,-2-5 35,-3-5 47</inkml:trace>
  <inkml:trace contextRef="#ctx0" brushRef="#br0" timeOffset="586">405 770 237,'5'-19'344,"1"1"21,0 0 17,6 2-114,1 3-99,5 3-51,3-1-32,-1 5-18,1 3-12,-1 3-16,1 3-10,-4 5-12,0 2-8,-4 4-3,1 2-7,-6 4 0,-1 1-5,-2 1 3,-4-1-5,-1 2 2,0-2 1,0-2 2,0-2-2,-1-4 4,1-2 0,-4-2 8,4-3 10,-1-3 9,1-3 6,0-3 2,1-3-2,3-5-2,-1-4-9,3-4-9,2-5-7,-2-2 5,1-2 11,1-1 21,-2 4 20,-2 4 28,0 3 22,-1 4 10,-3 3-9,1 4-22,-1 3-24,-1 4-27,-1 1-26,1 5-15,-1 6 0,-1 5-2,3 2 4,0 4-2,1 2-2,3 1 2,4 1-4,0 0-3,2-2-24,3-1-39,3-3-47,0-3-58,1-3-53,1-3-55,-1-4-85,-3-4-58,2-4 1,-5-7 28,-2-6 41</inkml:trace>
  <inkml:trace contextRef="#ctx0" brushRef="#br0" timeOffset="1036">840 341 48,'-5'-45'303,"2"2"25,1 2 25,4 3-28,3 1-132,5 3-68,3 4-37,6 3-24,2 5-13,4 8-11,2 6-1,1 5-2,3 6-4,-6 6-7,-2 3-6,-3 5-8,-5 4-8,-5 3-6,-2 3-4,-5 1-2,-5 2 4,-1 2-1,-5-1 1,-1-1 4,-4-1 3,0-2 3,-1-2-2,2-4 2,3-1-2,0-2-2,6-4-2,6 2 0,5-3 0,6-1-12,8 0-30,10 0-52,0-2-141,2-3-86,0-1-48,-4-3-11,1 1 18</inkml:trace>
  <inkml:trace contextRef="#ctx0" brushRef="#br0" timeOffset="1392">1420 829 68,'-5'4'260,"2"-1"23,6-1 11,4-4-78,7-1-73,5 0-33,9 0-12,12-1 2,6 1 2,7-2-4,9 4-12,1-1-13,1 2-25,-8-1-43,0 1-54,-9-2-76,-3-1-137,-10-1-71,-9-1-35,-6-4 5,-13 2 27</inkml:trace>
  <inkml:trace contextRef="#ctx0" brushRef="#br0" timeOffset="1581">1806 611 60,'-26'-12'336,"8"3"34,3 0 24,4 3-5,2 2-142,4 2-82,0 2-30,4 5-7,1 4 6,0 6 1,0 4 3,1 8-4,-1 5-13,-1 2-24,1 4-29,-4 2-25,3 2-21,-2-1-18,1-1-30,-1 1-39,2-4-53,1-1-58,1-1-62,4-4-96,3-4-97,3-3-27,4-6 15,5-6 46,3-6 52</inkml:trace>
  <inkml:trace contextRef="#ctx0" brushRef="#br0" timeOffset="1841">2481 476 28,'6'-38'334,"-1"7"27,-2 7 14,-1 3 5,0 9-180,-2 6-101,-2 5-47,-1 7-25,-1 7-11,0 5-5,0 8-2,1 2 2,0 7-4,0 2 1,3 2-4,0 2-2,5 2-1,-2-2-2,-2 1 0,4-5 0,2-2-2,-1-7 5,0-2-1,-1-5 2,0-8 4,-1-2 3,0-7 8,2-4 5,2-6 15,0-4 12,0-4 22,1-1 18,4-1 20,-2 1 18,4 1 4,2 2-1,1 1-11,3 4-12,3 3-23,1 4-18,-1 3-13,-1 1-15,-3 2-11,-2 3-6,-5 2-7,0-1-12,-5 1-9,-4 2-4,-4 1-6,-3-1-4,-3 1-10,-8-1-10,-2-1-19,-6 0-25,-3 0-36,-2-3-45,-2 2-39,4-2-43,-5 0-122,4-3-56,8 0-6,3-6 21,12-3 36</inkml:trace>
  <inkml:trace contextRef="#ctx0" brushRef="#br0" timeOffset="2270">2982 560 258,'25'-24'344,"-3"3"23,1 3 14,0 2-127,-1 2-100,1 5-51,-1 3-33,-2 6-22,1 4-11,-5 6-13,-1 3-11,-3 5-8,-3 5-5,-1 2 0,-2 2-8,-4 3 1,-2-1 1,-2-2-1,-1 0 1,-1-3 0,2-5 4,-1-2-1,3-4 1,0-4 4,3-4-1,0-3 3,5-4 2,1-7 0,1-3-1,2-6 0,1-5-2,0-4 9,-1 0 17,0-3 17,-2 3 28,-1 0 38,-3 4 37,-3 4 22,0 4-7,-3 5-9,0 2-28,-3 2-31,2 5-40,-6 3-26,-1 5-15,-3 3-6,2 5-5,-3 2-4,3 4-1,1 1-2,5 4-4,1 2-5,4 1-29,5 1-50,3 0-65,6-2-68,6-1-66,3-3-117,6-4-67,2-7 1,3-4 40,9-4 54</inkml:trace>
  <inkml:trace contextRef="#ctx0" brushRef="#br0" timeOffset="2676">3844 730 152,'10'-11'329,"-1"2"35,0 0 19,4 2-79,3-2-103,1 1-59,5 1-38,5-1-33,3 2-15,3 2-13,1 1-13,2 0-18,2 1-22,-3 2-30,-1 0-37,-2 0-45,-2 2-67,-5-2-114,-4-2-47,-4 0-8,-5-2 14,-4 0 37</inkml:trace>
  <inkml:trace contextRef="#ctx0" brushRef="#br0" timeOffset="2862">4174 487 12,'-14'-8'310,"8"2"32,-2 2 19,3 1-15,2 0-140,-2 4-82,1 2-33,0 4-17,1 4-2,-2 6 6,2 4 3,-2 3 2,1 4-20,2 5-17,-1 3-18,0 3-22,0 0-29,-1-1-38,3 1-42,1-3-56,-2-5-129,5-2-73,4-7-22,4-5 10,5-7 25</inkml:trace>
  <inkml:trace contextRef="#ctx0" brushRef="#br0" timeOffset="3110">4822 508 178,'13'-17'326,"-2"0"29,-5 4 17,-2 3-102,-3 1-106,-2 4-58,-1 2-42,-4 6-25,-3 3-14,-4 5-6,-4 4 1,0 4 3,-1 2 0,2 5 1,0 2-3,5 2-1,3 3-5,3 2 0,5-1-4,8 1-2,2-2-4,8-2-12,3-1-22,8-5-35,4-2-52,2-5-118,5-4-88,3-5-38,3-6-6,3-6 23</inkml:trace>
  <inkml:trace contextRef="#ctx0" brushRef="#br0" timeOffset="22403">3002 343 28,'-9'10'167,"1"0"3,2 1-50,-2 0-28,0 1-14,4 0-8,0 1-2,0 3 3,0 2 1,3 2 1,1 6-4,-4 1-7,3 4-13,-2 5-10,-2 5-13,1 3-8,-5 5-9,3 2-4,0-1-5,-2 3-5,3 1-6,2 0-8,5-1-17,4 1-17,6-5-29,5-2-58,5-7-63,4-5-26,4-7-3,5-10 11</inkml:trace>
  <inkml:trace contextRef="#ctx0" brushRef="#br0" timeOffset="22716">3548 513 87,'11'0'243,"5"7"18,8 3 13,3 8-111,1 8-59,-1 5-33,-5 6-20,-4 7-15,-12 4-14,-9 5-16,-12 2-19,-12 5-43,-12 0-110,-5 0-63,-11-1-30,-5-5-13,-4-5 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9T10:16:24.00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79 41 146,'0'0'215,"0"1"2,0 1-54,-3-1-50,1 2-34,-1 0-19,0 0-11,-2 0-9,2 2-5,-3-2-4,3 0 0,-2 0 3,0-1 6,0-2 1,-1 0 9,0 0 5,3 0 9,-2-2 4,0 0 4,2-2 0,1 1 0,-1-2-6,1-1-6,2 2-12,0-2-10,0-1-11,2 3-9,1 0-8,2 1-7,-2 1-3,2 1-1,1 2-2,2 2 0,-2 0 3,1 3-2,-1 2 2,2-1 0,-2 1 0,-1 1-2,-2-1 0,0-1 0,-1 0 2,0-3 0,-2 1 3,0 0 7,-2-4 4,-3-1 5,0 0 6,-1-1 9,0-2 8,-2-2 5,0-1 13,3-1 11,-2-1 10,0-1 2,2 0-2,2 0-7,0 0-8,0 2-13,1-1-15,1 2-11,-1 2-9,2 1-7,0 0-8,0 1-3,2 1-3,-1-1-2,1 2-1,1 0 2,0 2-1,-1-2 2,1 1 3,0-1 0,-1 2 0,1-2 0,-1 1 3,-1-1 1,-1 0 1,0 0 4,3 0 7,-3 0 9,0 0 8,0 0 9,0 0 12,0 0 11,0 2 7,0-2 11,0 0 8,-3 0 8,3 0 4,-1 0 3,-1 0-1,2 0 2,-2 0 3,2 0 4,0 0-2,0-2-11,0 2-11,2 0-19,-2 0-27,0 0-44,2 0-52,-1 0-100,5 0-178,1 3-237,-1 2-117,2-3-44,-2 3 0,-1 0 78,1-1 160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39:56.5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0 337 146,'12'-4'288,"2"1"13,2 0 7,6 0-108,3 2-93,5-1-51,-2 4-24,5-1-15,-1 2-9,1 0-8,1 0-25,-3 1-59,-1-4-110,-5-1-58,-4-2-32,-7-3-12,-7-2 15</inkml:trace>
  <inkml:trace contextRef="#ctx0" brushRef="#br0" timeOffset="288">963 83 208,'-4'1'299,"-5"2"13,0 3 6,0 3-136,-3 3-80,-1 3-41,-2 3-19,1 3-6,1 2 0,-1 1 1,6 1 0,2 2 1,6-1 0,5-1-4,4-1-1,10 0 0,5-1-6,7-1 3,4-4 9,3-3 14,0-4 18,3-4 20,-4-5 13,-3-5 6,-2-6 4,-4-5-4,-4-4-8,-5-6-17,-5-6-2,-6-3 3,-4-3-15,-9 0-14,-3 1-28,-9 3-72,-1 5-104,-6 4-201,-3 4-122,-6 4-65,-5 3-15,-4 4 45,2 5 79</inkml:trace>
  <inkml:trace contextRef="#ctx0" brushRef="#br0" timeOffset="930">163 78 226,'-9'0'321,"-5"-3"33,1 2 28,2-1-118,-3 1-65,4-1-21,2 2-14,2 0-12,3 0-2,3 0 1,3 0 8,6 2 6,6 2-1,7-1-8,8 2-37,9-1-98,12-1-168,0-1-245,6-5-130,-1-6-72,1-9-22,5-9 54,3-8 127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0:08.8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571 137 42,'-21'-9'179,"-2"-2"23,-2 2-26,1-1-41,0-2-22,0 1-9,1 1-8,2-2-7,2 3-12,2-2-10,2 4-11,0-1-10,4 1-9,3 2-12,0 2-9,5 2-6,1-1-8,2 4-2,5 2 0,4 2 2,6 3 2,5 3 3,5 2 2,4 1 2,2 1-3,2-1 0,1 3-1,-1-3-3,-3 0-2,-3-1 2,-5-3-3,-4-1-1,-7-2-2,-4 0-2,-4 0 4,-6-1 0,-6 1 0,-4 5 4,-5 2 3,-8 6 1,-4 5 0,-5 5 0,-4 7 1,-3 5-4,-5 5 1,1 5-5,1 2-8,-2 2-19,0-3-53,6-3-120,-1-5-66,4-3-33,0-11-12,4-4 10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0:00.8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309 649 123,'1'-8'290,"1"2"25,-2 2 28,0-1-84,2 2-77,-2 0-45,0 2-24,0-1-22,0 1-21,0 1-19,0 1-11,0-1-3,-2 2 3,-1-1 1,-2 2 8,-1 2 3,1 1 1,-3-2-5,-3 4-8,-1-2-4,-3 1-10,-2-1-6,-2-1-6,-2-1-3,-1-1-2,0-3 0,0 0-1,-2-3 5,2-3 3,1-1 5,4-4 5,3-1 8,1-1 8,5-2 19,3-2 24,5 1 14,5-1 6,3 1-1,2 1-12,7 3-18,2 1-29,3 4-22,2 5-13,1 2-7,2 5-3,1 4-6,-2 3-1,-2 4-2,-1 5-4,-1 1 2,-2 6-2,-3 0-1,-6 4-11,-2-1-11,-6 0-20,-4 1-15,-8 0-14,-4-3-13,-6 2-11,-5-3-12,-6-2 1,-2-1 5,-1-4 9,-3-2 15,4-3 20,4-4 29,4-5 28,5-4 22,2-3 18,6-1 17,4-5 28,4-2 23,3 1 8,6-2 7,4 1-3,6 1-7,1 2-18,2 2-22,5 0-14,-1 3-16,-2 3-15,3 2-15,-1 1-31,0-1-55,2 2-70,0-1-76,2 0-157,-2-2-80,-1-4-21,-1 0 25,2-3 59</inkml:trace>
  <inkml:trace contextRef="#ctx0" brushRef="#br0" timeOffset="579">654 806 160,'1'-12'407,"-2"2"36,-3 1 17,-1 0-17,2 1-201,-3 2-136,3 2-92,0-1-79,3 2-68,3 0-83,2 0-115,6-1-49,2-2-3,2-2 24,6 1 44</inkml:trace>
  <inkml:trace contextRef="#ctx0" brushRef="#br0" timeOffset="750">1074 489 212,'-2'-13'314,"-2"1"27,2 2 27,-4 2-126,1 2-73,-1 5-41,-5 2-25,1 7-19,-4 4-16,-2 6-9,-1 3-2,-4 4-2,-1 2-3,0 2-7,5 1-8,1 1-12,5-1-10,4 2-16,4-3-20,6 0-28,7-2-27,4-1-34,5-5-41,6-3-57,4-5-103,3-7-43,2-4-2,4-7 15,3-4 32</inkml:trace>
  <inkml:trace contextRef="#ctx0" brushRef="#br0" timeOffset="978">1444 571 203,'5'-14'324,"-4"2"24,-2 2 14,-4 4-115,-1 4-105,-2 5-60,-3 5-31,-2 5-21,-1 5-13,0 3-6,4 2-2,-1 2-2,3 2 1,2-1-3,3-3 2,3 2-2,3-4 1,3-2 3,2-4 1,2-2 1,1-3 5,3-3 13,0-4 18,0-5 20,-2-3 16,0-4 19,-2-5 5,-2-4-8,-2-3-19,-2-5-23,-2-2-27,0-2-36,-1 0-36,-1 2-33,3 1-30,1 2-33,2 5-36,5 2-34,2 4-71,4-1-61,4 3-15,2 0 8,2 2 29</inkml:trace>
  <inkml:trace contextRef="#ctx0" brushRef="#br0" timeOffset="1253">1725 421 75,'10'-5'279,"-5"3"31,-5 1 22,-2 0-54,-1 1-98,-3 2-59,-2 3-26,-3 1-21,1 3-8,1 3-9,-2 3-2,4 3-7,3 2-8,2 1-5,2 1-7,3 2-6,5 0-7,0-1-4,5 2-1,1-1-2,3-1-2,1 2-2,-1-3 0,0 1-3,-5-2-6,-3 0-1,-4-4-2,-5-2-1,-3-2 2,-5-1-11,-4-3-16,-3-3-28,2-3-44,-4-3-145,2-4-81,0-5-31,5-5-5,7-4 16</inkml:trace>
  <inkml:trace contextRef="#ctx0" brushRef="#br0" timeOffset="1549">1906 187 190,'12'-39'327,"4"3"17,0 4 10,6 5-97,3 6-104,1 5-54,2 5-27,1 7-14,-1 5-9,-3 8-11,-3 6-15,-4 5-11,-6 4-7,-7 4-5,-5 4-4,-5 2 1,-5 1-2,-3-1 2,-3-1-2,0-3 3,2-5-2,3 1 2,3-6-2,6 1 1,4-3-5,8-3-5,7 0-18,5-3-30,7-2-45,-1-1-99,2-3-86,0-4-39,2-4-10,1-1 18</inkml:trace>
  <inkml:trace contextRef="#ctx0" brushRef="#br0" timeOffset="1802">2628 362 258,'8'-10'337,"-3"-3"29,-2 5 27,0 0-125,-4 4-71,-4 1-35,0 1-26,-6 4-20,-2 3-18,-7 8-20,-4 2-16,-6 6-8,-3 4-5,-5 4-4,0 2-5,2 1-7,3 1-10,4 0-9,7-2-7,3 2-6,9-3-1,6 0 1,5-3 5,7-1 1,7-4 3,7-4 0,5-1 0,4-5-3,4-5-1,3-2 0,1-7-3,-1-4 1,0-6-3,-3-3 1,-2-6-2,-2-4-5,-6-5-1,-5-3-2,-5-3-2,-6-2 0,-6 1 4,-5 4 15,-7 3 22,-1 4 12,-4 7 9,-3 3 2,-3 9-3,0 6-13,-2 7-19,3 6-12,2 4-5,3 5-4,4 2 2,5 4 0,5 0 3,5 1-6,2-1-3,5 0-9,2 0-14,5-4-31,2 1-52,6-5-60,3-1-70,-2-4-136,4-2-74,-2-6-19,0-3 25,3-5 51</inkml:trace>
  <inkml:trace contextRef="#ctx0" brushRef="#br0" timeOffset="2244">3150 668 18,'11'-6'317,"0"0"25,2 2 16,4-1-6,4-1-147,4 2-80,4-1-42,2 2-15,4 0-6,0 3-8,4 0-6,-1 3-9,2-1-10,-4 2-16,4-1-33,-6 0-46,1-1-70,-8-2-129,-2-2-77,-7-2-37,-3-2 5,-2-2 30</inkml:trace>
  <inkml:trace contextRef="#ctx0" brushRef="#br0" timeOffset="2439">3545 448 158,'-15'-12'334,"2"3"35,2 1 27,0 1-75,4 4-114,-1 4-28,-1 3 0,1 6 5,0 6 9,0 5 9,-1 5 2,4 4-27,4 1-45,2 5-34,2 0-34,2 3-37,3 0-45,-2-1-55,2-1-69,-1-3-69,0 0-65,0-7-65,-4-5-116,0-5-28,2-7 25,0-7 43,7-6 54</inkml:trace>
  <inkml:trace contextRef="#ctx0" brushRef="#br0" timeOffset="2678">4052 512 252,'12'-31'315,"-6"1"17,-1 3 15,-2 1-141,-3 7-77,0 2-32,-3 4-18,1 3-13,2 5-11,-3 0-10,2 5-13,-3 5-11,1 0-6,0 5-2,0 3 0,2 2 1,2 2 0,2-1-1,2 1 0,1-1 1,2 1 1,2-2 1,2-2 6,-2 1 3,5-1 4,-2-2 5,5-2 1,-4 0 4,2 1 6,-2-1 11,3 2 14,-4 1 11,3 1 8,-4 2 7,-2 0 2,-1 2-8,-1-1-14,-4 1-17,-3-1-15,-1-1-14,-1 0-22,-4 0-13,-3-3-8,-6 2-12,-1-5-31,-5 0-50,-2-4-61,-2 0-69,-5-5-136,2-1-89,-1-4-23,1-4 24,10-6 51,1-1 68</inkml:trace>
  <inkml:trace contextRef="#ctx0" brushRef="#br0" timeOffset="3041">4045 419 148,'10'-27'286,"4"0"19,3 3 10,5 3-111,8 0-88,4 4-48,4 4-28,4 1-20,1 3-20,2 6-35,-5 3-111,-2 3-83,-3 3-48,-3 2-21,-1 2-4</inkml:trace>
  <inkml:trace contextRef="#ctx0" brushRef="#br0" timeOffset="3191">4750 574 84,'0'21'406,"8"-5"37,-1-2 29,0-4 26,-2-2-171,0-2-126,-2-2-67,-1-1-36,-1-3-46,-1 0-81,0-1-109,2-5-191,-4-2-103,-3-4-53,-3-1-10,-1-5 45</inkml:trace>
  <inkml:trace contextRef="#ctx0" brushRef="#br0" timeOffset="3717">5204 253 169,'6'-14'297,"-1"1"20,-2 1 19,-3 1-107,0 2-81,0 2-41,-3 2-25,0 2-20,-2 3-16,-3 5-8,-3 4-6,-2 4 0,-4 5 3,3 3 4,-3 3 0,0 3 1,2 0-9,2 3-4,2 0-7,5 1-5,3 0 0,4 0-2,6-1-4,7-1-3,5-2-1,6-2-17,5-2-26,7-4-32,3-4-42,3-4-60,-3-5-108,2-6-63,-2-5-13,0-4 12,0-6 28</inkml:trace>
  <inkml:trace contextRef="#ctx0" brushRef="#br0" timeOffset="3959">5677 445 57,'8'-21'283,"-3"0"33,-3 3 24,-2 3-49,-2 1-94,-2 5-57,1 0-41,-2 5-27,1 4-25,-6 3-16,-1 3-12,0 4-5,-3 5-2,3 2 1,1 4-3,-2 1-1,5 1 0,1 1-2,3-2 1,3-2-1,3-1 1,3-1 0,5-3 3,0-2 4,4-2 7,0-2 12,1-4 8,0-5 16,-2-3 3,0-5-5,-4-4-7,-4-6-15,0-3-12,-4-3-15,-2-3-13,0-1-9,0 1-18,2 0-24,-1 4-30,4 4-38,5 1-55,-1 4-120,7 5-58,1 3-14,6 2 11,5 1 25</inkml:trace>
  <inkml:trace contextRef="#ctx0" brushRef="#br0" timeOffset="4276">6150 293 97,'6'-4'297,"-5"-3"24,-1 3 15,0 0-69,-3 2-113,0 1-61,-1 1-36,0 3-22,1 3-13,1 1-4,1 4-1,1 1 4,1 3 7,4 3 9,2 1 10,3 4 6,2 1 2,2 1-2,-2 1-3,1 1-11,-2-2-10,-3 1-7,-3-4-9,-3-2-7,-4-2-6,-4-2-5,-6-2-4,-5-4-3,-3 1-8,0-4-16,0-1-21,1-3-25,8 0-35,3-1-56,6-5-111,7-2-41,6-1-10,10-3 7,9-3 28</inkml:trace>
  <inkml:trace contextRef="#ctx0" brushRef="#br0" timeOffset="4581">6693 328 156,'10'-26'299,"-1"1"23,-4-1 25,0 3-100,-2 4-85,-3 3-46,-2 2-32,-1 5-21,-3 5-24,-7 5-13,-1 7-13,-5 4-4,-2 4-1,-1 4 2,0 2 4,2 4-1,2 1 3,4 1 0,3 1 0,6-1 5,5 2 0,5-1 1,6-1-2,5-1 5,4-1-6,4-5-2,3-2-6,2-2 0,-1-7-3,2-2-1,-2-7-2,-2-4 1,-1-4-2,-4-5 0,-1-5-4,-3-5-2,-5-2-1,-4-5 0,-4-1-1,-4 0 2,-1 1 2,-6 3 6,-1 0 2,-4 7 1,-1 2 4,0 4-2,-2 5-1,0 5-3,-2 3 3,0 8 3,6 2 4,-1 4 5,3 4 0,6 4 4,2 2-4,2 3-2,5 0-6,2 3-9,3-1-13,6-2-32,3-1-46,5 0-62,3-3-155,2-5-75,2-2-35,-2-7 9,5-3 31</inkml:trace>
  <inkml:trace contextRef="#ctx0" brushRef="#br0" timeOffset="5042">7395 526 218,'13'-2'329,"1"-1"17,5 2 7,3-2-115,5 3-112,3 1-57,0 2-34,2 0-14,0 2-7,2-1-16,0 1-27,2-2-63,-1-3-129,2-3-67,-5-3-38,1-3-10,-4-3 14</inkml:trace>
  <inkml:trace contextRef="#ctx0" brushRef="#br0" timeOffset="5208">8087 282 15,'-4'-7'336,"3"3"30,-1 2 19,2 1 11,-2 4-159,2 3-82,-1 4-22,1 5 0,0 4 5,1 4 5,1 6-4,1 4-18,2 1-35,3 5-34,-2-1-44,0 2-63,1-1-72,-1-1-73,-1-4-129,-1-1-102,0-4-37,2-5 17,5-7 47,5-1 61</inkml:trace>
  <inkml:trace contextRef="#ctx0" brushRef="#br0" timeOffset="5436">8775 782 282,'23'2'330,"2"-2"12,5 0 9,0 0-158,2-2-91,0 1-48,-4 1-25,2 0-18,-2-2-16,1 2-26,-4-1-41,0-2-83,-5-2-94,-3-2-48,-6-4-18,-6 1 6</inkml:trace>
  <inkml:trace contextRef="#ctx0" brushRef="#br0" timeOffset="5570">9005 629 135,'-30'-16'308,"2"1"31,4-2 27,6 5-80,4 0-104,8 5-63,6 1-39,8 3-34,9 1-39,10 5-38,9 1-55,4 3-128,10 2-83,2 0-38,7-2-11,6 1 11</inkml:trace>
  <inkml:trace contextRef="#ctx0" brushRef="#br0" timeOffset="5738">10050 515 294,'16'-13'348,"-8"0"20,-3 5 11,-4 2-155,-2 2-91,-9 6-50,-6 4-25,-1 6-14,-4 4-5,-1 7 1,5 1 0,-1 3 3,7 0 3,4 0 6,5 0 7,10 0 4,1-3 2,8-3 0,1-1 4,6-4 5,-2-4 15,0-5 11,3-5 6,-1-5-1,-1-4-9,0-5-15,1-5-24,-1-4-18,-2-3-19,-4-3-11,-3-1-20,-6-4-35,-5-1-62,-9 2-98,-11 2-195,-11 2-99,-14 0-44,-11 0 2,-11-3 46,-5-4 88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0:13.5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1576 1578 10,'0'-10'248,"0"1"23,0-2 16,2 1-63,0-1-75,-2-1-45,1 0-27,1 0-12,-1 0-2,4 2-1,-1-2 10,0 1 8,2-1 7,2 2-2,3-1-6,0-1-11,5 3-12,-2 0-17,1 2-12,3 1-9,1 2-5,-3 0-1,3 3-5,-3 4 0,3 0 0,-3 4-1,0 1-2,1 4 1,-4 1 0,1 4-1,-2 1-1,0 3-1,-2 1 1,-2 4-2,-1 1-1,-2 3 4,-2-2-1,-2 4 1,-2-4-2,-1 2 2,-3-3 0,2-1-4,-2-1-4,1-4 1,-2-2-1,2-2-2,1-3-2,2-4 2,1-2 0,0-4 2,1-2 1,4-2 0,3-5-1,0-4 1,1-4-2,5-4-3,1-5-1,0-4-3,1-4 4,1-3-1,0-1 2,-2-2 3,0-1 2,-2 3 2,-3 1 5,-3 3 6,-3 3 7,0 3 3,-2 3 6,-2 2 7,-2 2 4,0 4 5,-1 1 0,1 4 1,1 1-6,-1 2-10,0 1-11,2 4-10,0 0-7,0 4-7,0 3-1,-1 6 1,1 2 5,-2 3 4,2 1-2,0 4 1,0 2 1,0 1 3,0 1-4,2 0 2,1 1-2,2 2 1,0-1-2,4-2 0,-1 1 0,1-1 0,4-1 1,-2-4 0,0-1 4,2-3-1,-4-3-2,4-1-2,-5-6-6,0 2-6,0-4-15,-1 0-25,1-2-31,-1-2-40,2-1-56,0-2-138,0-2-63,-1-5-17,0-1 10,7-3 29</inkml:trace>
  <inkml:trace contextRef="#ctx0" brushRef="#br0" timeOffset="784">2996 1829 10,'5'1'268,"1"1"24,-1-1 19,3 1-41,1-1-90,5 1-53,4-1-31,4 0-17,0 1-14,2 1-17,-3 0-13,4-1-10,-3-2-18,-3 0-21,1 0-39,1-2-63,-8-2-123,-1-1-66,-6-2-29,-2-1 1,-3-1 21</inkml:trace>
  <inkml:trace contextRef="#ctx0" brushRef="#br0" timeOffset="973">2996 1679 196,'-13'-5'297,"8"2"13,9 0 6,7 2-130,9 1-95,9 0-61,2 1-50,7 1-79,1-4-108,1 1-52,-3-2-24,-2-2-5</inkml:trace>
  <inkml:trace contextRef="#ctx0" brushRef="#br0" timeOffset="4185">3760 1366 12,'0'-4'256,"5"3"23,4-1 14,4-1-54,7 3-87,6 0-53,8-2-26,4 2-18,3 0-12,5 0-11,-2 0-9,2 0-18,-1 0-30,-4 0-52,-2-1-123,-3 0-63,-6-1-35,-3-2-7,-3-1 12</inkml:trace>
  <inkml:trace contextRef="#ctx0" brushRef="#br0" timeOffset="4375">4414 1092 239,'4'-15'328,"-4"2"30,1 1 22,2 3-133,-1 1-80,-2 2-49,1 3-36,1 2-28,-2 2-22,0 2-14,0 6-7,0 5-2,-3 4 5,1 4-2,-2 4-2,0 3 2,1 3-4,3 3-6,0-1-4,2 2-6,3-1 0,2-2-5,0 0 0,1-5-2,-2-2 4,2-5 4,-5-3 7,2-8 6,-4-1 5,2-6 5,1-4 0,-1-7 1,2-4-2,2-4-4,0-2 0,1-3 11,1 1 19,4 1 23,0 2 17,0 1 12,2 2 6,4 4-10,-2 2-17,2 4-23,5 2-21,-3 2-14,-1 5-8,0 1-5,-2 1-4,-1 4-9,-4 0 0,0 3-2,-5 0-2,-4-1-2,0 2-3,-4 0-2,-4 0-8,0 0-6,-6 0-8,-2-1-6,-5-1-8,-4-2-9,-3-2-9,-1-4-10,-4-1-12,5-3-12,1-2-11,4-3-37,6 0-84,6-5-65,9-1-20,5-5-3,11-2 16</inkml:trace>
  <inkml:trace contextRef="#ctx0" brushRef="#br0" timeOffset="4871">5194 1031 203,'17'-20'341,"-3"2"33,-3 2 40,-1 2-84,-2 5-100,-2 2-58,-3 2-40,2 2-32,-2 3-37,1 3-27,-3 5-12,1 2-7,-1 8-1,1 3 1,1 3-3,-2 3-6,-1 3-3,2 0-13,-1 2-28,1-2-33,0-3-37,1-2-35,0-1-49,-4-4-93,-1-4-68,-3-5-16,0-7 11,-1-4 23</inkml:trace>
  <inkml:trace contextRef="#ctx0" brushRef="#br0" timeOffset="5104">5219 1116 204,'-1'-10'309,"2"-1"27,4 2 23,-1 2-125,4-1-83,4 4-48,2 1-33,3 1-28,4 4-31,1 1-30,1 2-38,1 5-53,0-3-127,-2 4-66,-3-2-25,-2 3-3,-2 1 20</inkml:trace>
  <inkml:trace contextRef="#ctx0" brushRef="#br0" timeOffset="5277">5202 1418 7,'-19'10'272,"8"-2"26,6-2 19,6-1-31,7 3-114,10-2-64,6 2-31,7-2-22,8 3-17,4-2-12,5 2-16,1-3-30,1 0-83,-2-4-121,1-4-60,-2-4-36,1-4-8,4-5 15</inkml:trace>
  <inkml:trace contextRef="#ctx0" brushRef="#br0" timeOffset="5465">6463 1101 37,'12'-16'345,"-8"2"39,2 4 25,-3 1 15,1 3-180,-4 1-96,0 0-55,-2 4-39,0 4-24,-1 2-10,-3 5-4,2 4 4,-1 5-1,2 2 2,-1 5-2,3 1 0,2 1-10,3 2-6,4 2-10,-2-4-5,5-1-8,-2-3 1,-1-3 1,0-5 7,-3-5 10,0-5 10,-1-4 10,1-5 7,2-3 9,0-4 11,3-4 11,1-3 10,3 1 13,1 1 15,2 0 11,-1 3 1,1 3-2,2 1-6,-3 4-12,1 2-14,-3 2-22,4 2-19,-6 2-10,0 4-13,-3 1-8,-3 1-6,-1 2-3,-3 3 2,-4 2-7,-3-1-18,-3 1-23,-4 1-29,-3 0-39,-3-3-41,-2-1-38,-3-1-27,-6-4-28,-6-3-95,1-3-50,-4-8-6,2-4 18,6-6 31</inkml:trace>
  <inkml:trace contextRef="#ctx0" brushRef="#br0" timeOffset="5904">6533 699 195,'33'-34'310,"4"2"23,7 5 15,0 5-113,8 4-83,-1 4-36,0 4-13,-4 4-11,-8 4-10,-4 5-11,-6 5-17,-11 2-20,-6 8-21,-11 3-15,-5 6-11,-8 2-13,-3 2-4,-6-1-2,4-3-1,-1-1 4,2-5 5,6-2 7,2-1 4,3-1 0,8 1-3,7 0-14,10 1-30,8 2-58,6 0-126,4-1-63,-1-2-31,0 0-3,-4-2 16</inkml:trace>
  <inkml:trace contextRef="#ctx0" brushRef="#br0" timeOffset="6161">7300 1178 164,'8'1'286,"6"-1"6,2 0-13,3 0-220,3 2-178,-1-4-94,2 1-46,4-4-21</inkml:trace>
  <inkml:trace contextRef="#ctx0" brushRef="#br0" timeOffset="6307">7852 1071 10,'-4'0'257,"3"1"18,-3 3 8,1 2-51,-1 1-110,1 4-55,-4-1-32,4 4-16,-2-2-9,4 1-2,2 1 0,3 1-2,2-2 1,6 0-7,3 3-8,4-4-7,1-2-8,2-2-5,2-4 2,0-4 4,-3-4 17,-3-7 18,0-1 21,-2-6 23,-5 0 26,0-3 25,-5 2 46,-1-1 40,0 4 36,-4 1 23,-1 3-1,3 3-15,-3 2-43,0 3-52,0 1-48,0 5-40,0 3-26,0 5-12,-3 6-7,3 4-3,0 4-9,-1 4-14,1 4-52,0 1-77,3 3-86,-2 1-146,3 1-116,-3-1-49,-1-4 16,5-6 56,-1-5 81</inkml:trace>
  <inkml:trace contextRef="#ctx0" brushRef="#br0" timeOffset="6689">8609 1403 103,'9'-14'254,"1"-1"10,0 2 4,-1-2-113,-1 0-72,-3 0-40,-1-2-20,1 2-12,0-1-3,-1-2-1,0 1 7,-4 1 8,0-1 15,0 2 12,-4 3 7,0 2 3,-7 2-5,-2 4-4,-7 2-15,-4 2-12,-3 5-6,-2-1-6,-2 2-1,4 3-4,2 2-2,3-2-4,5 1 1,4 1-1,3-1 4,5 1 3,3-1 2,6-2 5,1-1 0,6-1 4,4-1 0,5-2-3,5-2-1,2-1 6,3-1 6,1-1 15,-1-1 23,-1 2 21,-2 1 18,-2 1 11,-4 4 5,-1 0-10,-1 5-18,-5 0-24,0 2-23,-2 3-27,-1 2-44,-2 1-54,1 1-59,-1 2-92,2-1-133,-1-2-66,-4-2-11,-1-6 27,-5 0 42</inkml:trace>
  <inkml:trace contextRef="#ctx0" brushRef="#br0" timeOffset="7360">9387 1202 215,'16'-11'302,"-5"-2"31,-7-1 2,-4-1-103,-4-1-63,-7 2-41,-5 2-33,-3 3-24,0 5-23,-2 2-10,4 7-4,3 1 0,6 4 1,2 5 0,7 3 2,10 2 3,4 0-2,5 3-11,7 0-21,3-1-46,1-1-57,-4-1-122,-4-4-113,-1-2-57,-8-7-13,-3-5 20,-6-7 42</inkml:trace>
  <inkml:trace contextRef="#ctx0" brushRef="#br0" timeOffset="7932">7583 1111 145,'-8'7'195,"0"-3"-24,0 2-25,2-1-12,-1 1-6,3-2-4,-1 0-12,2 1-6,-2 0-8,4-2-2,1 0-4,0 0 10,6 1 24,-2-1 27,8-1 20,2 1 6,3 0-10,4 0-23,2-2-50,1 0-72,2-1-79,-1-1-80,2 0-87,-5-1-153,-1-1-66,-3-3-12,-2-1 24,-2-1 49</inkml:trace>
  <inkml:trace contextRef="#ctx0" brushRef="#br0" timeOffset="8402">5753 842 94,'-1'3'277,"-1"1"21,1 4 16,-3 2-76,2 4-91,0 4-43,0 4-19,-1 5-7,3 3-8,3 6-7,3 4-5,2 1-4,4 3-9,3-2-10,1-1-10,1-3-5,0-2-8,-4-7-4,-1-5-1,-3-6 10,0-5 13,-2-5 2,1-8-2,0-6-2,3-8-10,-2-5-21,3-10-22,-2-5-17,-2-8-13,4-9-12,-2-6-3,3-8 0,3-2 6,-2-7 12,3-4 14,0-2 13,1 0 15,-2 2 7,0 0 6,-2 4 1,4 4 0,-2 7 0,2 6-1,6 6 2,4 7-1,9 5 2,7 8-1,15 3 1,13 6 1,12 6-1,19 2-1,9 7-2,12 4 5,11 3 0,10 3-2,6 1-3,9 4-1,-1-1 0,-2 1-4,-5-1-3,-11 0-12,-9 0-14,-10-1-20,-13-1-39,-14 2-76,-14-3-91,-18 1-39,-17-2-9,-10-2 11</inkml:trace>
  <inkml:trace contextRef="#ctx0" brushRef="#br0" timeOffset="9180">4108 1998 120,'-3'-6'223,"-1"0"7,1-1-23,0 2-26,-2 1-21,0-1-18,-2 2-20,0 0-22,1-2-18,-2 1-17,-1 0-8,1-2-9,0 0 2,1 0 11,6-2 22,4 1 13,6-4-2,12 1-3,14-3-10,12 2-20,19-1-22,15-2-21,21 4-8,18 2-4,15 1-6,16 1 2,3 1 1,10 1-3,3-1 1,10 1-1,5 1 5,5-2-5,6 2-2,4-1-1,6 1-2,0 3 5,0 0 3,-7 4 2,-6 4 4,-5 2 5,-12 4 9,-13 1-5,-13-1-3,-15 0-8,-17-2-14,-15-3-31,-15-3-50,-15-3-60,-22-3-124,-11-3-101,-20-1-45,-13-4 1,-9-1 26,-11 0 49</inkml:trace>
  <inkml:trace contextRef="#ctx0" brushRef="#br0" timeOffset="9682">5834 2315 28,'-8'1'310,"8"-1"24,8 3 14,11 2-13,3-1-154,3 5-84,-4 1-45,1 3-29,-7 2-14,-1 3-12,-10 1-6,0 1-4,-9 4-5,-6-2-2,-5 2 3,-4-1-2,-5 1 4,-1-3 4,-3-3 11,2-3 7,2 0 8,6-3 6,3 0 2,7-3 8,7-2 1,9 0 4,10 3-1,16-2-3,11 0-5,12 0-17,9-1-34,8-1-60,-1-3-144,2-6-76,-1-4-40,1-5-8,3-6 14</inkml:trace>
  <inkml:trace contextRef="#ctx0" brushRef="#br0" timeOffset="9983">7047 2438 150,'-5'-9'284,"-4"-2"19,-1 1 13,-3-1-117,-2 1-80,-6 2-42,0 2-22,-5 2-4,-8 2 0,-2 2 10,-6 3 6,-5 5 9,-3-1-2,1 4-4,-2-1-8,6 4-14,7-2-10,4 0-12,9 1-8,7 1-5,8-1-2,7-2 0,6-1 1,11 0 4,3-2 0,12-2-5,6-2-5,5-4-6,3 0-1,1-2-6,1-1 0,-7 0 4,-3 0 3,-8 1 4,-7 2 9,-7 3 8,-3 2 12,-6 2 2,-3 2 3,-1 3-2,0 3-6,0 2-25,4 1-48,0 1-56,1 1-124,4 0-124,1-2-63,0-7-18,4-5 16,-3-7 45</inkml:trace>
  <inkml:trace contextRef="#ctx0" brushRef="#br0" timeOffset="10799">1344 782 208,'0'4'262,"-2"-1"14,-4 3-49,-2 3-77,-5 5-47,-2 2-24,-9 7-12,-2 6-1,-8 7 1,-2 7 1,-4 5 1,0 4-3,-1 7-8,3 1-5,3 3-8,5 3-6,7 1-8,7 0-6,7 3-5,9-1 0,9-2-1,10 1 1,11-4 0,12-2 1,11-4 0,7-5 0,9-5 4,6-8 3,5-4 8,3-10 8,2-10 5,0-7 0,2-12-1,2-10-4,-4-13-5,1-13-2,-4-12 12,-8-13 13,-1-11 13,-12-8 11,-7-7 8,-13-3 0,-17-1-14,-18-1-18,-25 1-21,-29 1-34,-33 1-64,-39 0-115,-42 6-173,-59 2-124,-73 0-60,-92-2-21,-90-2 35,-77-2 94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0:38.1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240 0 276,'27'-1'345,"2"5"37,1 8 32,1 9-134,2 5-65,-3 7-27,-3 4-17,-3 7-21,-3 2-23,-7 5-16,-5 2-26,-7 2-26,-8 2-26,-12 0-54,-10-1-76,-12-2-100,-13-6-167,-15-6-88,-19-8-44,-15-8 15,-13-8 52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0:27.4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397 105 91,'-3'-10'284,"0"0"26,-2-2 23,-2 0-68,0 2-78,1-1-37,-3 2-17,1 0-5,-1 2-1,0 1-2,1 1-1,0 2-6,-3 2-7,0 1-12,-2 2-10,-3 5-15,-6 4-14,0 5-9,-5 6-10,-2 4-8,1 3-11,1 3-4,0 4-3,4 2-1,3-1-7,3 2-7,6-1-7,2-1-19,7-1-24,8-1-28,2-2-33,5-3-41,9-2-32,5-2-36,5-5-84,4-5-77,2-4-20,3-6 14,3-7 25,-1-4 44</inkml:trace>
  <inkml:trace contextRef="#ctx0" brushRef="#br0" timeOffset="308">729 279 184,'3'-11'321,"-1"2"21,0 2 10,-4 0-104,2 5-109,-2 0-61,-4 2-35,1 4-19,-3 6-11,-1 0-4,-2 5-2,1 2-1,-2 1 0,2 1-1,2 1 0,0 1-3,5-2-2,3-1 0,3 0-4,3-3 1,2 0 1,2-3 4,1-3 1,3-3 4,1-1 5,0-4 2,1-2 10,0-4 7,-2-2 11,0-5 8,-4-5 3,-4-3-2,0-3 1,-7-4-5,-4-2-9,-3 2-5,0-1-6,-1 2-9,-2 2-14,3 3-23,1 3-28,4 3-34,3 3-31,5-1-37,8 2-51,4-1-101,8 2-37,3-4-2,6 1 14,2 0 31</inkml:trace>
  <inkml:trace contextRef="#ctx0" brushRef="#br0" timeOffset="624">1107 31 251,'11'-4'310,"-8"2"23,-3-1-15,-2 3-106,-7 2-76,1 1-45,-3 3-28,0 1-17,0 5-10,5 3-11,2 3-4,3 2-8,4 2-1,5 3-4,3 1 3,6 0-1,2 2-3,1-1 2,3 0-2,-3-1-4,0-1-4,-5-1-3,-3-3-3,-8 0 2,-4-1-1,-8-4-2,-6 2 0,-6-3-9,-6-1-5,-2-1-14,1-2-19,3-1-24,2-2-41,3-2-90,5-3-70,7-3-25,3-5-4,13-4 15</inkml:trace>
  <inkml:trace contextRef="#ctx0" brushRef="#br0" timeOffset="930">1727 226 84,'12'-13'282,"-7"-1"16,-2 1 18,-6 2-79,-2-1-89,-3 1-50,-2 3-20,-3 0-3,-1 3 2,-1 1 1,-2 4 5,-1 4 0,-4 4-2,0 3-3,-3 7-6,-1 2-7,0 3-5,0 3-10,3 0-8,4 5-9,0-3-7,4 2-9,3 0-7,7-3-4,2 0-3,6-1 2,2-4-1,9-2 3,2-2 3,6-3 1,8-3-3,2-5 0,4-2-5,-1-5-2,3-5-1,0-4-2,-4-3-5,-4-4-7,-3-4-9,-6-2-9,-4-5-6,-4 0-2,-2-5 3,-6 1 8,-5-2 15,-2 1 14,-5 2 22,-3 3 14,0 5 10,-4 4 5,0 3-1,-2 4-5,0 5-13,2 6-4,-2 3-6,2 5 0,1 3 3,2 5 7,2 2 7,1 3 5,3 1 0,4 4-2,-1 1-6,4 0-13,2 0-15,1 1-18,3 1-30,1-2-41,1 0-57,4-2-64,0-1-110,5 0-103,-1-4-39,6-2 5,4-5 40,2-2 55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0:28.9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0 163 122,'6'5'325,"2"-1"23,0-1 15,1-1-57,4-1-114,1 1-68,4-1-30,0 0-15,6 3-9,0-3-16,1 1-18,2-1-22,-3-1-35,-1 0-50,1-3-64,-8-2-140,-3-2-74,-4-5-28,-9-1 5,-3-4 27</inkml:trace>
  <inkml:trace contextRef="#ctx0" brushRef="#br0" timeOffset="174">20 16 179,'-8'2'298,"7"-1"18,7 1 8,8 1-123,10 0-92,6-2-64,1 2-114,9-2-125,3-1-64,-1-4-37,1-6-16,-3-8 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0:31.9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 1108 85,'-5'5'269,"0"-2"14,2 0 13,1 0-87,1 0-76,2-2-38,4 3-17,3-3 2,4-1 8,4 0 11,5 0 12,2-1 1,1 1 0,-1-2-8,0 0-18,-1 1-21,-3 1-22,-3 0-22,0 1-17,-2 3-18,-1-3-21,-1 2-28,-1 0-35,-1 0-37,2-1-62,-2 1-115,3-3-49,1-3-6,-1 0 14,6-2 32</inkml:trace>
  <inkml:trace contextRef="#ctx0" brushRef="#br0" timeOffset="261">619 938 310,'2'-3'341,"-2"0"16,0 3-7,-2 0-136,1 0-86,-2 4-46,-1 0-18,-2 6-7,0-2 0,-2 5 0,3 0-3,-3 0-4,3 4-8,1-2-9,1 0-9,1 0-9,4-2-6,1 1-6,1-3 3,1-2 0,3-2 4,2-1 10,2-1 13,1-4 13,3 0 14,0 1 17,2-2 17,0-2 21,2 1 13,1 0 7,-2-1 3,3 1-3,0-1-11,-1 4-16,-1-1-20,-1 1-18,-1 2-11,-4 1-20,-3 1-15,-1 1-9,-3 2-10,-4 0-5,-1 3-5,-4 0-1,-5 3 1,1-1-7,-4 1-4,-3-2-19,-3 0-28,-4 1-47,-1-3-68,-4-1-67,0-1-67,-2-1-96,-1-5-95,-1-3-12,2-3 32,2-3 56,-1-2 65</inkml:trace>
  <inkml:trace contextRef="#ctx0" brushRef="#br0" timeOffset="667">526 997 241,'10'-10'312,"4"-2"16,0 2 10,5 1-145,5 0-86,-2 1-45,3 2-25,5 2-17,0-1-9,5 3-14,4 2-27,-1-1-60,5 0-124,-3 1-62,4 0-32,-3 0-14,2 0 18</inkml:trace>
  <inkml:trace contextRef="#ctx0" brushRef="#br0" timeOffset="835">1511 855 236,'10'-12'345,"-3"2"36,-2-1 47,-3 2-87,-1 0-48,-1 3-21,2 0-10,-2 4-17,0 0-32,0 0-43,0 4-39,0 4-35,0 3-24,0 6-14,0 1-11,2 5-2,-2 2-10,1 0-14,1 5-9,1-1-15,-1 0-27,-1 0-41,2-2-59,-1-1-70,2-1-67,-1-4-61,-1-4-87,0-5-78,-2-5 1,0-5 36,-4-6 52,-3-1 60</inkml:trace>
  <inkml:trace contextRef="#ctx0" brushRef="#br0" timeOffset="1081">1454 951 150,'-5'-6'309,"1"1"16,2 0 20,2 0-89,3 1-102,5 0-60,6 2-33,6 2-15,3 0-20,7 2-14,2 3-10,1 0-22,2 1-39,-3 1-99,-6-2-99,0 1-53,-12 1-24,0 1 2,-9 4 30</inkml:trace>
  <inkml:trace contextRef="#ctx0" brushRef="#br0" timeOffset="1291">1348 1328 136,'-11'12'255,"7"-2"26,2 1-4,7-2-86,4-2-43,4-2-19,7 1-8,9-4-5,4 3 4,8-3 5,6 1-1,4-2-9,4 1-20,2-2-48,-2 0-87,-10 0-165,-4-2-129,-5-4-69,-12 0-30,-3-3 8,-10 2 54</inkml:trace>
  <inkml:trace contextRef="#ctx0" brushRef="#br0" timeOffset="2313">2985 837 153,'-4'-12'310,"0"2"18,-1 1 15,0 1-93,2 2-108,0 3-55,-2 2-27,2 3-10,-2 5-2,0 2 1,1 1 9,1 4 5,1 1-2,1 0-5,1 1-7,1 1-10,2-2-12,-1-1-9,6 0-8,-2 0-4,4-4-1,4 2-2,-2-3 2,1-1 1,3-2 1,-2-4 0,4 2 2,-4-4 3,3 1 2,0-1 7,1 3 6,2-1 11,0 1 9,-2 0 6,1 1 4,-1 2-3,-3 2-2,-3-1-9,-3 1-10,-3 2-10,-3 1-9,-3 1-7,-4-1-7,-5 3-15,-4 0-28,-3-2-40,-2 1-46,-4-1-60,-4-2-122,-1-2-90,-2-3-27,1-5 10,5-6 33,3-5 53</inkml:trace>
  <inkml:trace contextRef="#ctx0" brushRef="#br0" timeOffset="2691">3032 854 212,'14'-12'308,"-1"0"12,1 1 9,2 2-137,1 0-90,1 2-53,2 1-32,1 0-25,0-2-36,-1 4-84,0-4-97,-3-1-49,-7 0-18,-2-2-5</inkml:trace>
  <inkml:trace contextRef="#ctx0" brushRef="#br0" timeOffset="2892">2886 585 133,'-20'-3'272,"-3"3"19,0 1 10,1 4-104,-2 3-75,-1 5-39,0 2-12,1 5-2,-1 4 5,-1 3 7,3 1 9,-1 5 7,3 1-2,1 4-5,4 1-12,2 3-19,6 0-21,3 0-18,8 2-15,2-2-16,8 0-12,6-3-13,6-2-9,5-2-12,8-4-13,5-4-17,7-4-33,1-7-81,1-7-89,0-6-43,-3-7-9,1-5 8,-3-6 35</inkml:trace>
  <inkml:trace contextRef="#ctx0" brushRef="#br0" timeOffset="3151">3462 815 131,'18'-17'336,"-4"4"26,2 5 13,0 5-48,2 8-137,0 4-72,-4 6-32,3 4-10,-4 5-4,0 3-2,-1 3-9,0 3-4,-6 0-15,1 3-14,-2-1-15,-1-1-15,-4 0-19,-4-3-25,-1-1-29,-2-3-30,-1-3-37,-3-4-76,-5-3-96,-2-3-36,-4-5-6,-3-6 15,4-5 30</inkml:trace>
  <inkml:trace contextRef="#ctx0" brushRef="#br0" timeOffset="3401">3411 465 314,'10'-37'342,"7"4"17,6 3 18,7 5-147,7 3-75,3 3-29,5 2-18,-2 5-9,-1 3-13,-4 5-23,-3 2-20,-7 7-21,-1 5-12,-8 5-10,-5 6-7,-3 5-2,-8 0-6,-3 3-2,-2 1-2,-5-1 5,1-1-1,-2-2 3,-1-4 5,2-2 3,2-4 3,2-1 4,3-3 2,6 0 0,8 0 1,7-1-9,6-1-31,11 0-59,-2 0-150,5-2-98,-3-1-50,0 2-16,-2-2 14</inkml:trace>
  <inkml:trace contextRef="#ctx0" brushRef="#br0" timeOffset="3782">4542 1025 142,'-8'3'305,"0"1"28,3-3 31,2 3-66,3-3-61,0-1-16,2 0-10,3 0-8,4-1-11,8-1-10,3 0-16,7 1-23,4 0-12,8 1-7,1 0-13,1 0-25,-1 0-27,-1 1-24,-4 0-17,-5 1-20,-3 0-32,-5-1-54,-1 1-82,-3-1-85,-5 1-136,-3-1-120,2-1-45,-4-1 15,4-4 63,2-1 78</inkml:trace>
  <inkml:trace contextRef="#ctx0" brushRef="#br0" timeOffset="4101">5404 692 89,'-5'-8'300,"4"2"21,-4 2 13,2 1-63,1 3-106,0 3-59,-1 1-30,0 4-11,0 3-5,0 3-4,1 3-7,2 1-9,2 1-9,2 2-13,3 1-12,1 0-9,3-1-8,3 0-5,0-2-3,4-4 2,-4-1 2,3-4 5,-2-2 10,-1-6 5,-1-2 4,0-5 6,0-3 6,0-5 2,-2-4 7,0-2 5,1-2 12,-2-2 19,1 2 22,-1 5 32,-6 1 26,1 3 12,-2 4-2,-1 2-17,1 3-20,-1 3-30,-1 6-26,3 5-18,0 2-9,-1 7-6,4 4-8,-3 0-10,1 3-16,2 3-37,0 0-55,1 1-73,-1-1-70,2 0-86,4-3-136,-4-3-48,4-3 16,-2-4 47,0-5 62</inkml:trace>
  <inkml:trace contextRef="#ctx0" brushRef="#br0" timeOffset="4544">6359 471 81,'7'-36'302,"-5"5"29,-2 5 14,-2 6-55,-2 7-122,-4 6-64,-5 8-35,-2 8-17,-5 9-5,-2 8 9,-3 7 12,0 6 11,1 7 5,-1 7-2,1 4-6,2 1-13,4 5-16,5-3-18,4 2-14,8-3-11,4 0-17,8-5-21,5-3-30,4-3-33,3-7-36,2-7-72,0-7-115,2-9-44,-3-7-8,-7-10 15,2-7 29</inkml:trace>
  <inkml:trace contextRef="#ctx0" brushRef="#br0" timeOffset="5027">6604 806 249,'6'-9'298,"-3"0"24,4-2-16,-1 2-103,4 0-60,0 0-27,2 2-13,2 1-11,0 1-2,3 4-4,1 2-3,-1 2-1,1 5-5,-1 2-4,-3 4-13,2 2-11,-5 2-10,-4 2-11,-1 1-12,-6 0-10,-6-1-2,-1 2-4,-4-3 0,-3-1 2,1-2 0,2 0 2,-1-6 2,4-1 5,1-1 8,5-2 9,-1-3 13,6 1 4,6-3 1,3 3-2,10-3-14,5 1-36,5-1-54,1-2-59,5-2-72,-3-3-141,1-3-97,-3-8-28,-1-2 13,-1-9 38,-1-3 61</inkml:trace>
  <inkml:trace contextRef="#ctx0" brushRef="#br0" timeOffset="5347">7231 402 237,'5'-12'316,"5"5"17,5 5 7,6 5-131,6 8-88,2 4-32,2 6-4,2 7 8,-1 5 14,-2 9 11,-1 3 3,-6 6-9,-6 3-14,-4 0-21,-6 0-20,-7-3-24,-8-1-19,-4-3-24,-6-4-32,-3-4-33,0-5-35,2-1-33,2-6-35,4-4-42,1-7-93,4-6-38,6-3-1,2-7 13,11-5 31</inkml:trace>
  <inkml:trace contextRef="#ctx0" brushRef="#br0" timeOffset="5615">7854 490 209,'7'-20'296,"-1"4"15,-1 8 10,-1 6-132,-2 5-66,-2 9-25,-2 3-8,-1 9 12,-3 3 9,0 5 9,-2 2 1,-2 4-8,0 2-10,-2 1-19,4-1-22,1 2-20,3-1-19,1-2-12,6-2-11,2-1-9,4-5-9,1 0-20,4-5-39,2-3-46,6-7-83,2-5-127,1-6-65,2-5-17,3-8 17,0-4 40</inkml:trace>
  <inkml:trace contextRef="#ctx0" brushRef="#br0" timeOffset="5878">8164 870 1,'18'3'245,"3"-1"18,4 1 4,5 2-62,5 0-119,-1 0-87,4-1-86,-5-1-91,-3-2-44,-1-1-21,-4-2 7</inkml:trace>
  <inkml:trace contextRef="#ctx0" brushRef="#br0" timeOffset="5972">8577 860 32,'6'-3'282,"-1"1"34,-2 1 24,-1-1-36,-1 2-87,1 3-50,-2 0-14,2 4-3,-1 4 8,3 4 4,0 3-5,1 3-18,1 3-30,0 3-32,1 2-35,-1-1-68,3 1-82,1-1-88,6-2-169,-3-5-87,4-6-37,-3-7 22,5-4 52</inkml:trace>
  <inkml:trace contextRef="#ctx0" brushRef="#br0" timeOffset="6951">2158 762 181,'-7'-9'296,"3"3"14,-2 2 6,2 2-121,3 5-89,-1 3-47,2 3-20,2 4-3,-1 5 1,3 2 9,2 3 8,-2 2 6,1 4 6,3 2-2,1 2-4,-1 5-11,2 1-9,1 0-13,3 2-6,-2-2-7,1 1-5,-3-5-1,1 0-4,-2-5 0,0-4 2,-5-6-2,1-3 6,-2-5 8,-1-3 12,1-3 8,-3-6 1,-3-4 0,1-7-7,-2-5-11,-1-8-14,0-6-8,0-6-8,3-8-3,2-4-2,0-8-5,5-3 4,-1-6-1,2-2 3,0-3 11,3 2 8,0-1 8,-3 4-1,2-1 2,1 5-2,-1-1-4,0 5-7,-3 0-11,3 6-11,-2 2-17,0 2-18,2 6-23,-3 6-29,4 3-37,-4 8-77,0 3-85,2 5-36,-4 4-5,3 4 13,-2 2 36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29:15.10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33 109 144,'-11'-22'250,"3"3"16,-1 2-9,6 4-110,1 2-57,2 2-29,5 2-15,4 2-6,6 4-5,3 1 0,6 1 1,6 5-1,5 5-7,6-1-2,2 5-6,6 2-5,1 1-5,1 0-1,3-2-3,-1 1-1,-3-1-2,-1-1-2,-5-1-1,-2-1 3,-5-1-3,-5-3 0,-6 1 3,-4-2 1,-6 1 3,-2-1 2,-6 1 0,-3 0 3,-5 1 0,-1 2-3,-4 2 3,-6 4-1,-2 0 0,-4 4 3,-2 4 3,-5-1 3,-3 5 4,-4 0 2,-4 1 2,-5 1 2,-4 0-3,-2-1-2,-1-2-2,-1-3-5,-1 2-6,3-6-15,2 2-38,3 0-93,4-1-125,6-1-65,4-4-33,7-3-9,7-6 27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0:41.7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10 165 193,'-2'4'262,"2"1"14,-3-2-42,3 0-75,-1 0-52,-1 0-20,0 0-5,2-3 12,0 0 15,0 0 20,2 1 29,0-1 25,1-1 19,0 1-4,6-3-10,2-2-16,5 1-23,3-2-27,8 1-14,3 1-9,2 2-11,-1 1-10,-1 2-18,-3 4-22,-3 1-23,-7 3-13,-3 3-10,-6 2-11,-8 6-14,-3 1-13,-6 3-9,-9 0-11,-4 2-6,-2-1 2,-6 1 9,0-2 9,0 0 16,2-5 15,3 1 10,3-4 12,7-2 7,4-4 10,7-1 5,4-1 7,9-2 5,5 0-1,8-2-4,7-1-7,1-1-26,1-1-47,4 1-62,0-2-63,1-2-65,4-1-71,-2-1-123,-2-3-38,-1 0 14,0-4 41,4-2 49</inkml:trace>
  <inkml:trace contextRef="#ctx0" brushRef="#br0" timeOffset="460">1131 67 186,'-16'-6'248,"-2"3"25,-4 1-42,0 2-62,1 4-33,-4 2-15,2 2-5,-2 8-6,-2 2-6,3 5-2,-6 8-4,1 5-5,1 3-3,1 5-7,3 3-2,7 3-3,1 1-7,8 0-8,8 1-10,6-1-11,7-1-8,6-4-13,5-4-6,2-3-22,1-6-33,3-6-53,-1-5-76,1-6-161,-4-7-85,-6-5-31,-7-8 7,-4-5 36</inkml:trace>
  <inkml:trace contextRef="#ctx0" brushRef="#br0" timeOffset="2683">1444 392 48,'-2'5'288,"1"-2"20,-4 0 13,1 2-51,-3-1-106,1 1-63,-1 2-32,-1-1-14,2 0-4,-2 0-2,0 0-1,0 0-1,-3 0-2,0-1-6,0 1-4,-3-3-7,1 0-9,-3-2-2,4-1 4,-4-1 5,5-2 10,1-2 17,4-2 16,1-1 17,5 1 14,2-4 7,5 2-4,3 0-3,1 0-12,7 2-7,-1 2-12,4 0-3,2 5-2,-1 0-7,1 4-3,-1 2-13,-2 0-11,-1 4-11,-1 1-16,-4 1-9,-2 1-11,-4 2-11,-4 0-11,-3 2-5,-4-1-5,-2 1 1,-4 1 3,-4-2 1,-3 2 2,-3 0 2,-3-1 6,1-3 3,1 0 8,1-5 11,3-3 10,5-3 9,2-3 6,4-1 6,5-4 1,5 1 0,6-2-2,3 0-1,6 1-4,3 2-6,2 1-7,4 2-14,-1 4-32,0-1-44,-1 1-50,2 2-57,-1-1-82,-1-1-114,-3 1-41,0-5 7,-4-3 31,-6-5 44</inkml:trace>
  <inkml:trace contextRef="#ctx0" brushRef="#br0" timeOffset="3190">1732 56 314,'7'-23'357,"4"6"21,4 7 25,9 5-127,6 7-67,6 4-19,3 6 12,4 6 16,0 6 10,3 5-10,-7 6-22,-1 7-33,-8 6-37,-8 3-45,-14 5-52,-11 2-73,-13 4-84,-14 0-97,-11 2-89,-10-1-154,-9-2-80,-8-4-3,-6-3 44,0-6 67,-10-6 82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1:11.5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105 71 28,'-10'-3'248,"-1"-2"18,0 2 15,0-1-68,0 1-70,1-2-39,2 1-20,-1-1-7,3 2-2,-1-1-3,3 0-5,0 2-2,1 0-6,3 1-6,0-1-15,3 2-10,4 0-10,4 0-7,6 0-5,7 0-5,6 0 0,3 2 2,8-1 0,7 2-3,3 2 2,5-2-2,3 1 0,4 1 0,-1 1 0,1 0 0,0 0 1,-3 0 1,0 1 2,-1-1-4,-4 2 2,-2-2-2,-3 0 2,-3-2-4,-1 1-3,-4-1-1,-2 1-3,-3-3-4,-1 2-6,-4-1-6,-2 0 0,-3-2-5,-5 2 2,-6-3 1,-1 2 2,-7-2 7,-1-2-2,-7-1 4,-2-1 0,-4-3 0,-4 0 1,-7-4 1,1 0 7,-3-3 6,-3-1 8,4 2 10,0-2 9,3 3 9,3 3 4,4 1 4,5 4-4,3 2-1,3 7-7,5 4-4,4 7-5,0 4 0,0 7-3,-1 3 1,-6 2-17,-5 5-58,-11 0-165,-22 1-89,-24-4-51,-32-5-25,-31-7-3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0:47.5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417 69 272,'-7'-11'292,"1"-1"10,-2 1-33,-3 1-118,1 2-67,-1 2-35,0 0-14,-2 3-9,1 2-1,1 1 3,-4 0 7,1 4 7,-2 1 10,-3 4 7,-1 1 9,2 2 4,-4 5 6,0 2 1,0 2 3,0 3 1,0 0 4,3 2 0,0-1 1,3 1 4,3-1 1,2 1 0,-1-1-2,5 2-10,3-2-8,0 3-13,3-1-16,2 0-13,3 1-10,2-1-8,5-1-1,3-2-4,1 0 2,3-3-3,4-3 4,1-2-3,1-2 2,2-2-3,0-4 0,0-1-4,0-4-2,-2-2-10,-1-4-4,1-3-12,-4-1-9,1-4-12,-2-2-13,-1-4-8,-1-1-6,-3-3 1,0-3 4,-6-1 5,0-2 10,-3 0 10,-4-2 11,-2 2 5,-4-1 5,2-2 4,-2 1 5,-3 2 0,2 0 6,-2 0 4,0 5 6,0 2 0,-1 2 5,-2 4-1,-2 4 0,-1 1-3,0 5 0,-5 1-2,1 4-2,-4 2 0,3 5 2,0 1 0,0 3 2,2 1 4,-1 3 5,4 4 7,3 1 6,3 3 3,3 2 4,7 1 0,4 1-8,8 2-12,4 0-28,10 0-45,7-3-59,3-1-108,5-7-140,-2-4-69,-3-9-18,0-9 12,-7-7 51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0:45.8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0 465 176,'3'3'329,"0"1"27,3-2 26,2-1-68,4 1-75,3-1-35,6 1-14,1-1-16,2 1-20,1 1-36,0-1-50,-1 2-53,2-3-61,-3 2-57,1 0-52,-1 0-67,-8-3-133,-4 0-60,-4-4-8,-7-1 21,-1-1 33</inkml:trace>
  <inkml:trace contextRef="#ctx0" brushRef="#br0" timeOffset="187">47 397 252,'-5'2'321,"9"-2"10,7-4 7,9 2-149,7-3-108,1 1-126,1-3-141,-2 0-77,0 1-37,-2-1-20,0-2 6</inkml:trace>
  <inkml:trace contextRef="#ctx0" brushRef="#br0" timeOffset="15952">860 160 229,'-1'0'253,"-1"-1"16,0-2-71,1-2-67,-2 2-44,1 0-26,-1-3-15,1 1-8,-3 0-1,1-1 1,-1 0 2,2 0 3,-2 1 3,0-1-3,0 1-3,-1 1-2,-1 0-1,0 1 0,-1-2-2,0 2 0,0 0-1,0 2 4,2-2 1,1 1 6,0 1 5,1-1 6,4 2 6,-2 0 1,4 0-1,-2 0-9,4 0-13,1 2-8,3-1-9,2 1-10,4-1-9,0 2 2,3-1-1,1-1-3,4 0 0,0 1-1,3 0 2,-1-2-2,3 0 0,-2-2 1,-1 0 1,-3 2-1,-2-1 1,-1 0-1,-5-1-2,1 1 0,-4 1 0,0-2 0,-4 2-3,2-1-1,-5 1 4,0 0 0,0 0-1,-1 0 1,-1 0 3,1 0 2,-2-2 2,0 2 3,0 0 4,0 0 2,0 0 0,0 0 0,0 0 1,0 0-4,0 0 1,0 0-1,0 0 2,0 0 3,-2 0 4,2-1 3,0 1 0,0 0 0,0-2 1,-1 2-8,-1 0-3,2 0-5,0 0-3,-1 0-6,1 0-6,0 0-4,0 0-6,0 0-5,0 0-3,-2 2-6,2-2-3,-2 0-3,2 1-4,0-1-7,-1 2-13,-1-1-12,1 1-17,1-1-23,-2 1-33,2 0-55,0-2-111,0 0-48,-4-1-10,-3 0 9,1 1 30</inkml:trace>
  <inkml:trace contextRef="#ctx0" brushRef="#br0" timeOffset="17318">1066 91 109,'0'-9'270,"-4"0"26,4 3 20,0 0-92,0 3-71,0 0-37,2 0-22,0 0-21,-2 3-23,1 0-14,2 3-13,-1 2-6,1 5-5,0 4 3,2 4 4,-4 3 3,1 4 5,-2 4 4,-2 2 1,-2 4 0,-1-1 3,2 2-6,-2 2-2,0-2-6,2-2-4,1-1-6,-1-1-11,3-2-19,-1-2-27,1-4-32,0-1-59,-5-5-133,2-5-65,0-4-26,0-3 5,3-6 20</inkml:trace>
  <inkml:trace contextRef="#ctx0" brushRef="#br0" timeOffset="17730">822 411 164,'-3'2'333,"1"0"31,2 0 14,3-2-83,4 0-103,8 0-71,5-4-32,8 3-23,9-2-15,5 0-7,3 0-18,0 2-32,-2-2-41,-3-1-50,-3 2-89,-4-3-118,-4 2-58,-7-1-8,-3-2 15,-2 1 36</inkml:trace>
  <inkml:trace contextRef="#ctx0" brushRef="#br0" timeOffset="18002">1709 159 230,'3'1'290,"0"2"11,-1-1-24,-2 1-108,0-1-69,-3 3-38,-2 1-21,-1 0-8,-4 0-5,-1 0-9,-2 2-1,-2-2-4,-4 0 6,1 0-1,-4-2 2,-1-1 3,0-1 3,1-1 3,0-2 4,4-1 8,-2-3 9,6-2 11,1 0 12,4-4 8,2 1 4,6-2-5,2 0-7,7 0-16,2 0-11,5 1-14,3 2-10,4 2-7,2 1-3,-2 3-5,0 3-1,0 3-3,0 1-1,-4 5-2,1 5 1,-5 0-1,0 6 2,-3 1 2,-3 3-1,-2 2 3,-4 1 1,-4 0 0,-5 0 1,-3 0 0,-3-2-2,-4 1 1,-2-4-5,-2 1-9,-1-4-12,1-2-19,1-2-25,1-3-37,5-2-37,2-4-59,5-3-129,2-3-62,2-4-12,5-4 13,3-2 31</inkml:trace>
  <inkml:trace contextRef="#ctx0" brushRef="#br0" timeOffset="18459">1922 377 282,'2'0'343,"0"0"15,-2 0 1,1 0-163,2-1-132,-1 0-132,1-2-143,0 0-78,2-2-33,4-2-6,1 1 21</inkml:trace>
  <inkml:trace contextRef="#ctx0" brushRef="#br0" timeOffset="18632">2327 234 113,'5'-12'325,"2"-3"24,5 0 16,2 1-50,7 1-124,4 0-65,3 2-33,0 2-9,3 1-6,-1 5-10,-1 2-13,-4 2-13,-5 5-7,-7 3-15,-2 5-10,-8 2-7,-8 4-3,-4 1-1,-4 3-3,-5 1 1,-2 1-2,-2 1 3,4-5 2,1 1 3,3-5 2,6-2 2,4-2 6,5-4 0,7-1-2,11-1-11,6-4-28,7-2-27,4-2-30,7-5-22,1-4-19,-1-3-5,0-4 10,1-2 14,-3-5 21,-3-2 14,1-4 19,-5-1 23,-3 0 27,-4-1 24,-6 1 24,-1 1 32,-7 2 23,-2 1 18,-5 4 8,-4 3 0,-2 2-6,-5 4-15,0 2-19,-4 4-22,0 1-18,-1 6-16,-2 2-12,2 5-12,0 2-1,2 1-5,2 4 0,0 1 2,4 1 0,4 2 6,3 0 1,4 0 0,2 3 5,4-1-1,3 2 3,3-1 4,0 2 7,2 1 3,1 0 1,-2-2 1,-4 2-7,-5-1-3,-3-2-12,-5 0-8,-5-2-7,-6-1-10,-6 0-8,-3-1-5,-6-1 0,0-1 2,-4-1 6,0-4 17,3-4 28,1-3 18,2-3 15,3-4 13,2-5 5,6-5-6,3-2-15,7-5-13,5-3-18,2-5-28,8-1-34,3-3-44,3 2-59,4 1-83,-2 1-158,-3 4-75,-2 4-19,-7 1 15,-1 5 41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1:20.2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505 3021 125,'-6'2'229,"-1"1"26,3-3-44,-3 1-40,1 1-25,3-2-16,1 1-9,-1-1-9,2 0-8,-3 0-5,4 0-6,0 0-7,0 0-8,0 0-6,0 0-3,4 0-8,-1 0-9,3 0-7,7 0-8,1 0-10,6 0-8,7 0-7,3 0-3,5 2-5,6-1 0,7-1-2,4 2-2,2-2 0,4 1 1,1-1 1,1 0 0,0 0-2,-2-1 0,2 1 3,-3-2 0,-3 1 0,2-1 0,-3 1 0,1-1 4,-5 1-6,2 1-1,-3 0 0,-2 0 0,0 1-5,-5 2-1,-3 0-9,-4-1-12,-4 1-19,-4-2-30,-5 2-41,-5-1-91,-4-4-113,-4 1-51,-6-1-16,-4-1 12,-6 0 34</inkml:trace>
  <inkml:trace contextRef="#ctx0" brushRef="#br1" timeOffset="2031">540 2625 223,'-13'-22'269,"2"-2"26,0 0-34,2 0-81,-3 1-36,3 1-14,1 1-2,2 3 4,1 3 5,0 1 9,2 2 12,-1 3 8,2 3-1,0 0-14,1 3-20,-1 0-27,2 2-29,-1 1-30,1 0-23,-2 1-15,2 3-7,-2 4 0,2 2-1,-1 4 0,-1 4-1,4 5 2,-1 1 2,1 1 0,1 2-2,0 3 0,3 0 2,-2 3 0,0 0-1,0 2 0,0-2 0,1-1 1,-2-1-2,2-3 0,0-1-4,-4-3-10,2-2-8,1-2-20,-3-2-26,-1-2-33,0 0-36,0-4-32,0-1-30,0 0-46,-1-4-115,-3 0-40,0-4-1,-1-3 18,2-3 32</inkml:trace>
  <inkml:trace contextRef="#ctx0" brushRef="#br1" timeOffset="2531">419 2315 65,'-4'-9'252,"-4"0"22,3 2 16,2 2-83,2 0-62,-1 1-30,2-1-19,2 2-14,2-1-15,3-1-9,5 1-15,4-1-7,5 2-11,2-1-3,6-1-3,4 4-2,5-3-4,3 3-2,8 0-2,0 1-2,5-2-4,0 2-1,-1-3-2,0 0 0,-1 0 0,-3-2 0,-3 0 0,-1-1 2,-3 0-1,-3 0-1,2 1 0,-1 1 0,-4-1 0,4 1 0,1 2 0,-2 1-7,-1 1-6,5-2-5,-4 2-4,-1 0-2,-1 0 0,-2-3 4,-4 2 1,-2-1 7,-6-1 6,-1 0 4,-6 0 2,-2 0 3,-4 0 2,-4 0 1,2 2 4,-5-3 2,2 2 5,-3 0 5,-1 1 2,2 1 2,-1-2 1,0 2-4,-1 0-4,-1 0-4,2 0-6,0 0 0,-1 3 0,2 0-2,2 3 2,-2 0 5,0 5 5,2 1 6,1 3 3,1 3 4,3 3 4,-2 2-4,4 3-1,0 1-3,-1 2-4,2-1-2,-4 2-3,-1 2-4,0-2-1,0 1-3,-3 0-4,0 1-1,-2 0-1,0 1-2,0-1 1,0 2-2,1-1 1,-3-2 0,5-1-1,-3-1-2,1-4-2,0-1 2,0-1-2,-1-2 2,0-3 0,-1 0 0,-1 0 0,2-3 2,-1-2 0,-1 1 0,-1-5-1,2 1 0,-2-2-3,1-2-8,-1-3-12,0 1-23,0-2-31,0-1-42,-3-1-89,-3 0-114,-3-3-46,-6 0-14,-2-1 15,-5-1 33</inkml:trace>
  <inkml:trace contextRef="#ctx0" brushRef="#br1" timeOffset="3357">299 3194 24,'-26'1'261,"4"-1"19,1 0 15,4 0-52,-1 0-82,7 0-40,0-1-10,3 1 4,4-2 7,4 1-1,1-1-10,7 1-12,6-2-14,6 1-15,12-1-15,6 0-6,14 2-6,10-2-6,11-1-5,10 0-8,8-2-7,7-2-7,5 0-5,2-4-3,0 0 2,1-2-1,0 1 0,-2-1-3,2 1-4,-5-1-4,-1 1-7,-7 1-6,-6 3-5,-7 0 5,-8 1-2,-9 2-1,-8 2-4,-9 1-10,-5-1-16,-8 4-18,-7 0-20,-5 0-21,-4 2-32,-8 0-81,-5 1-79,-8-2-30,-5 2-4,-8 0 12</inkml:trace>
  <inkml:trace contextRef="#ctx0" brushRef="#br1" timeOffset="3778">750 3203 127,'-21'-2'311,"3"-1"31,3 0 26,1 0-73,5 2-90,-1-1-60,-1 2-35,0 3-29,-5 2-22,-3 4-20,-4 4-17,-8 4-9,-3 4-3,-9 3-2,-1 3-2,-5 3 1,-2 1-6,-1-1-5,0 2-15,3-4-22,2 0-22,5-3-34,9-4-53,5-3-119,7-7-59,13-3-20,11-6 3,16-5 21</inkml:trace>
  <inkml:trace contextRef="#ctx0" brushRef="#br1" timeOffset="4042">1177 3191 236,'9'-3'311,"-6"3"16,-6 4 5,-4 7-143,-4 2-90,-10 5-45,-1 5-25,-5 1-15,-3 3-7,-3 1-6,-2 1-14,0-1-25,5-1-64,3-1-113,3-3-57,6-3-29,5-3-7,8-4 15</inkml:trace>
  <inkml:trace contextRef="#ctx0" brushRef="#br1" timeOffset="4227">1313 3344 202,'-8'4'325,"-9"2"9,-13 6-22,-12 8-193,-5 5-225,-6 4-120,-4 2-65,2 2-22,0 0 9</inkml:trace>
  <inkml:trace contextRef="#ctx0" brushRef="#br1" timeOffset="5545">1214 2807 209,'-7'4'290,"2"0"22,1-2-9,4 0-102,0-1-70,0-2-38,3-3-19,2 2-14,1-3-14,3-1-7,2 2-5,2-4-7,1 2-2,2-2-8,3 1-3,0 0-3,0-1-6,2 1-2,0-2-2,0 0 0,5-1 2,-1-1 6,2-3 8,4-2 8,3-2 12,0-2 11,8-1 4,0-3-3,3 2-7,0-2-8,0 0-11,3 0-9,-1-1-8,-2 2-2,0 0-2,0 1 0,-2-1 0,-2 2 0,2 0 6,-4 0 3,1 0 6,2 2 6,-2-4 5,1 2 8,5-2-1,0 0-1,3-1-4,1 0-6,3-3-6,0 1-8,-1-1-4,-1 0-2,0 2-3,-2-2 1,-5 1-1,2-1-1,-3 2 0,-4 1 1,4-3-2,-2 1 4,-1 1 5,2-2 0,-1 0 0,4 0 0,0 0-1,1 0-1,5 1-6,-1-1-4,1 0-2,1 0-2,-1 0-1,-5 0-5,2 1 4,-5 0 2,-1 0 3,0 1 3,-4 1 5,0-2 5,-1 2 9,0 0 1,0 0 5,-2 0-1,-1 0 2,1 0-8,-2 0-4,1-1-6,2-2-2,0-1-3,1 0-4,-1 2 3,1 0-2,2 0-1,-1 2 2,-2 0 1,2 0 0,0 2-1,-2 1 0,-3-1-4,1 3-2,-1 0-7,-1-1-9,-1 1-6,2 1-10,1 0-3,-3-2-4,3 1-1,-3-1 3,3 1 5,-3 1 8,-1 0 3,2 1 8,-4 0 4,2 3 7,-1 0 2,-1-1-3,1 1-6,1 1-12,1 1-11,1-1-13,3-2-9,3 1-6,1-1 2,2 0 8,5 0 11,0-1 10,0 2 6,0-1 11,-4 2 4,2-3 3,-6 2 2,1-1 4,-3 0-1,0-3 3,-3 1 1,0-1 1,-3 0 2,4 0 0,-3 1 0,3 1 2,-3 0-2,4 1 2,2 0 3,2 2 5,-1 0 1,-2 0 4,2 0-1,-1 3 1,-1 0-5,-3-1-11,-1 1-38,-4-2-153,-5 1-81,-10 0-43,-6 0-22,-9 0-5</inkml:trace>
  <inkml:trace contextRef="#ctx0" brushRef="#br1" timeOffset="7178">6458 122 203,'1'-2'237,"3"1"13,-3-1-65,2 1-64,1-1-34,-1 1-15,0-1 1,-1 1 8,2 1 4,-2-2 9,1 1 7,-2-1 6,1 1 1,-2-1-6,2 1-7,-2 1-17,0 0-16,0 0-21,0 0-17,0 0-11,3 1-10,0 2-3,0 0-3,5 2 1,1 1 2,1 1 2,1-1 3,7 3 4,0 2 3,3 1 0,4 0 2,2 3-2,3 0-1,3 1-4,1 2-1,2 2-4,1-2 3,-1 1 3,2-1 5,-2 0 6,1 0 6,-1 0 7,2-1 4,-2 1-3,0-2-4,1 2-4,-1-2-7,4 2-4,-6-1-6,3 1-2,-1-1-4,-1 1-1,0 0 1,-2 0-1,3-2 0,-4 2 2,-1-3 3,1 2 0,0-2 1,-2 0 1,1 1 0,3-1-2,-3 0 1,3 2-4,0-2 0,0 1-2,1-1-2,-2 2 0,3-1-1,-5-1 0,3 0 2,-4 0-1,0 0 1,1-1 1,-1-1-1,0-1 0,2 2 1,1-1-2,4 1-5,-1-1-2,1 2-6,1 0-1,1 0-4,-3 2 2,-1-2 0,-2 1 5,-3-1 5,-1 2 1,-4-3 3,-1 2 2,-3-3 0,0 1 1,1-1 0,-1 1 0,1-1-1,2 0-2,0 0 3,0 0 0,3 2 1,-2-2 2,5 3-2,0-3 3,1 4 0,3-2 1,-3-1-3,3 2 1,-1-3 2,-2 1-2,-1-1-2,0 1 2,-1-2-2,-2 0 0,-2 0 0,-3-2-1,-1 1 0,-2-2 3,-3 0 2,-2-2 2,-3 1 5,1-1 4,-2 1 2,-2-1-1,-2-1-1,3 0 0,-1 0-5,1 0-4,0 0-1,-1-1-10,-2-1-9,-1-2-20,-2 0-31,0-2-45,2 2-54,-5 0-115,0-2-98,-5-4-44,-1 0-1,1-2 29,-3 2 44</inkml:trace>
  <inkml:trace contextRef="#ctx0" brushRef="#br1" timeOffset="8200">9461 1505 102,'4'0'303,"1"-2"28,-2 1 16,2 1-76,-4 0-97,4 0-65,-2 0-41,1 3-22,-1-2-12,-2 2-6,4 0-8,-5 2 0,1-2-1,-1 1 0,0 1-2,-1-1-1,-4-1-2,1 0 0,-3 0-5,-3 0 0,0-1 1,-5-1-3,3 1 3,-1-2 1,2-2 4,-1 1-1,3-1-8,1-3-18,5 3-35,2-4-54,4-2-147,0-1-78,2-1-39,-4-2-5,3-2 20</inkml:trace>
  <inkml:trace contextRef="#ctx0" brushRef="#br1" timeOffset="16083">1637 2615 182,'-8'6'312,"3"-3"31,2 1 31,3-2-108,3-2-81,9 0-52,3-5-34,9 1-29,11-2-30,3-2-19,6 2-14,7-1-22,2 1-27,6 1-42,1 2-63,3 2-101,0-1-73,2 2-29,0 0 7,5 2 28</inkml:trace>
  <inkml:trace contextRef="#ctx0" brushRef="#br1" timeOffset="16253">3164 2537 148,'78'-9'286,"-9"0"15,-5 1 8,-9 2-107,1 0-90,-4 0-51,-5 2-24,4-1-21,-3 4-19,3-2-32,6 1-63,3-1-103,5 2-59,6-2-24,8-2-5,8 1 16</inkml:trace>
  <inkml:trace contextRef="#ctx0" brushRef="#br1" timeOffset="16404">5236 2321 161,'58'-9'262,"-1"0"13,-2 1-12,1 2-113,2 2-72,3 1-37,0 0-27,2 1-15,7 2-14,-2 0-5,1 0-15,4 0-32,0 0-67,1 0-63,5-3-31,2 0-11,4 0 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1:29.58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117 0 46,'-3'3'237,"-3"-2"14,-2 2 6,1 0-91,-1 0-76,-1 3-44,-1-1-18,1 1-9,1 1 2,-3-1 0,5 0 1,-1 2 4,2-2-5,-1 1-13,5 1-32,-2 1-93,-1 1-80,1 2-44,0 5-20,3 1-5</inkml:trace>
  <inkml:trace contextRef="#ctx0" brushRef="#br0" timeOffset="991">123 72 153,'0'-6'255,"3"0"16,1 0-15,0 0-91,1 0-50,1 1-26,-1-1-12,-2 3-4,0 0-3,1 0-1,-3 2 0,3-1-4,-3 1-3,2 2-4,5 1 1,1 1 0,4 3-1,3 1 3,3 2 4,2 2 1,1 2-4,4 2 1,4 3-3,4 2-7,0 2-7,5 1-9,3 2-4,2 1-9,-1 1-6,5 0-4,0-2 0,2 2-2,-2-3-3,0 3-2,3-3-3,-5 0 2,2 2-2,0-2 0,-4 1-3,1 1 1,-1-1-2,-1 2 0,-1 0 0,1 0 0,0 2 0,1-1-2,2-1 2,-1 0 2,0 0 0,0-2 2,2 1 2,-4 0 2,0-3-1,0 2 1,3-1-5,-2 0-2,0 0 1,3-2-2,0-1 0,-1 2 0,3-2 2,-3 0 1,2-1-1,0 0-1,-2 1-1,3-1 1,-3-1-1,-1 1 3,0-2 0,-2 0 1,1-2 1,-5 0-1,1 0 2,-1-1-3,-2 0-2,-4 0-1,2-2 3,-2 2-2,-1 0-1,1 0 0,-2 0 0,4 1 0,0 0 0,-1-1 0,1 0 2,2 0-2,-2-1-2,-2 3-1,-1-2 2,-1-1-1,1-1-2,-5 1 4,-1-1-1,0-1 0,-1-1 1,-3-1 0,0 1 2,0-1-2,-2-1 2,-2 0 0,1 0-2,-1 0 0,1-1-2,-2 1 2,4-2 0,-1 4-2,-1-2 2,3 1-1,0-1 1,-2 2 0,0-1 6,-1 1 7,-3-1 8,1 1 6,-2-1 8,0 1 5,-2-2 2,-1 1-3,0-2 0,-3 1-8,0-1-7,-1-1-10,-3-1-32,-2-1-43,-1 0-56,-2 0-63,-2 1-71,-4-2-145,-4-1-68,-2 0-6,-4-1 24,0-2 49</inkml:trace>
  <inkml:trace contextRef="#ctx0" brushRef="#br0" timeOffset="1842">3635 1951 227,'10'2'291,"2"-2"17,-4 0-7,2 0-109,-1 0-63,-1 1-30,-3-1-9,1 1-3,-3-1-9,0 0-2,-3 2-5,0 0-4,0-2-8,-3 0-7,-2 0-4,-1 0-6,-2 0-3,-1-2 1,1 0-1,-4 1-2,3-2-3,1 0-4,0-1-15,2-1-45,1-1-74,2-1-175,3-2-97,-1 1-55,-4-3-17,-2 0 23</inkml:trace>
  <inkml:trace contextRef="#ctx0" brushRef="#br0" timeOffset="3594">3619 2029 78,'-1'1'262,"-3"1"16,0 0 18,0-2-83,0 1-66,0-1-36,0 0-11,-4 0 0,2-1 2,-2-1 4,0-1 0,-2-1 3,1-4-4,-1 1-8,-2-2-18,1-2-14,1-2-16,1-1-13,1-1-12,1-1-10,4-4-6,1-2-4,4-4-5,1-2-3,4-4-1,1-1 0,4 0 5,-1 3 10,3 2 9,-2 2 10,0 5 8,1 3 7,0 3 1,1 2-3,-2 4-5,4 1-7,-2 2-5,4 4 2,-2 2 1,4 5 1,-1 1 5,3 6 5,0 3 7,0 3 0,2 5 2,0 2-2,0 3-3,-1 3-10,0 0-7,-3 2-10,-3-1-14,-1-1-20,-4 1-30,-3-4-39,-6-1-57,-3-1-57,-5-2-59,-9-2-121,-2 1-75,-7-5-13,-4-2 26,0-4 41,-3-1 62</inkml:trace>
  <inkml:trace contextRef="#ctx0" brushRef="#br0" timeOffset="4025">3395 2052 208,'1'-4'299,"10"2"24,3 0 14,8-1-107,5 3-59,6 0-20,6 0-3,5 2 0,5-1-14,3 1-12,0 0-20,2 2-27,-4-1-40,-3-2-54,-7 2-54,-5 0-55,-6-1-62,-10 2-99,-5 2-83,-9-1-20,-9 1 13,-5-2 31</inkml:trace>
  <inkml:trace contextRef="#ctx0" brushRef="#br0" timeOffset="4203">3790 2118 246,'-13'1'354,"1"-1"35,4 2 36,-2-1-106,-1 4-71,2-1-50,-4 2-32,-4 3-30,-4 2-32,-1 2-36,-5 1-48,-3 2-57,-3 2-49,-2 0-50,0 0-49,5 0-49,5 0-64,-1-1-63,8-5-14,5-2 18,8-4 29</inkml:trace>
  <inkml:trace contextRef="#ctx0" brushRef="#br0" timeOffset="4395">3856 2197 256,'27'-3'384,"-7"0"39,-7 2 27,-3 1-99,-6 1-106,-1 4-84,-6-1-72,2 2-65,-4 0-61,4 2-54,-2 1-49,3-1-41,3 2-27,3-3-28,2 1-48,-2-4-26,2-1 0,3-4 22,-1-2 38</inkml:trace>
  <inkml:trace contextRef="#ctx0" brushRef="#br0" timeOffset="4516">4003 2245 178,'12'-8'269,"-2"-2"65,-2 3 58,-1-1-33,-1 1-41,-3 2-32,2 2-32,-2 0-42,-5 2-48,1 2-46,-5 1-46,-2 4-45,-2 0-44,-2 0-51,0 3-67,0-2-88,-2 0-168,1 3-75,-6 0-20,-5-1 16,2 2 47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1:36.80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1477 1123 38,'68'-2'223,"-2"-3"18,-2-1 2,-4 1-90,0 3-60,-2-3-33,2 2-20,0 0-18,5 2-6,0-3-8,2 3-5,1 0-1,2 1-2,2 0 2,-3 0-1,5 1 0,-1-1 0,0 1-1,5-1-1,-4 2-3,2-2 0,-2 2-3,-1-1-17,-4 1-48,-2-1-88,-2 1-48,-4-2-24,-2 0-8</inkml:trace>
  <inkml:trace contextRef="#ctx0" brushRef="#br0" timeOffset="618">2558 330 7,'4'-4'246,"-1"-1"23,-2-1 19,1 2-55,-2-1-73,0 0-37,0 1-19,0 0-8,-2-1-4,2 1-5,-1 0 0,1 2-1,0-1 2,0 0 1,0 1 1,0 1-8,-2-1-10,1 2-17,-3 0-16,-2 3-14,-5 2-15,-3 0-5,-3 5-5,-3 0 0,-2 2-1,-1 3 1,-1 0 1,1 0 1,2 3-2,-3 0 1,5 1 2,-3 3 3,1 0 1,4 1 0,-1 1 5,0 1-2,2-1 0,-2 3-2,4-1-1,0 1 1,3 0 3,3-2 1,3 2 3,2 0 3,3-1 2,1-1-4,2-1-3,4 2-2,-1-3-3,7 0-2,-4-2-4,3 0 1,2-1 1,-3-2-3,-2-2 0,4-3-1,-5 0 1,-2-3-2,1-2-4,-1-4-15,-3-3-27,0 3-39,0-4-52,2 0-72,-2-4-139,1 0-60,-4 0-17,0-6 22,-4 3 39</inkml:trace>
  <inkml:trace contextRef="#ctx0" brushRef="#br0" timeOffset="1242">1633 402 66,'-8'-9'249,"-1"2"17,1 1 16,-2 0-88,1 1-60,1 2-29,-1 3-16,-2 0-5,0 0-8,-4 5-5,0-1-4,-6 5-8,5 1-3,-4 3-8,1 5-4,0 0-4,3 3-4,0 1 2,2 2-2,1 3-1,4 0-4,1 2-5,0-1-7,3 2-7,4 0-2,2-1-4,3-1-4,3 1-1,3-4 1,3-2 2,4-4-1,0-1-2,4-4 5,2-5 0,-1-4 0,2-5-1,0-2-1,0-4 1,-2-5-2,-1-2 3,-3-4-5,0-2 2,-2-6-2,-5-1-2,0-5-4,-5-1-3,-3-4 2,-1 3-2,-4 0 4,-3 3 1,1 4 4,-2 5 7,-1 3 4,1 6 10,-1 5 9,-1 4 15,-2 4 9,0 4 8,-1 5 2,0 2-1,1 2-7,2 2-11,1 2-13,4 0-12,1 3-33,7 0-71,-2 1-100,4 4-163,5-2-89,-4 0-44,7-5 0,0-1 52</inkml:trace>
  <inkml:trace contextRef="#ctx0" brushRef="#br0" timeOffset="5166">19 276 28,'-6'0'259,"1"2"21,2-2 19,0 1-65,1-1-81,2 1-54,0-1-30,2 2-16,-1 0-14,2-1-9,4-1-5,-1 2 2,7-2 0,-2-2 0,4 1-1,0-3-3,4 0-4,2 0-3,2-2-7,1 0-1,-1 0-5,3 0-1,-4 0 1,2-2-2,-6 2 2,-1-1 6,-3 2 7,-5-1 16,1 1 21,-4 1 19,0 0 24,-3 1 19,1 0 11,-3-1 7,1 2-3,-2 0-5,1 1-10,-1-1-17,0 1-16,2 1-15,-2 0-19,2 0-19,-2 1-12,0 2-10,0 1-5,0 3-4,0 2 2,0 3 3,0 3 4,-2 3-2,0 3 2,1 1-3,-1 4 0,-1 1-3,1 3 0,-1-2-8,-3-1-19,3 0-28,0-1-35,0-3-42,-1-3-49,1-2-44,2-3-48,-1-4-116,2-4-38,3-4 4,0-4 24,9-4 43</inkml:trace>
  <inkml:trace contextRef="#ctx0" brushRef="#br0" timeOffset="5695">682 294 207,'4'0'255,"0"2"10,-1 1-43,-2-2-88,-1 0-50,-3 3-25,0-1-5,-3 1-6,-4-1 0,-1-1-3,0 0 0,-3 2-4,0-3-1,-2-1-6,-2 0-2,3 0 0,-3-1 1,3-3 3,2 2 5,0-1 8,5 0 2,0-2 6,7-1-5,-3 0-8,8-1-4,-1-2-9,3 1-6,2 0-8,5 1-3,-2 1-2,3 1-3,-1 1-3,1 1-2,0 3-1,-1 0 0,3 0 2,-4 5-1,1-1 2,-4 2 2,3 2 1,-3 2 2,-1 0 3,-3 4-2,-1 0 4,-2 1 2,-4-1 3,1 2 0,-6 0 2,1-1-2,-4-1-3,0-1-5,-2-1-12,3 0-15,-4-1-22,5-1-27,0-2-30,-1-1-36,4-1-54,-3-3-119,3-3-54,2 0-12,2-4 9,4-3 28</inkml:trace>
  <inkml:trace contextRef="#ctx0" brushRef="#br0" timeOffset="6141">776 337 112,'12'-2'309,"-5"-1"19,-2 0 9,0 0-79,0 1-139,0-1-112,-4 0-149,2 0-98,2 0-49,-2 0-23,3-1 6</inkml:trace>
  <inkml:trace contextRef="#ctx0" brushRef="#br0" timeOffset="6299">973 144 112,'7'-12'291,"6"-1"20,3-1 22,0 2-72,6 2-92,-3 1-53,0 1-28,0 2-18,-5 6-17,0 2-22,-4 2-12,-2 6-9,-5 4-2,-3 3-5,-3 1-3,-4 3 0,1 0-2,-3-1 0,1 2-2,1-5 2,1-1 1,3-3 1,-2-2-1,10-5-1,3-2 2,3-1-6,8-3-4,3-3-11,2-1-4,1-4-11,2-2-4,0-2-8,-2-5-3,-4-3 0,1-2 2,-5-2 3,-3-1 13,-6-1 17,0 2 23,-7 3 24,-1 3 18,-4 3 16,-5 4 16,0 3 7,-2 2 5,-1 2 2,1 3-2,-2 2-5,4 3-14,1 2-13,3 0-18,2 3-16,3 1-9,4 2-8,3 0-3,3 0-2,2 2 3,2 1-4,2 0 4,-2 1-2,2 1-1,-3-1 1,-2 1-1,-2 2-2,-2-1-1,-4 0-2,-3-1-1,-3-1-3,-4 1 0,-4-3 4,2-1 6,-6-4 11,1-2 14,0-4 19,0-1 14,1-4 12,1-1 1,4-3-9,1-3-14,6-1-20,1-4-27,4-1-37,6-4-58,2-1-64,3-5-103,0-4-139,2-1-63,0-3-16,-3 0 29,3 3 50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0:08.1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1812 100,'-4'2'268,"1"-2"15,3-2 8,3 1-104,2-2-80,5 0-46,2-2-25,4-2-12,6-1-4,3-2 2,5-2 6,2-2 5,5-1 5,1-1 3,3-4-3,3-1-4,0-1-8,5-1-3,2-1-8,0-1-3,1-1-5,1 1-4,1-2-3,3 0-3,0 0 2,1-1-3,3 0 4,-1 1 0,0-1 1,0-2 3,0 1 2,-2 1 1,2 1 0,-4-2 0,1 4 2,-2-2 1,0 3-1,1-2-1,-5 2-2,1 0-1,0 0-2,-2 0-3,-1 0 0,2 0-3,-4 0 3,2 2 0,-3 1 0,3-2 1,-3 3 1,5 1-1,-4 2 1,4 1-4,-1 1 1,1 0-2,1 0 1,0 1-1,-1 0 2,-4-1-1,-1 0 2,0 0-1,-5-2-1,0 2 2,-5-1 0,2 1-2,-1 0 0,-1-2 2,5 2 0,-3 2 0,4-2 0,0 0 0,-1 0 0,4-2-2,-1 1 2,-1-1 0,2-1 0,-4-1-1,2-1 1,0 1-3,-4-1 2,-1 2-1,3 0 0,-4 2 0,-1-1-1,1 2 1,-3 0 1,1 0 0,0 2 1,-4-2 0,2 1 0,-3 2 0,1 0 1,-5 0-1,0 2 1,-1 1 1,-3-2 0,-1 4-2,-4-1 0,0 2 0,-2 0-3,0 0 2,-2 2 1,1-1 0,1 2-1,-1-1 2,3-1-1,1 2 0,-4 0 0,2-1 0,-4-1-2,1 1 1,0 1-3,-5-1 3,0 0 0,-2 3-2,-2-2-3,-2 0-4,0 1-11,-2-1-17,0 1-18,0 0-22,0-1-21,0 0-32,0-2-55,0 0-56,0 1-19,-4-3 2,1-1 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0:39.3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12,'-5'5'275,"2"-1"19,3-1 9,0 0-41,0-1-118,3 1-64,0 0-39,4 0-16,4 0-9,3 1-5,5 1-2,3-1-1,7 1-3,8-2 1,5 1 3,10-1 0,5 0 1,11 0-3,4-1 1,7 1-3,2-1-3,3 2 2,3 0-1,1 1-1,1-1 2,1 1-2,2-1 1,0-1-5,-2 2 1,2-3-1,-4 0-1,4 1 2,-1 0 1,1 0-1,1-1-1,-1 1 0,1-1-3,-3 0 1,-3 1 0,-1-1 0,-9 1 2,1-2 2,-6 2 2,0-1 1,-1 1-1,-2-2 1,3 0 0,0 3-3,1-3 0,1 1-1,0-1 0,-1 1 0,-1-2-1,-3 0 2,-3 1 0,1 1 2,-4-1 0,0 1-1,-1 0 3,0 0-3,1 0 2,0-1-2,5 1-1,1-2-1,1 0-2,2 0 0,-2-2 1,2 1-1,-1-3 0,-1 4 3,-1-1 0,-3 0 1,1 1 1,-1-2 1,2 2-2,2-1 2,2 1-2,3 0 2,2 1-3,1 2 0,1 0 0,0 0 0,-2 3 0,-1 0 0,-3 0 1,-2 0 0,2 1 1,-7 1 1,2-2-1,-3 0-1,-5 2 2,-1-4-3,-6 1 0,-3-1-6,-7 1-22,-3-4-128,-10-1-85,-8-4-41,-12-7-23,-13-5-8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11:40:40.6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 1 252,'-10'3'288,"3"-3"19,2 0-45,0 2-78,2-1-60,1-1-31,2 0-18,3 2-14,2-2-10,3 3-8,5-2-3,4 0-7,5 3-1,5-4-2,6 1 0,7-1-3,11-1 1,4 1-7,8-4-1,7 3-7,7 0-5,7-2-6,6 1-2,5 1-3,6-1-4,0 1-2,2 1 4,1-2 0,2 2 2,5 0 0,1-1-2,5 1-5,2 0-11,1 1-7,-2-1-5,3 2-6,-2-1-3,2 1 2,1-1 4,0 1 6,0-2 7,-2 0 7,-3 0 8,-4 0 8,0 0 4,0-2 2,0 2 2,-1-3-1,0 3-3,-1-1-2,-5 1-4,-2-2 1,-3 2-2,-3 0 3,-3 0-4,0 0 4,-2 0-1,2 0-3,-1 0 0,-1 0 0,0 0 4,1 2 0,-3-1 4,3 2-1,-3-1 2,1 2-4,1-1 3,1 0-4,-3-1-4,1-1-5,-4-1-5,-1 0-9,0 0-2,-3 0-3,0-1-2,0 1 5,2 0 3,5-2 7,0 2 4,4-1 1,2 1 6,2 0 1,0 0 3,0 0 3,5 1 1,2 1-1,3 1-3,2 0 0,3 1-3,1 1-1,1-1 4,-2 1 1,3 1 7,1 1 5,1 2 7,2 3 4,-1 0 1,-1 4 5,-5 0 0,-3 2-1,-8 0-6,-5-2-2,-8-1-5,-7 0-10,-6-3-25,-10-3-59,-8-1-135,-15-7-68,-12-1-38,-13-6-14,-16-2 11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6/9/2021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2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2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2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39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14816C-7C10-459B-B4A9-6EDE245E86AC}" type="datetime1">
              <a:rPr lang="en-US" smtClean="0"/>
              <a:pPr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BF623D-0AA2-4984-813D-E74DB8D35F70}" type="datetime1">
              <a:rPr lang="en-US" smtClean="0"/>
              <a:pPr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50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50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0585E9-D0BA-48A5-B7B1-783183404858}" type="datetime1">
              <a:rPr lang="en-US" smtClean="0"/>
              <a:pPr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43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2468AD-0BB0-4678-A215-739BCF69A7F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959385-69D4-4538-A2F4-E5D45E4D2C6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18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86CA02-5476-47AC-904E-13F23BC4ED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1347CC-3B18-4E07-AB91-3E13FF0F969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CEA916-7B7E-4121-A402-759669ED59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D29464-24A5-4B7F-BDC5-959921E23AC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F8843A-D233-465C-B032-C52F2AE7203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54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62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54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080AD5-8A35-4CDA-B94B-F5D9C2D6BB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F74861-F398-4E3E-8402-9D64084EF79A}" type="datetime1">
              <a:rPr lang="en-US" smtClean="0"/>
              <a:pPr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Pi"/>
          <p:cNvSpPr>
            <a:spLocks/>
          </p:cNvSpPr>
          <p:nvPr userDrawn="1"/>
        </p:nvSpPr>
        <p:spPr bwMode="white">
          <a:xfrm>
            <a:off x="303212" y="59436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Rectangle 7"/>
          <p:cNvSpPr/>
          <p:nvPr userDrawn="1"/>
        </p:nvSpPr>
        <p:spPr>
          <a:xfrm>
            <a:off x="1" y="6488668"/>
            <a:ext cx="129381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b="0" i="0" cap="none" spc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YAGNIK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" y="13"/>
            <a:ext cx="11414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Cotter Joint</a:t>
            </a:r>
            <a:endParaRPr lang="en-IN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E9DCA2-5A42-4499-A564-1CF05F5FA07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39FD7-62E2-4D18-80E5-32D658A180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50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50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2123F1-0F65-4EAB-B3FB-D17DFB467B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39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5" name="Pi"/>
          <p:cNvSpPr>
            <a:spLocks/>
          </p:cNvSpPr>
          <p:nvPr userDrawn="1"/>
        </p:nvSpPr>
        <p:spPr bwMode="white">
          <a:xfrm>
            <a:off x="303212" y="59436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" y="6488671"/>
            <a:ext cx="129381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b="0" i="0" cap="none" spc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YAGNIK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" y="13"/>
            <a:ext cx="11414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Cotter Joint</a:t>
            </a:r>
            <a:endParaRPr lang="en-IN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14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3604" y="1489075"/>
            <a:ext cx="5580196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6942" y="1489075"/>
            <a:ext cx="5580196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14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25B939-8990-46AA-BD00-08ED1A65F61B}" type="datetime1">
              <a:rPr lang="en-US" smtClean="0"/>
              <a:pPr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50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62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50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7316" y="58749"/>
            <a:ext cx="2839826" cy="5743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3599" y="58749"/>
            <a:ext cx="8320567" cy="5743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43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41910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88C333-6270-4BA3-B35C-54659BA15C6B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C8FCE8-7EB8-4802-AFC1-E580759380EC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446214" y="3886200"/>
            <a:ext cx="297179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C261F1-AB91-4CF7-9F0D-D8C5576EF2FD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55D4DB-BD78-44E6-BD30-AE3A52885F04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7" name="Picture 6" descr="VIT_Chennai_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8812" y="7"/>
            <a:ext cx="1370011" cy="622733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18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214332-272D-42D0-A3C9-6DCB67252566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395F4E-B420-4559-9C0A-3F694EF5976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D09C6E-CD62-4B7A-877C-CEFFF1FF70BD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7F568-F49D-49DE-B84B-6A6CA11A33F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7B9F7E-47EE-4C49-81D2-73395948E0DF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7E0C46-0AE0-4778-BF6D-5C92C2C2653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8B0C08-3B3B-4C0B-804B-485B12E69F4B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E018A3-368F-4480-8C7E-5A833359521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67D6DE-A8C9-478A-8FD1-808AA3A4D862}" type="datetime1">
              <a:rPr lang="en-US" smtClean="0"/>
              <a:pPr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AF10FF-C520-4F34-BDEE-26B090C62981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33CD77-450F-45BB-B576-EDF0BD108A4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54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62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54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69CF3D-9F52-4595-98E6-BF145AF5068A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3FD6AF-FEFF-44B2-AB58-B7173C93AF8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FAD908-3108-43F1-90DA-3ABE48E719B9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CCB52E-E1B1-4387-B7E0-DC3D2709FE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169AD6-EC21-4CAD-8086-3CB3FE9BFD4E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4A924A-B1F4-4C03-839F-B17EF8A038D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50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50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F8604D-F964-49D9-B7DA-6CAADBD637EB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A8037E-D0AF-4B4F-9349-549D0ED9C88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37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1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3604" y="1489075"/>
            <a:ext cx="5580196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6942" y="1489075"/>
            <a:ext cx="5580196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C8DCBD-4A46-4071-B934-2822FBD992FA}" type="datetime1">
              <a:rPr lang="en-US" smtClean="0"/>
              <a:pPr/>
              <a:t>6/9/2021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50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61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50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7316" y="58749"/>
            <a:ext cx="2839826" cy="5743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3599" y="58749"/>
            <a:ext cx="8320567" cy="5743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41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88C333-6270-4BA3-B35C-54659BA15C6B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C8FCE8-7EB8-4802-AFC1-E580759380E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C261F1-AB91-4CF7-9F0D-D8C5576EF2FD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55D4DB-BD78-44E6-BD30-AE3A52885F0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15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214332-272D-42D0-A3C9-6DCB67252566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395F4E-B420-4559-9C0A-3F694EF5976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D09C6E-CD62-4B7A-877C-CEFFF1FF70BD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7F568-F49D-49DE-B84B-6A6CA11A33F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5A17DE-1570-4774-B1AD-62A69E8AD85A}" type="datetime1">
              <a:rPr lang="en-US" smtClean="0"/>
              <a:pPr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7B9F7E-47EE-4C49-81D2-73395948E0DF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7E0C46-0AE0-4778-BF6D-5C92C2C2653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8B0C08-3B3B-4C0B-804B-485B12E69F4B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E018A3-368F-4480-8C7E-5A833359521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AF10FF-C520-4F34-BDEE-26B090C62981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33CD77-450F-45BB-B576-EDF0BD108A4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50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62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50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69CF3D-9F52-4595-98E6-BF145AF5068A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3FD6AF-FEFF-44B2-AB58-B7173C93AF8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FAD908-3108-43F1-90DA-3ABE48E719B9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CCB52E-E1B1-4387-B7E0-DC3D2709FE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169AD6-EC21-4CAD-8086-3CB3FE9BFD4E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4A924A-B1F4-4C03-839F-B17EF8A038D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50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50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F8604D-F964-49D9-B7DA-6CAADBD637EB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A8037E-D0AF-4B4F-9349-549D0ED9C88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33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07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5E21250-FC7A-495E-A11E-D4918731106D}" type="datetime1">
              <a:rPr lang="en-US" smtClean="0"/>
              <a:pPr/>
              <a:t>6/9/2021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3602" y="1489075"/>
            <a:ext cx="5580196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6942" y="1489075"/>
            <a:ext cx="5580196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7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57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7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7313" y="58746"/>
            <a:ext cx="2839826" cy="5743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3599" y="58746"/>
            <a:ext cx="8320567" cy="5743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37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88C333-6270-4BA3-B35C-54659BA15C6B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C8FCE8-7EB8-4802-AFC1-E580759380E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C261F1-AB91-4CF7-9F0D-D8C5576EF2FD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55D4DB-BD78-44E6-BD30-AE3A52885F0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50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62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50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0BE6E3-B4D9-4142-BCF3-33E19726A9AE}" type="datetime1">
              <a:rPr lang="en-US" smtClean="0"/>
              <a:pPr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1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214332-272D-42D0-A3C9-6DCB67252566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395F4E-B420-4559-9C0A-3F694EF5976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D09C6E-CD62-4B7A-877C-CEFFF1FF70BD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7F568-F49D-49DE-B84B-6A6CA11A33F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7B9F7E-47EE-4C49-81D2-73395948E0DF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7E0C46-0AE0-4778-BF6D-5C92C2C2653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8B0C08-3B3B-4C0B-804B-485B12E69F4B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E018A3-368F-4480-8C7E-5A833359521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AF10FF-C520-4F34-BDEE-26B090C62981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33CD77-450F-45BB-B576-EDF0BD108A4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50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61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50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69CF3D-9F52-4595-98E6-BF145AF5068A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3FD6AF-FEFF-44B2-AB58-B7173C93AF8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FAD908-3108-43F1-90DA-3ABE48E719B9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CCB52E-E1B1-4387-B7E0-DC3D2709FE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169AD6-EC21-4CAD-8086-3CB3FE9BFD4E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4A924A-B1F4-4C03-839F-B17EF8A038D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50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50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F8604D-F964-49D9-B7DA-6CAADBD637EB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A8037E-D0AF-4B4F-9349-549D0ED9C88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A5EF27-106E-435D-B2D7-AF7C8F4CEC88}" type="datetime1">
              <a:rPr lang="en-US" smtClean="0"/>
              <a:pPr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441" y="274638"/>
            <a:ext cx="1096994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441" y="1600207"/>
            <a:ext cx="1096994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en-US">
                <a:sym typeface="Calibri" pitchFamily="34" charset="0"/>
              </a:rPr>
              <a:t>第二级</a:t>
            </a:r>
          </a:p>
          <a:p>
            <a:pPr lvl="2"/>
            <a:r>
              <a:rPr lang="en-US">
                <a:sym typeface="Calibri" pitchFamily="34" charset="0"/>
              </a:rPr>
              <a:t>第三级</a:t>
            </a:r>
          </a:p>
          <a:p>
            <a:pPr lvl="3"/>
            <a:r>
              <a:rPr lang="en-US">
                <a:sym typeface="Calibri" pitchFamily="34" charset="0"/>
              </a:rPr>
              <a:t>第四级</a:t>
            </a:r>
          </a:p>
          <a:p>
            <a:pPr lvl="4"/>
            <a:r>
              <a:rPr lang="en-US">
                <a:sym typeface="Calibri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441" y="6356363"/>
            <a:ext cx="2844059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2C47F325-795A-4337-9081-3F44E6942699}" type="datetime1">
              <a:rPr lang="en-US" smtClean="0"/>
              <a:pPr/>
              <a:t>6/9/2021</a:t>
            </a:fld>
            <a:endParaRPr 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356363"/>
            <a:ext cx="385979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5326" y="6356363"/>
            <a:ext cx="2844059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 userDrawn="1"/>
        </p:nvCxnSpPr>
        <p:spPr bwMode="white">
          <a:xfrm>
            <a:off x="617141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sldNum="0" hdr="0" ftr="0"/>
  <p:txStyles>
    <p:titleStyle>
      <a:lvl1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itchFamily="34" charset="0"/>
        </a:defRPr>
      </a:lvl1pPr>
      <a:lvl2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2pPr>
      <a:lvl3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3pPr>
      <a:lvl4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4pPr>
      <a:lvl5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5pPr>
      <a:lvl6pPr marL="13716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441" y="274638"/>
            <a:ext cx="1096994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441" y="1600207"/>
            <a:ext cx="1096994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单击此处编辑母版文本样式</a:t>
            </a:r>
          </a:p>
          <a:p>
            <a:pPr lvl="1"/>
            <a:r>
              <a:rPr lang="en-US"/>
              <a:t>第二级</a:t>
            </a:r>
          </a:p>
          <a:p>
            <a:pPr lvl="2"/>
            <a:r>
              <a:rPr lang="en-US"/>
              <a:t>第三级</a:t>
            </a:r>
          </a:p>
          <a:p>
            <a:pPr lvl="3"/>
            <a:r>
              <a:rPr lang="en-US"/>
              <a:t>第四级</a:t>
            </a:r>
          </a:p>
          <a:p>
            <a:pPr lvl="4"/>
            <a:r>
              <a:rPr lang="en-US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441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245225"/>
            <a:ext cx="385979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5326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29449E7-742C-4BC4-8D99-F952BE6536F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3600" y="1489075"/>
            <a:ext cx="11363540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Textmasterformate durch Klicken bearbeiten</a:t>
            </a:r>
          </a:p>
          <a:p>
            <a:pPr lvl="1"/>
            <a:r>
              <a:rPr lang="en-US" altLang="zh-CN"/>
              <a:t>Zweite Ebene</a:t>
            </a:r>
          </a:p>
          <a:p>
            <a:pPr lvl="2"/>
            <a:r>
              <a:rPr lang="en-US" altLang="zh-CN"/>
              <a:t>Dritte Ebene</a:t>
            </a:r>
          </a:p>
          <a:p>
            <a:pPr lvl="3"/>
            <a:r>
              <a:rPr lang="en-US" altLang="zh-CN"/>
              <a:t>Vierte Ebene</a:t>
            </a:r>
          </a:p>
          <a:p>
            <a:pPr lvl="4"/>
            <a:r>
              <a:rPr lang="en-US" altLang="zh-CN"/>
              <a:t>Fünfte Ebene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365875"/>
            <a:ext cx="385979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宋体" pitchFamily="2" charset="-122"/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99949" y="58749"/>
            <a:ext cx="11357191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Klicken Sie, um das Titelformat zu bearbeiten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292024" y="6365875"/>
            <a:ext cx="1790234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en-US" sz="1000"/>
              <a:t>Page </a:t>
            </a:r>
            <a:r>
              <a:rPr lang="de-DE" altLang="en-US" sz="1000">
                <a:sym typeface="Wingdings" pitchFamily="2" charset="2"/>
              </a:rPr>
              <a:t></a:t>
            </a:r>
            <a:r>
              <a:rPr lang="de-DE" altLang="en-US" sz="1000"/>
              <a:t> </a:t>
            </a:r>
            <a:fld id="{AB1F534D-89A5-46BB-A867-3AC77C5F7D51}" type="slidenum">
              <a:rPr lang="de-DE" altLang="en-US" sz="1000"/>
              <a:pPr/>
              <a:t>‹#›</a:t>
            </a:fld>
            <a:endParaRPr lang="de-DE" altLang="en-US" sz="1000"/>
          </a:p>
        </p:txBody>
      </p:sp>
      <p:sp>
        <p:nvSpPr>
          <p:cNvPr id="1030" name="Rectangle 9"/>
          <p:cNvSpPr>
            <a:spLocks noChangeArrowheads="1"/>
          </p:cNvSpPr>
          <p:nvPr/>
        </p:nvSpPr>
        <p:spPr bwMode="auto">
          <a:xfrm>
            <a:off x="9562734" y="6156339"/>
            <a:ext cx="2194412" cy="3778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 cmpd="sng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de-DE" altLang="en-US" sz="1600" b="1"/>
              <a:t>YOUR LOGO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 userDrawn="1"/>
        </p:nvCxnSpPr>
        <p:spPr bwMode="white">
          <a:xfrm>
            <a:off x="617141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hf sldNum="0"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441" y="274638"/>
            <a:ext cx="1096994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441" y="1600207"/>
            <a:ext cx="1096994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441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</a:defRPr>
            </a:lvl1pPr>
          </a:lstStyle>
          <a:p>
            <a:fld id="{53F4EBD5-0F4B-45BB-83E6-A8D9AE56B7DA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245225"/>
            <a:ext cx="385979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5326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76D082E9-6999-473D-B784-5713DB26545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3600" y="1489075"/>
            <a:ext cx="11363540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Textmasterformate durch Klicken bearbeiten</a:t>
            </a:r>
          </a:p>
          <a:p>
            <a:pPr lvl="1"/>
            <a:r>
              <a:rPr lang="en-US" altLang="zh-CN"/>
              <a:t>Zweite Ebene</a:t>
            </a:r>
          </a:p>
          <a:p>
            <a:pPr lvl="2"/>
            <a:r>
              <a:rPr lang="en-US" altLang="zh-CN"/>
              <a:t>Dritte Ebene</a:t>
            </a:r>
          </a:p>
          <a:p>
            <a:pPr lvl="3"/>
            <a:r>
              <a:rPr lang="en-US" altLang="zh-CN"/>
              <a:t>Vierte Ebene</a:t>
            </a:r>
          </a:p>
          <a:p>
            <a:pPr lvl="4"/>
            <a:r>
              <a:rPr lang="en-US" altLang="zh-CN"/>
              <a:t>Fünfte Ebene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365875"/>
            <a:ext cx="385979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宋体" pitchFamily="2" charset="-122"/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99949" y="58749"/>
            <a:ext cx="11357191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Klicken Sie, um das Titelformat zu bearbeiten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292024" y="6365875"/>
            <a:ext cx="1790234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en-US" sz="1000"/>
              <a:t>Page </a:t>
            </a:r>
            <a:r>
              <a:rPr lang="de-DE" altLang="en-US" sz="1000">
                <a:sym typeface="Wingdings" pitchFamily="2" charset="2"/>
              </a:rPr>
              <a:t></a:t>
            </a:r>
            <a:r>
              <a:rPr lang="de-DE" altLang="en-US" sz="1000"/>
              <a:t> </a:t>
            </a:r>
            <a:fld id="{AB1F534D-89A5-46BB-A867-3AC77C5F7D51}" type="slidenum">
              <a:rPr lang="de-DE" altLang="en-US" sz="1000"/>
              <a:pPr/>
              <a:t>‹#›</a:t>
            </a:fld>
            <a:endParaRPr lang="de-DE" altLang="en-US" sz="1000"/>
          </a:p>
        </p:txBody>
      </p:sp>
      <p:sp>
        <p:nvSpPr>
          <p:cNvPr id="1030" name="Rectangle 9"/>
          <p:cNvSpPr>
            <a:spLocks noChangeArrowheads="1"/>
          </p:cNvSpPr>
          <p:nvPr/>
        </p:nvSpPr>
        <p:spPr bwMode="auto">
          <a:xfrm>
            <a:off x="9562734" y="6156336"/>
            <a:ext cx="2194412" cy="3778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 cmpd="sng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de-DE" altLang="en-US" sz="1600" b="1"/>
              <a:t>YOUR LOGO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hf sldNum="0"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441" y="274638"/>
            <a:ext cx="1096994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441" y="1600207"/>
            <a:ext cx="1096994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441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</a:defRPr>
            </a:lvl1pPr>
          </a:lstStyle>
          <a:p>
            <a:fld id="{53F4EBD5-0F4B-45BB-83E6-A8D9AE56B7DA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245225"/>
            <a:ext cx="385979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5326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76D082E9-6999-473D-B784-5713DB26545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3600" y="1489075"/>
            <a:ext cx="11363540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Textmasterformate durch Klicken bearbeiten</a:t>
            </a:r>
          </a:p>
          <a:p>
            <a:pPr lvl="1"/>
            <a:r>
              <a:rPr lang="en-US" altLang="zh-CN"/>
              <a:t>Zweite Ebene</a:t>
            </a:r>
          </a:p>
          <a:p>
            <a:pPr lvl="2"/>
            <a:r>
              <a:rPr lang="en-US" altLang="zh-CN"/>
              <a:t>Dritte Ebene</a:t>
            </a:r>
          </a:p>
          <a:p>
            <a:pPr lvl="3"/>
            <a:r>
              <a:rPr lang="en-US" altLang="zh-CN"/>
              <a:t>Vierte Ebene</a:t>
            </a:r>
          </a:p>
          <a:p>
            <a:pPr lvl="4"/>
            <a:r>
              <a:rPr lang="en-US" altLang="zh-CN"/>
              <a:t>Fünfte Ebene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365875"/>
            <a:ext cx="385979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宋体" pitchFamily="2" charset="-122"/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99949" y="58746"/>
            <a:ext cx="11357191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Klicken Sie, um das Titelformat zu bearbeiten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292024" y="6365875"/>
            <a:ext cx="1790234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en-US" sz="1000"/>
              <a:t>Page </a:t>
            </a:r>
            <a:r>
              <a:rPr lang="de-DE" altLang="en-US" sz="1000">
                <a:sym typeface="Wingdings" pitchFamily="2" charset="2"/>
              </a:rPr>
              <a:t></a:t>
            </a:r>
            <a:r>
              <a:rPr lang="de-DE" altLang="en-US" sz="1000"/>
              <a:t> </a:t>
            </a:r>
            <a:fld id="{AB1F534D-89A5-46BB-A867-3AC77C5F7D51}" type="slidenum">
              <a:rPr lang="de-DE" altLang="en-US" sz="1000"/>
              <a:pPr/>
              <a:t>‹#›</a:t>
            </a:fld>
            <a:endParaRPr lang="de-DE" altLang="en-US" sz="1000"/>
          </a:p>
        </p:txBody>
      </p:sp>
      <p:sp>
        <p:nvSpPr>
          <p:cNvPr id="1030" name="Rectangle 9"/>
          <p:cNvSpPr>
            <a:spLocks noChangeArrowheads="1"/>
          </p:cNvSpPr>
          <p:nvPr/>
        </p:nvSpPr>
        <p:spPr bwMode="auto">
          <a:xfrm>
            <a:off x="9562730" y="6156333"/>
            <a:ext cx="2194412" cy="3778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 cmpd="sng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de-DE" altLang="en-US" sz="1600" b="1"/>
              <a:t>YOUR LOGO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/>
  <p:hf sldNum="0"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441" y="274638"/>
            <a:ext cx="1096994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441" y="1600207"/>
            <a:ext cx="1096994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441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</a:defRPr>
            </a:lvl1pPr>
          </a:lstStyle>
          <a:p>
            <a:fld id="{53F4EBD5-0F4B-45BB-83E6-A8D9AE56B7DA}" type="datetimeFigureOut">
              <a:rPr lang="zh-CN" altLang="en-US"/>
              <a:pPr/>
              <a:t>2021/6/9</a:t>
            </a:fld>
            <a:endParaRPr lang="en-US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245225"/>
            <a:ext cx="385979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5326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76D082E9-6999-473D-B784-5713DB26545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18" Type="http://schemas.openxmlformats.org/officeDocument/2006/relationships/customXml" Target="../ink/ink6.xml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8.png"/><Relationship Id="rId12" Type="http://schemas.openxmlformats.org/officeDocument/2006/relationships/customXml" Target="../ink/ink3.xml"/><Relationship Id="rId17" Type="http://schemas.openxmlformats.org/officeDocument/2006/relationships/image" Target="../media/image44.png"/><Relationship Id="rId25" Type="http://schemas.openxmlformats.org/officeDocument/2006/relationships/image" Target="../media/image48.png"/><Relationship Id="rId2" Type="http://schemas.openxmlformats.org/officeDocument/2006/relationships/image" Target="../media/image14.pn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24" Type="http://schemas.openxmlformats.org/officeDocument/2006/relationships/customXml" Target="../ink/ink9.xml"/><Relationship Id="rId5" Type="http://schemas.openxmlformats.org/officeDocument/2006/relationships/image" Target="../media/image36.png"/><Relationship Id="rId15" Type="http://schemas.openxmlformats.org/officeDocument/2006/relationships/image" Target="../media/image43.png"/><Relationship Id="rId23" Type="http://schemas.openxmlformats.org/officeDocument/2006/relationships/image" Target="../media/image47.png"/><Relationship Id="rId10" Type="http://schemas.openxmlformats.org/officeDocument/2006/relationships/customXml" Target="../ink/ink2.xml"/><Relationship Id="rId19" Type="http://schemas.openxmlformats.org/officeDocument/2006/relationships/image" Target="../media/image45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customXml" Target="../ink/ink11.xml"/><Relationship Id="rId18" Type="http://schemas.openxmlformats.org/officeDocument/2006/relationships/image" Target="../media/image71.png"/><Relationship Id="rId26" Type="http://schemas.openxmlformats.org/officeDocument/2006/relationships/image" Target="../media/image75.png"/><Relationship Id="rId3" Type="http://schemas.openxmlformats.org/officeDocument/2006/relationships/image" Target="../media/image61.png"/><Relationship Id="rId21" Type="http://schemas.openxmlformats.org/officeDocument/2006/relationships/customXml" Target="../ink/ink15.xml"/><Relationship Id="rId7" Type="http://schemas.openxmlformats.org/officeDocument/2006/relationships/image" Target="../media/image14.png"/><Relationship Id="rId12" Type="http://schemas.openxmlformats.org/officeDocument/2006/relationships/image" Target="../media/image68.png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2" Type="http://schemas.openxmlformats.org/officeDocument/2006/relationships/image" Target="../media/image60.png"/><Relationship Id="rId16" Type="http://schemas.openxmlformats.org/officeDocument/2006/relationships/image" Target="../media/image70.png"/><Relationship Id="rId20" Type="http://schemas.openxmlformats.org/officeDocument/2006/relationships/image" Target="../media/image72.png"/><Relationship Id="rId29" Type="http://schemas.openxmlformats.org/officeDocument/2006/relationships/customXml" Target="../ink/ink1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4.png"/><Relationship Id="rId11" Type="http://schemas.openxmlformats.org/officeDocument/2006/relationships/customXml" Target="../ink/ink10.xml"/><Relationship Id="rId24" Type="http://schemas.openxmlformats.org/officeDocument/2006/relationships/image" Target="../media/image74.png"/><Relationship Id="rId32" Type="http://schemas.openxmlformats.org/officeDocument/2006/relationships/image" Target="../media/image78.png"/><Relationship Id="rId5" Type="http://schemas.openxmlformats.org/officeDocument/2006/relationships/image" Target="../media/image63.png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image" Target="../media/image76.png"/><Relationship Id="rId10" Type="http://schemas.openxmlformats.org/officeDocument/2006/relationships/image" Target="../media/image67.png"/><Relationship Id="rId19" Type="http://schemas.openxmlformats.org/officeDocument/2006/relationships/customXml" Target="../ink/ink14.xml"/><Relationship Id="rId31" Type="http://schemas.openxmlformats.org/officeDocument/2006/relationships/customXml" Target="../ink/ink20.xml"/><Relationship Id="rId4" Type="http://schemas.openxmlformats.org/officeDocument/2006/relationships/image" Target="../media/image62.png"/><Relationship Id="rId9" Type="http://schemas.openxmlformats.org/officeDocument/2006/relationships/image" Target="../media/image66.png"/><Relationship Id="rId14" Type="http://schemas.openxmlformats.org/officeDocument/2006/relationships/image" Target="../media/image69.png"/><Relationship Id="rId22" Type="http://schemas.openxmlformats.org/officeDocument/2006/relationships/image" Target="../media/image73.png"/><Relationship Id="rId27" Type="http://schemas.openxmlformats.org/officeDocument/2006/relationships/customXml" Target="../ink/ink18.xml"/><Relationship Id="rId30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customXml" Target="../ink/ink23.xml"/><Relationship Id="rId18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6.png"/><Relationship Id="rId17" Type="http://schemas.openxmlformats.org/officeDocument/2006/relationships/customXml" Target="../ink/ink25.xml"/><Relationship Id="rId2" Type="http://schemas.openxmlformats.org/officeDocument/2006/relationships/image" Target="../media/image14.png"/><Relationship Id="rId16" Type="http://schemas.openxmlformats.org/officeDocument/2006/relationships/image" Target="../media/image88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2.png"/><Relationship Id="rId11" Type="http://schemas.openxmlformats.org/officeDocument/2006/relationships/customXml" Target="../ink/ink22.xml"/><Relationship Id="rId5" Type="http://schemas.openxmlformats.org/officeDocument/2006/relationships/image" Target="../media/image81.png"/><Relationship Id="rId15" Type="http://schemas.openxmlformats.org/officeDocument/2006/relationships/customXml" Target="../ink/ink24.xml"/><Relationship Id="rId10" Type="http://schemas.openxmlformats.org/officeDocument/2006/relationships/image" Target="../media/image85.png"/><Relationship Id="rId19" Type="http://schemas.openxmlformats.org/officeDocument/2006/relationships/customXml" Target="../ink/ink26.xml"/><Relationship Id="rId4" Type="http://schemas.openxmlformats.org/officeDocument/2006/relationships/image" Target="../media/image80.png"/><Relationship Id="rId9" Type="http://schemas.openxmlformats.org/officeDocument/2006/relationships/customXml" Target="../ink/ink21.xml"/><Relationship Id="rId1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.xml"/><Relationship Id="rId21" Type="http://schemas.openxmlformats.org/officeDocument/2006/relationships/image" Target="../media/image100.png"/><Relationship Id="rId42" Type="http://schemas.openxmlformats.org/officeDocument/2006/relationships/customXml" Target="../ink/ink47.xml"/><Relationship Id="rId47" Type="http://schemas.openxmlformats.org/officeDocument/2006/relationships/image" Target="../media/image113.png"/><Relationship Id="rId63" Type="http://schemas.openxmlformats.org/officeDocument/2006/relationships/image" Target="../media/image121.png"/><Relationship Id="rId68" Type="http://schemas.openxmlformats.org/officeDocument/2006/relationships/customXml" Target="../ink/ink60.xml"/><Relationship Id="rId16" Type="http://schemas.openxmlformats.org/officeDocument/2006/relationships/customXml" Target="../ink/ink34.xml"/><Relationship Id="rId11" Type="http://schemas.openxmlformats.org/officeDocument/2006/relationships/image" Target="../media/image95.png"/><Relationship Id="rId24" Type="http://schemas.openxmlformats.org/officeDocument/2006/relationships/customXml" Target="../ink/ink38.xml"/><Relationship Id="rId32" Type="http://schemas.openxmlformats.org/officeDocument/2006/relationships/customXml" Target="../ink/ink42.xml"/><Relationship Id="rId37" Type="http://schemas.openxmlformats.org/officeDocument/2006/relationships/image" Target="../media/image108.png"/><Relationship Id="rId40" Type="http://schemas.openxmlformats.org/officeDocument/2006/relationships/customXml" Target="../ink/ink46.xml"/><Relationship Id="rId45" Type="http://schemas.openxmlformats.org/officeDocument/2006/relationships/image" Target="../media/image112.png"/><Relationship Id="rId53" Type="http://schemas.openxmlformats.org/officeDocument/2006/relationships/image" Target="../media/image116.png"/><Relationship Id="rId58" Type="http://schemas.openxmlformats.org/officeDocument/2006/relationships/customXml" Target="../ink/ink55.xml"/><Relationship Id="rId66" Type="http://schemas.openxmlformats.org/officeDocument/2006/relationships/customXml" Target="../ink/ink59.xml"/><Relationship Id="rId74" Type="http://schemas.openxmlformats.org/officeDocument/2006/relationships/customXml" Target="../ink/ink63.xml"/><Relationship Id="rId79" Type="http://schemas.openxmlformats.org/officeDocument/2006/relationships/image" Target="../media/image129.png"/><Relationship Id="rId5" Type="http://schemas.openxmlformats.org/officeDocument/2006/relationships/image" Target="../media/image92.png"/><Relationship Id="rId61" Type="http://schemas.openxmlformats.org/officeDocument/2006/relationships/image" Target="../media/image120.png"/><Relationship Id="rId19" Type="http://schemas.openxmlformats.org/officeDocument/2006/relationships/image" Target="../media/image99.png"/><Relationship Id="rId14" Type="http://schemas.openxmlformats.org/officeDocument/2006/relationships/customXml" Target="../ink/ink33.xml"/><Relationship Id="rId22" Type="http://schemas.openxmlformats.org/officeDocument/2006/relationships/customXml" Target="../ink/ink37.xml"/><Relationship Id="rId27" Type="http://schemas.openxmlformats.org/officeDocument/2006/relationships/image" Target="../media/image103.png"/><Relationship Id="rId30" Type="http://schemas.openxmlformats.org/officeDocument/2006/relationships/customXml" Target="../ink/ink41.xml"/><Relationship Id="rId35" Type="http://schemas.openxmlformats.org/officeDocument/2006/relationships/image" Target="../media/image107.png"/><Relationship Id="rId43" Type="http://schemas.openxmlformats.org/officeDocument/2006/relationships/image" Target="../media/image111.png"/><Relationship Id="rId48" Type="http://schemas.openxmlformats.org/officeDocument/2006/relationships/customXml" Target="../ink/ink50.xml"/><Relationship Id="rId56" Type="http://schemas.openxmlformats.org/officeDocument/2006/relationships/customXml" Target="../ink/ink54.xml"/><Relationship Id="rId64" Type="http://schemas.openxmlformats.org/officeDocument/2006/relationships/customXml" Target="../ink/ink58.xml"/><Relationship Id="rId69" Type="http://schemas.openxmlformats.org/officeDocument/2006/relationships/image" Target="../media/image124.png"/><Relationship Id="rId77" Type="http://schemas.openxmlformats.org/officeDocument/2006/relationships/image" Target="../media/image128.png"/><Relationship Id="rId8" Type="http://schemas.openxmlformats.org/officeDocument/2006/relationships/customXml" Target="../ink/ink30.xml"/><Relationship Id="rId51" Type="http://schemas.openxmlformats.org/officeDocument/2006/relationships/image" Target="../media/image115.png"/><Relationship Id="rId72" Type="http://schemas.openxmlformats.org/officeDocument/2006/relationships/customXml" Target="../ink/ink62.xml"/><Relationship Id="rId3" Type="http://schemas.openxmlformats.org/officeDocument/2006/relationships/image" Target="../media/image91.png"/><Relationship Id="rId12" Type="http://schemas.openxmlformats.org/officeDocument/2006/relationships/customXml" Target="../ink/ink32.xml"/><Relationship Id="rId17" Type="http://schemas.openxmlformats.org/officeDocument/2006/relationships/image" Target="../media/image98.png"/><Relationship Id="rId25" Type="http://schemas.openxmlformats.org/officeDocument/2006/relationships/image" Target="../media/image102.png"/><Relationship Id="rId33" Type="http://schemas.openxmlformats.org/officeDocument/2006/relationships/image" Target="../media/image106.png"/><Relationship Id="rId38" Type="http://schemas.openxmlformats.org/officeDocument/2006/relationships/customXml" Target="../ink/ink45.xml"/><Relationship Id="rId46" Type="http://schemas.openxmlformats.org/officeDocument/2006/relationships/customXml" Target="../ink/ink49.xml"/><Relationship Id="rId59" Type="http://schemas.openxmlformats.org/officeDocument/2006/relationships/image" Target="../media/image119.png"/><Relationship Id="rId67" Type="http://schemas.openxmlformats.org/officeDocument/2006/relationships/image" Target="../media/image123.png"/><Relationship Id="rId20" Type="http://schemas.openxmlformats.org/officeDocument/2006/relationships/customXml" Target="../ink/ink36.xml"/><Relationship Id="rId41" Type="http://schemas.openxmlformats.org/officeDocument/2006/relationships/image" Target="../media/image110.png"/><Relationship Id="rId54" Type="http://schemas.openxmlformats.org/officeDocument/2006/relationships/customXml" Target="../ink/ink53.xml"/><Relationship Id="rId62" Type="http://schemas.openxmlformats.org/officeDocument/2006/relationships/customXml" Target="../ink/ink57.xml"/><Relationship Id="rId70" Type="http://schemas.openxmlformats.org/officeDocument/2006/relationships/customXml" Target="../ink/ink61.xml"/><Relationship Id="rId75" Type="http://schemas.openxmlformats.org/officeDocument/2006/relationships/image" Target="../media/image127.png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29.xml"/><Relationship Id="rId15" Type="http://schemas.openxmlformats.org/officeDocument/2006/relationships/image" Target="../media/image97.png"/><Relationship Id="rId23" Type="http://schemas.openxmlformats.org/officeDocument/2006/relationships/image" Target="../media/image101.png"/><Relationship Id="rId28" Type="http://schemas.openxmlformats.org/officeDocument/2006/relationships/customXml" Target="../ink/ink40.xml"/><Relationship Id="rId36" Type="http://schemas.openxmlformats.org/officeDocument/2006/relationships/customXml" Target="../ink/ink44.xml"/><Relationship Id="rId49" Type="http://schemas.openxmlformats.org/officeDocument/2006/relationships/image" Target="../media/image114.png"/><Relationship Id="rId57" Type="http://schemas.openxmlformats.org/officeDocument/2006/relationships/image" Target="../media/image118.png"/><Relationship Id="rId10" Type="http://schemas.openxmlformats.org/officeDocument/2006/relationships/customXml" Target="../ink/ink31.xml"/><Relationship Id="rId31" Type="http://schemas.openxmlformats.org/officeDocument/2006/relationships/image" Target="../media/image105.png"/><Relationship Id="rId44" Type="http://schemas.openxmlformats.org/officeDocument/2006/relationships/customXml" Target="../ink/ink48.xml"/><Relationship Id="rId52" Type="http://schemas.openxmlformats.org/officeDocument/2006/relationships/customXml" Target="../ink/ink52.xml"/><Relationship Id="rId60" Type="http://schemas.openxmlformats.org/officeDocument/2006/relationships/customXml" Target="../ink/ink56.xml"/><Relationship Id="rId65" Type="http://schemas.openxmlformats.org/officeDocument/2006/relationships/image" Target="../media/image122.png"/><Relationship Id="rId73" Type="http://schemas.openxmlformats.org/officeDocument/2006/relationships/image" Target="../media/image126.png"/><Relationship Id="rId78" Type="http://schemas.openxmlformats.org/officeDocument/2006/relationships/customXml" Target="../ink/ink65.xml"/><Relationship Id="rId4" Type="http://schemas.openxmlformats.org/officeDocument/2006/relationships/customXml" Target="../ink/ink28.xml"/><Relationship Id="rId9" Type="http://schemas.openxmlformats.org/officeDocument/2006/relationships/image" Target="../media/image94.png"/><Relationship Id="rId13" Type="http://schemas.openxmlformats.org/officeDocument/2006/relationships/image" Target="../media/image96.png"/><Relationship Id="rId18" Type="http://schemas.openxmlformats.org/officeDocument/2006/relationships/customXml" Target="../ink/ink35.xml"/><Relationship Id="rId39" Type="http://schemas.openxmlformats.org/officeDocument/2006/relationships/image" Target="../media/image109.png"/><Relationship Id="rId34" Type="http://schemas.openxmlformats.org/officeDocument/2006/relationships/customXml" Target="../ink/ink43.xml"/><Relationship Id="rId50" Type="http://schemas.openxmlformats.org/officeDocument/2006/relationships/customXml" Target="../ink/ink51.xml"/><Relationship Id="rId55" Type="http://schemas.openxmlformats.org/officeDocument/2006/relationships/image" Target="../media/image117.png"/><Relationship Id="rId76" Type="http://schemas.openxmlformats.org/officeDocument/2006/relationships/customXml" Target="../ink/ink64.xml"/><Relationship Id="rId7" Type="http://schemas.openxmlformats.org/officeDocument/2006/relationships/image" Target="../media/image93.png"/><Relationship Id="rId71" Type="http://schemas.openxmlformats.org/officeDocument/2006/relationships/image" Target="../media/image125.png"/><Relationship Id="rId2" Type="http://schemas.openxmlformats.org/officeDocument/2006/relationships/customXml" Target="../ink/ink27.xml"/><Relationship Id="rId29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8.xml"/><Relationship Id="rId21" Type="http://schemas.openxmlformats.org/officeDocument/2006/relationships/image" Target="../media/image139.png"/><Relationship Id="rId42" Type="http://schemas.openxmlformats.org/officeDocument/2006/relationships/customXml" Target="../ink/ink86.xml"/><Relationship Id="rId47" Type="http://schemas.openxmlformats.org/officeDocument/2006/relationships/image" Target="../media/image152.png"/><Relationship Id="rId63" Type="http://schemas.openxmlformats.org/officeDocument/2006/relationships/image" Target="../media/image160.png"/><Relationship Id="rId68" Type="http://schemas.openxmlformats.org/officeDocument/2006/relationships/customXml" Target="../ink/ink99.xml"/><Relationship Id="rId7" Type="http://schemas.openxmlformats.org/officeDocument/2006/relationships/image" Target="../media/image132.png"/><Relationship Id="rId2" Type="http://schemas.openxmlformats.org/officeDocument/2006/relationships/customXml" Target="../ink/ink66.xml"/><Relationship Id="rId16" Type="http://schemas.openxmlformats.org/officeDocument/2006/relationships/customXml" Target="../ink/ink73.xml"/><Relationship Id="rId29" Type="http://schemas.openxmlformats.org/officeDocument/2006/relationships/image" Target="../media/image143.png"/><Relationship Id="rId11" Type="http://schemas.openxmlformats.org/officeDocument/2006/relationships/image" Target="../media/image134.png"/><Relationship Id="rId24" Type="http://schemas.openxmlformats.org/officeDocument/2006/relationships/customXml" Target="../ink/ink77.xml"/><Relationship Id="rId32" Type="http://schemas.openxmlformats.org/officeDocument/2006/relationships/customXml" Target="../ink/ink81.xml"/><Relationship Id="rId37" Type="http://schemas.openxmlformats.org/officeDocument/2006/relationships/image" Target="../media/image147.png"/><Relationship Id="rId40" Type="http://schemas.openxmlformats.org/officeDocument/2006/relationships/customXml" Target="../ink/ink85.xml"/><Relationship Id="rId45" Type="http://schemas.openxmlformats.org/officeDocument/2006/relationships/image" Target="../media/image151.png"/><Relationship Id="rId53" Type="http://schemas.openxmlformats.org/officeDocument/2006/relationships/image" Target="../media/image155.png"/><Relationship Id="rId58" Type="http://schemas.openxmlformats.org/officeDocument/2006/relationships/customXml" Target="../ink/ink94.xml"/><Relationship Id="rId66" Type="http://schemas.openxmlformats.org/officeDocument/2006/relationships/customXml" Target="../ink/ink98.xml"/><Relationship Id="rId5" Type="http://schemas.openxmlformats.org/officeDocument/2006/relationships/image" Target="../media/image131.png"/><Relationship Id="rId61" Type="http://schemas.openxmlformats.org/officeDocument/2006/relationships/image" Target="../media/image159.png"/><Relationship Id="rId19" Type="http://schemas.openxmlformats.org/officeDocument/2006/relationships/image" Target="../media/image138.png"/><Relationship Id="rId14" Type="http://schemas.openxmlformats.org/officeDocument/2006/relationships/customXml" Target="../ink/ink72.xml"/><Relationship Id="rId22" Type="http://schemas.openxmlformats.org/officeDocument/2006/relationships/customXml" Target="../ink/ink76.xml"/><Relationship Id="rId27" Type="http://schemas.openxmlformats.org/officeDocument/2006/relationships/image" Target="../media/image142.png"/><Relationship Id="rId30" Type="http://schemas.openxmlformats.org/officeDocument/2006/relationships/customXml" Target="../ink/ink80.xml"/><Relationship Id="rId35" Type="http://schemas.openxmlformats.org/officeDocument/2006/relationships/image" Target="../media/image146.png"/><Relationship Id="rId43" Type="http://schemas.openxmlformats.org/officeDocument/2006/relationships/image" Target="../media/image150.png"/><Relationship Id="rId48" Type="http://schemas.openxmlformats.org/officeDocument/2006/relationships/customXml" Target="../ink/ink89.xml"/><Relationship Id="rId56" Type="http://schemas.openxmlformats.org/officeDocument/2006/relationships/customXml" Target="../ink/ink93.xml"/><Relationship Id="rId64" Type="http://schemas.openxmlformats.org/officeDocument/2006/relationships/customXml" Target="../ink/ink97.xml"/><Relationship Id="rId69" Type="http://schemas.openxmlformats.org/officeDocument/2006/relationships/image" Target="../media/image163.png"/><Relationship Id="rId8" Type="http://schemas.openxmlformats.org/officeDocument/2006/relationships/customXml" Target="../ink/ink69.xml"/><Relationship Id="rId51" Type="http://schemas.openxmlformats.org/officeDocument/2006/relationships/image" Target="../media/image154.png"/><Relationship Id="rId3" Type="http://schemas.openxmlformats.org/officeDocument/2006/relationships/image" Target="../media/image130.png"/><Relationship Id="rId12" Type="http://schemas.openxmlformats.org/officeDocument/2006/relationships/customXml" Target="../ink/ink71.xml"/><Relationship Id="rId17" Type="http://schemas.openxmlformats.org/officeDocument/2006/relationships/image" Target="../media/image137.png"/><Relationship Id="rId25" Type="http://schemas.openxmlformats.org/officeDocument/2006/relationships/image" Target="../media/image141.png"/><Relationship Id="rId33" Type="http://schemas.openxmlformats.org/officeDocument/2006/relationships/image" Target="../media/image145.png"/><Relationship Id="rId38" Type="http://schemas.openxmlformats.org/officeDocument/2006/relationships/customXml" Target="../ink/ink84.xml"/><Relationship Id="rId46" Type="http://schemas.openxmlformats.org/officeDocument/2006/relationships/customXml" Target="../ink/ink88.xml"/><Relationship Id="rId59" Type="http://schemas.openxmlformats.org/officeDocument/2006/relationships/image" Target="../media/image158.png"/><Relationship Id="rId67" Type="http://schemas.openxmlformats.org/officeDocument/2006/relationships/image" Target="../media/image162.png"/><Relationship Id="rId20" Type="http://schemas.openxmlformats.org/officeDocument/2006/relationships/customXml" Target="../ink/ink75.xml"/><Relationship Id="rId41" Type="http://schemas.openxmlformats.org/officeDocument/2006/relationships/image" Target="../media/image149.png"/><Relationship Id="rId54" Type="http://schemas.openxmlformats.org/officeDocument/2006/relationships/customXml" Target="../ink/ink92.xml"/><Relationship Id="rId62" Type="http://schemas.openxmlformats.org/officeDocument/2006/relationships/customXml" Target="../ink/ink96.xml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68.xml"/><Relationship Id="rId15" Type="http://schemas.openxmlformats.org/officeDocument/2006/relationships/image" Target="../media/image136.png"/><Relationship Id="rId23" Type="http://schemas.openxmlformats.org/officeDocument/2006/relationships/image" Target="../media/image140.png"/><Relationship Id="rId28" Type="http://schemas.openxmlformats.org/officeDocument/2006/relationships/customXml" Target="../ink/ink79.xml"/><Relationship Id="rId36" Type="http://schemas.openxmlformats.org/officeDocument/2006/relationships/customXml" Target="../ink/ink83.xml"/><Relationship Id="rId49" Type="http://schemas.openxmlformats.org/officeDocument/2006/relationships/image" Target="../media/image153.png"/><Relationship Id="rId57" Type="http://schemas.openxmlformats.org/officeDocument/2006/relationships/image" Target="../media/image157.png"/><Relationship Id="rId10" Type="http://schemas.openxmlformats.org/officeDocument/2006/relationships/customXml" Target="../ink/ink70.xml"/><Relationship Id="rId31" Type="http://schemas.openxmlformats.org/officeDocument/2006/relationships/image" Target="../media/image144.png"/><Relationship Id="rId44" Type="http://schemas.openxmlformats.org/officeDocument/2006/relationships/customXml" Target="../ink/ink87.xml"/><Relationship Id="rId52" Type="http://schemas.openxmlformats.org/officeDocument/2006/relationships/customXml" Target="../ink/ink91.xml"/><Relationship Id="rId60" Type="http://schemas.openxmlformats.org/officeDocument/2006/relationships/customXml" Target="../ink/ink95.xml"/><Relationship Id="rId65" Type="http://schemas.openxmlformats.org/officeDocument/2006/relationships/image" Target="../media/image161.png"/><Relationship Id="rId4" Type="http://schemas.openxmlformats.org/officeDocument/2006/relationships/customXml" Target="../ink/ink67.xml"/><Relationship Id="rId9" Type="http://schemas.openxmlformats.org/officeDocument/2006/relationships/image" Target="../media/image133.png"/><Relationship Id="rId13" Type="http://schemas.openxmlformats.org/officeDocument/2006/relationships/image" Target="../media/image135.png"/><Relationship Id="rId18" Type="http://schemas.openxmlformats.org/officeDocument/2006/relationships/customXml" Target="../ink/ink74.xml"/><Relationship Id="rId39" Type="http://schemas.openxmlformats.org/officeDocument/2006/relationships/image" Target="../media/image148.png"/><Relationship Id="rId34" Type="http://schemas.openxmlformats.org/officeDocument/2006/relationships/customXml" Target="../ink/ink82.xml"/><Relationship Id="rId50" Type="http://schemas.openxmlformats.org/officeDocument/2006/relationships/customXml" Target="../ink/ink90.xml"/><Relationship Id="rId55" Type="http://schemas.openxmlformats.org/officeDocument/2006/relationships/image" Target="../media/image15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2.xml"/><Relationship Id="rId21" Type="http://schemas.openxmlformats.org/officeDocument/2006/relationships/image" Target="../media/image173.png"/><Relationship Id="rId42" Type="http://schemas.openxmlformats.org/officeDocument/2006/relationships/customXml" Target="../ink/ink120.xml"/><Relationship Id="rId47" Type="http://schemas.openxmlformats.org/officeDocument/2006/relationships/image" Target="../media/image186.png"/><Relationship Id="rId63" Type="http://schemas.openxmlformats.org/officeDocument/2006/relationships/image" Target="../media/image194.png"/><Relationship Id="rId68" Type="http://schemas.openxmlformats.org/officeDocument/2006/relationships/customXml" Target="../ink/ink133.xml"/><Relationship Id="rId84" Type="http://schemas.openxmlformats.org/officeDocument/2006/relationships/customXml" Target="../ink/ink141.xml"/><Relationship Id="rId89" Type="http://schemas.openxmlformats.org/officeDocument/2006/relationships/image" Target="../media/image207.png"/><Relationship Id="rId16" Type="http://schemas.openxmlformats.org/officeDocument/2006/relationships/customXml" Target="../ink/ink107.xml"/><Relationship Id="rId11" Type="http://schemas.openxmlformats.org/officeDocument/2006/relationships/image" Target="../media/image168.png"/><Relationship Id="rId32" Type="http://schemas.openxmlformats.org/officeDocument/2006/relationships/customXml" Target="../ink/ink115.xml"/><Relationship Id="rId37" Type="http://schemas.openxmlformats.org/officeDocument/2006/relationships/image" Target="../media/image181.png"/><Relationship Id="rId53" Type="http://schemas.openxmlformats.org/officeDocument/2006/relationships/image" Target="../media/image189.png"/><Relationship Id="rId58" Type="http://schemas.openxmlformats.org/officeDocument/2006/relationships/customXml" Target="../ink/ink128.xml"/><Relationship Id="rId74" Type="http://schemas.openxmlformats.org/officeDocument/2006/relationships/customXml" Target="../ink/ink136.xml"/><Relationship Id="rId79" Type="http://schemas.openxmlformats.org/officeDocument/2006/relationships/image" Target="../media/image202.png"/><Relationship Id="rId5" Type="http://schemas.openxmlformats.org/officeDocument/2006/relationships/image" Target="../media/image165.png"/><Relationship Id="rId90" Type="http://schemas.openxmlformats.org/officeDocument/2006/relationships/customXml" Target="../ink/ink144.xml"/><Relationship Id="rId95" Type="http://schemas.openxmlformats.org/officeDocument/2006/relationships/image" Target="../media/image210.png"/><Relationship Id="rId22" Type="http://schemas.openxmlformats.org/officeDocument/2006/relationships/customXml" Target="../ink/ink110.xml"/><Relationship Id="rId27" Type="http://schemas.openxmlformats.org/officeDocument/2006/relationships/image" Target="../media/image176.png"/><Relationship Id="rId43" Type="http://schemas.openxmlformats.org/officeDocument/2006/relationships/image" Target="../media/image184.png"/><Relationship Id="rId48" Type="http://schemas.openxmlformats.org/officeDocument/2006/relationships/customXml" Target="../ink/ink123.xml"/><Relationship Id="rId64" Type="http://schemas.openxmlformats.org/officeDocument/2006/relationships/customXml" Target="../ink/ink131.xml"/><Relationship Id="rId69" Type="http://schemas.openxmlformats.org/officeDocument/2006/relationships/image" Target="../media/image197.png"/><Relationship Id="rId80" Type="http://schemas.openxmlformats.org/officeDocument/2006/relationships/customXml" Target="../ink/ink139.xml"/><Relationship Id="rId85" Type="http://schemas.openxmlformats.org/officeDocument/2006/relationships/image" Target="../media/image205.png"/><Relationship Id="rId12" Type="http://schemas.openxmlformats.org/officeDocument/2006/relationships/customXml" Target="../ink/ink105.xml"/><Relationship Id="rId17" Type="http://schemas.openxmlformats.org/officeDocument/2006/relationships/image" Target="../media/image171.png"/><Relationship Id="rId25" Type="http://schemas.openxmlformats.org/officeDocument/2006/relationships/image" Target="../media/image175.png"/><Relationship Id="rId33" Type="http://schemas.openxmlformats.org/officeDocument/2006/relationships/image" Target="../media/image179.png"/><Relationship Id="rId38" Type="http://schemas.openxmlformats.org/officeDocument/2006/relationships/customXml" Target="../ink/ink118.xml"/><Relationship Id="rId46" Type="http://schemas.openxmlformats.org/officeDocument/2006/relationships/customXml" Target="../ink/ink122.xml"/><Relationship Id="rId59" Type="http://schemas.openxmlformats.org/officeDocument/2006/relationships/image" Target="../media/image192.png"/><Relationship Id="rId67" Type="http://schemas.openxmlformats.org/officeDocument/2006/relationships/image" Target="../media/image196.png"/><Relationship Id="rId20" Type="http://schemas.openxmlformats.org/officeDocument/2006/relationships/customXml" Target="../ink/ink109.xml"/><Relationship Id="rId41" Type="http://schemas.openxmlformats.org/officeDocument/2006/relationships/image" Target="../media/image183.png"/><Relationship Id="rId54" Type="http://schemas.openxmlformats.org/officeDocument/2006/relationships/customXml" Target="../ink/ink126.xml"/><Relationship Id="rId62" Type="http://schemas.openxmlformats.org/officeDocument/2006/relationships/customXml" Target="../ink/ink130.xml"/><Relationship Id="rId70" Type="http://schemas.openxmlformats.org/officeDocument/2006/relationships/customXml" Target="../ink/ink134.xml"/><Relationship Id="rId75" Type="http://schemas.openxmlformats.org/officeDocument/2006/relationships/image" Target="../media/image200.png"/><Relationship Id="rId83" Type="http://schemas.openxmlformats.org/officeDocument/2006/relationships/image" Target="../media/image204.png"/><Relationship Id="rId88" Type="http://schemas.openxmlformats.org/officeDocument/2006/relationships/customXml" Target="../ink/ink143.xml"/><Relationship Id="rId91" Type="http://schemas.openxmlformats.org/officeDocument/2006/relationships/image" Target="../media/image208.png"/><Relationship Id="rId96" Type="http://schemas.openxmlformats.org/officeDocument/2006/relationships/customXml" Target="../ink/ink147.xml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102.xml"/><Relationship Id="rId15" Type="http://schemas.openxmlformats.org/officeDocument/2006/relationships/image" Target="../media/image170.png"/><Relationship Id="rId23" Type="http://schemas.openxmlformats.org/officeDocument/2006/relationships/image" Target="../media/image174.png"/><Relationship Id="rId28" Type="http://schemas.openxmlformats.org/officeDocument/2006/relationships/customXml" Target="../ink/ink113.xml"/><Relationship Id="rId36" Type="http://schemas.openxmlformats.org/officeDocument/2006/relationships/customXml" Target="../ink/ink117.xml"/><Relationship Id="rId49" Type="http://schemas.openxmlformats.org/officeDocument/2006/relationships/image" Target="../media/image187.png"/><Relationship Id="rId57" Type="http://schemas.openxmlformats.org/officeDocument/2006/relationships/image" Target="../media/image191.png"/><Relationship Id="rId10" Type="http://schemas.openxmlformats.org/officeDocument/2006/relationships/customXml" Target="../ink/ink104.xml"/><Relationship Id="rId31" Type="http://schemas.openxmlformats.org/officeDocument/2006/relationships/image" Target="../media/image178.png"/><Relationship Id="rId44" Type="http://schemas.openxmlformats.org/officeDocument/2006/relationships/customXml" Target="../ink/ink121.xml"/><Relationship Id="rId52" Type="http://schemas.openxmlformats.org/officeDocument/2006/relationships/customXml" Target="../ink/ink125.xml"/><Relationship Id="rId60" Type="http://schemas.openxmlformats.org/officeDocument/2006/relationships/customXml" Target="../ink/ink129.xml"/><Relationship Id="rId65" Type="http://schemas.openxmlformats.org/officeDocument/2006/relationships/image" Target="../media/image195.png"/><Relationship Id="rId73" Type="http://schemas.openxmlformats.org/officeDocument/2006/relationships/image" Target="../media/image199.png"/><Relationship Id="rId78" Type="http://schemas.openxmlformats.org/officeDocument/2006/relationships/customXml" Target="../ink/ink138.xml"/><Relationship Id="rId81" Type="http://schemas.openxmlformats.org/officeDocument/2006/relationships/image" Target="../media/image203.png"/><Relationship Id="rId86" Type="http://schemas.openxmlformats.org/officeDocument/2006/relationships/customXml" Target="../ink/ink142.xml"/><Relationship Id="rId94" Type="http://schemas.openxmlformats.org/officeDocument/2006/relationships/customXml" Target="../ink/ink146.xml"/><Relationship Id="rId99" Type="http://schemas.openxmlformats.org/officeDocument/2006/relationships/image" Target="../media/image212.png"/><Relationship Id="rId101" Type="http://schemas.openxmlformats.org/officeDocument/2006/relationships/image" Target="../media/image213.png"/><Relationship Id="rId4" Type="http://schemas.openxmlformats.org/officeDocument/2006/relationships/customXml" Target="../ink/ink101.xml"/><Relationship Id="rId9" Type="http://schemas.openxmlformats.org/officeDocument/2006/relationships/image" Target="../media/image167.png"/><Relationship Id="rId13" Type="http://schemas.openxmlformats.org/officeDocument/2006/relationships/image" Target="../media/image169.png"/><Relationship Id="rId18" Type="http://schemas.openxmlformats.org/officeDocument/2006/relationships/customXml" Target="../ink/ink108.xml"/><Relationship Id="rId39" Type="http://schemas.openxmlformats.org/officeDocument/2006/relationships/image" Target="../media/image182.png"/><Relationship Id="rId34" Type="http://schemas.openxmlformats.org/officeDocument/2006/relationships/customXml" Target="../ink/ink116.xml"/><Relationship Id="rId50" Type="http://schemas.openxmlformats.org/officeDocument/2006/relationships/customXml" Target="../ink/ink124.xml"/><Relationship Id="rId55" Type="http://schemas.openxmlformats.org/officeDocument/2006/relationships/image" Target="../media/image190.png"/><Relationship Id="rId76" Type="http://schemas.openxmlformats.org/officeDocument/2006/relationships/customXml" Target="../ink/ink137.xml"/><Relationship Id="rId97" Type="http://schemas.openxmlformats.org/officeDocument/2006/relationships/image" Target="../media/image211.png"/><Relationship Id="rId7" Type="http://schemas.openxmlformats.org/officeDocument/2006/relationships/image" Target="../media/image166.png"/><Relationship Id="rId71" Type="http://schemas.openxmlformats.org/officeDocument/2006/relationships/image" Target="../media/image198.png"/><Relationship Id="rId92" Type="http://schemas.openxmlformats.org/officeDocument/2006/relationships/customXml" Target="../ink/ink145.xml"/><Relationship Id="rId2" Type="http://schemas.openxmlformats.org/officeDocument/2006/relationships/customXml" Target="../ink/ink100.xml"/><Relationship Id="rId29" Type="http://schemas.openxmlformats.org/officeDocument/2006/relationships/image" Target="../media/image177.png"/><Relationship Id="rId24" Type="http://schemas.openxmlformats.org/officeDocument/2006/relationships/customXml" Target="../ink/ink111.xml"/><Relationship Id="rId40" Type="http://schemas.openxmlformats.org/officeDocument/2006/relationships/customXml" Target="../ink/ink119.xml"/><Relationship Id="rId45" Type="http://schemas.openxmlformats.org/officeDocument/2006/relationships/image" Target="../media/image185.png"/><Relationship Id="rId66" Type="http://schemas.openxmlformats.org/officeDocument/2006/relationships/customXml" Target="../ink/ink132.xml"/><Relationship Id="rId87" Type="http://schemas.openxmlformats.org/officeDocument/2006/relationships/image" Target="../media/image206.png"/><Relationship Id="rId61" Type="http://schemas.openxmlformats.org/officeDocument/2006/relationships/image" Target="../media/image193.png"/><Relationship Id="rId82" Type="http://schemas.openxmlformats.org/officeDocument/2006/relationships/customXml" Target="../ink/ink140.xml"/><Relationship Id="rId19" Type="http://schemas.openxmlformats.org/officeDocument/2006/relationships/image" Target="../media/image172.png"/><Relationship Id="rId14" Type="http://schemas.openxmlformats.org/officeDocument/2006/relationships/customXml" Target="../ink/ink106.xml"/><Relationship Id="rId30" Type="http://schemas.openxmlformats.org/officeDocument/2006/relationships/customXml" Target="../ink/ink114.xml"/><Relationship Id="rId35" Type="http://schemas.openxmlformats.org/officeDocument/2006/relationships/image" Target="../media/image180.png"/><Relationship Id="rId56" Type="http://schemas.openxmlformats.org/officeDocument/2006/relationships/customXml" Target="../ink/ink127.xml"/><Relationship Id="rId77" Type="http://schemas.openxmlformats.org/officeDocument/2006/relationships/image" Target="../media/image201.png"/><Relationship Id="rId100" Type="http://schemas.openxmlformats.org/officeDocument/2006/relationships/customXml" Target="../ink/ink149.xml"/><Relationship Id="rId8" Type="http://schemas.openxmlformats.org/officeDocument/2006/relationships/customXml" Target="../ink/ink103.xml"/><Relationship Id="rId51" Type="http://schemas.openxmlformats.org/officeDocument/2006/relationships/image" Target="../media/image188.png"/><Relationship Id="rId72" Type="http://schemas.openxmlformats.org/officeDocument/2006/relationships/customXml" Target="../ink/ink135.xml"/><Relationship Id="rId93" Type="http://schemas.openxmlformats.org/officeDocument/2006/relationships/image" Target="../media/image209.png"/><Relationship Id="rId98" Type="http://schemas.openxmlformats.org/officeDocument/2006/relationships/customXml" Target="../ink/ink148.xml"/><Relationship Id="rId3" Type="http://schemas.openxmlformats.org/officeDocument/2006/relationships/image" Target="../media/image164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2.xml"/><Relationship Id="rId21" Type="http://schemas.openxmlformats.org/officeDocument/2006/relationships/image" Target="../media/image223.png"/><Relationship Id="rId42" Type="http://schemas.openxmlformats.org/officeDocument/2006/relationships/customXml" Target="../ink/ink170.xml"/><Relationship Id="rId47" Type="http://schemas.openxmlformats.org/officeDocument/2006/relationships/image" Target="../media/image236.png"/><Relationship Id="rId63" Type="http://schemas.openxmlformats.org/officeDocument/2006/relationships/image" Target="../media/image244.png"/><Relationship Id="rId68" Type="http://schemas.openxmlformats.org/officeDocument/2006/relationships/customXml" Target="../ink/ink183.xml"/><Relationship Id="rId7" Type="http://schemas.openxmlformats.org/officeDocument/2006/relationships/image" Target="../media/image216.png"/><Relationship Id="rId2" Type="http://schemas.openxmlformats.org/officeDocument/2006/relationships/customXml" Target="../ink/ink150.xml"/><Relationship Id="rId16" Type="http://schemas.openxmlformats.org/officeDocument/2006/relationships/customXml" Target="../ink/ink157.xml"/><Relationship Id="rId29" Type="http://schemas.openxmlformats.org/officeDocument/2006/relationships/image" Target="../media/image227.png"/><Relationship Id="rId11" Type="http://schemas.openxmlformats.org/officeDocument/2006/relationships/image" Target="../media/image218.png"/><Relationship Id="rId24" Type="http://schemas.openxmlformats.org/officeDocument/2006/relationships/customXml" Target="../ink/ink161.xml"/><Relationship Id="rId32" Type="http://schemas.openxmlformats.org/officeDocument/2006/relationships/customXml" Target="../ink/ink165.xml"/><Relationship Id="rId37" Type="http://schemas.openxmlformats.org/officeDocument/2006/relationships/image" Target="../media/image231.png"/><Relationship Id="rId40" Type="http://schemas.openxmlformats.org/officeDocument/2006/relationships/customXml" Target="../ink/ink169.xml"/><Relationship Id="rId45" Type="http://schemas.openxmlformats.org/officeDocument/2006/relationships/image" Target="../media/image235.png"/><Relationship Id="rId53" Type="http://schemas.openxmlformats.org/officeDocument/2006/relationships/image" Target="../media/image239.png"/><Relationship Id="rId58" Type="http://schemas.openxmlformats.org/officeDocument/2006/relationships/customXml" Target="../ink/ink178.xml"/><Relationship Id="rId66" Type="http://schemas.openxmlformats.org/officeDocument/2006/relationships/customXml" Target="../ink/ink182.xml"/><Relationship Id="rId5" Type="http://schemas.openxmlformats.org/officeDocument/2006/relationships/image" Target="../media/image215.png"/><Relationship Id="rId61" Type="http://schemas.openxmlformats.org/officeDocument/2006/relationships/image" Target="../media/image243.png"/><Relationship Id="rId19" Type="http://schemas.openxmlformats.org/officeDocument/2006/relationships/image" Target="../media/image222.png"/><Relationship Id="rId14" Type="http://schemas.openxmlformats.org/officeDocument/2006/relationships/customXml" Target="../ink/ink156.xml"/><Relationship Id="rId22" Type="http://schemas.openxmlformats.org/officeDocument/2006/relationships/customXml" Target="../ink/ink160.xml"/><Relationship Id="rId27" Type="http://schemas.openxmlformats.org/officeDocument/2006/relationships/image" Target="../media/image226.png"/><Relationship Id="rId30" Type="http://schemas.openxmlformats.org/officeDocument/2006/relationships/customXml" Target="../ink/ink164.xml"/><Relationship Id="rId35" Type="http://schemas.openxmlformats.org/officeDocument/2006/relationships/image" Target="../media/image230.png"/><Relationship Id="rId43" Type="http://schemas.openxmlformats.org/officeDocument/2006/relationships/image" Target="../media/image234.png"/><Relationship Id="rId48" Type="http://schemas.openxmlformats.org/officeDocument/2006/relationships/customXml" Target="../ink/ink173.xml"/><Relationship Id="rId56" Type="http://schemas.openxmlformats.org/officeDocument/2006/relationships/customXml" Target="../ink/ink177.xml"/><Relationship Id="rId64" Type="http://schemas.openxmlformats.org/officeDocument/2006/relationships/customXml" Target="../ink/ink181.xml"/><Relationship Id="rId69" Type="http://schemas.openxmlformats.org/officeDocument/2006/relationships/image" Target="../media/image247.png"/><Relationship Id="rId8" Type="http://schemas.openxmlformats.org/officeDocument/2006/relationships/customXml" Target="../ink/ink153.xml"/><Relationship Id="rId51" Type="http://schemas.openxmlformats.org/officeDocument/2006/relationships/image" Target="../media/image238.png"/><Relationship Id="rId3" Type="http://schemas.openxmlformats.org/officeDocument/2006/relationships/image" Target="../media/image214.png"/><Relationship Id="rId12" Type="http://schemas.openxmlformats.org/officeDocument/2006/relationships/customXml" Target="../ink/ink155.xml"/><Relationship Id="rId17" Type="http://schemas.openxmlformats.org/officeDocument/2006/relationships/image" Target="../media/image221.png"/><Relationship Id="rId25" Type="http://schemas.openxmlformats.org/officeDocument/2006/relationships/image" Target="../media/image225.png"/><Relationship Id="rId33" Type="http://schemas.openxmlformats.org/officeDocument/2006/relationships/image" Target="../media/image229.png"/><Relationship Id="rId38" Type="http://schemas.openxmlformats.org/officeDocument/2006/relationships/customXml" Target="../ink/ink168.xml"/><Relationship Id="rId46" Type="http://schemas.openxmlformats.org/officeDocument/2006/relationships/customXml" Target="../ink/ink172.xml"/><Relationship Id="rId59" Type="http://schemas.openxmlformats.org/officeDocument/2006/relationships/image" Target="../media/image242.png"/><Relationship Id="rId67" Type="http://schemas.openxmlformats.org/officeDocument/2006/relationships/image" Target="../media/image246.png"/><Relationship Id="rId20" Type="http://schemas.openxmlformats.org/officeDocument/2006/relationships/customXml" Target="../ink/ink159.xml"/><Relationship Id="rId41" Type="http://schemas.openxmlformats.org/officeDocument/2006/relationships/image" Target="../media/image233.png"/><Relationship Id="rId54" Type="http://schemas.openxmlformats.org/officeDocument/2006/relationships/customXml" Target="../ink/ink176.xml"/><Relationship Id="rId62" Type="http://schemas.openxmlformats.org/officeDocument/2006/relationships/customXml" Target="../ink/ink180.xml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152.xml"/><Relationship Id="rId15" Type="http://schemas.openxmlformats.org/officeDocument/2006/relationships/image" Target="../media/image220.png"/><Relationship Id="rId23" Type="http://schemas.openxmlformats.org/officeDocument/2006/relationships/image" Target="../media/image224.png"/><Relationship Id="rId28" Type="http://schemas.openxmlformats.org/officeDocument/2006/relationships/customXml" Target="../ink/ink163.xml"/><Relationship Id="rId36" Type="http://schemas.openxmlformats.org/officeDocument/2006/relationships/customXml" Target="../ink/ink167.xml"/><Relationship Id="rId49" Type="http://schemas.openxmlformats.org/officeDocument/2006/relationships/image" Target="../media/image237.png"/><Relationship Id="rId57" Type="http://schemas.openxmlformats.org/officeDocument/2006/relationships/image" Target="../media/image241.png"/><Relationship Id="rId10" Type="http://schemas.openxmlformats.org/officeDocument/2006/relationships/customXml" Target="../ink/ink154.xml"/><Relationship Id="rId31" Type="http://schemas.openxmlformats.org/officeDocument/2006/relationships/image" Target="../media/image228.png"/><Relationship Id="rId44" Type="http://schemas.openxmlformats.org/officeDocument/2006/relationships/customXml" Target="../ink/ink171.xml"/><Relationship Id="rId52" Type="http://schemas.openxmlformats.org/officeDocument/2006/relationships/customXml" Target="../ink/ink175.xml"/><Relationship Id="rId60" Type="http://schemas.openxmlformats.org/officeDocument/2006/relationships/customXml" Target="../ink/ink179.xml"/><Relationship Id="rId65" Type="http://schemas.openxmlformats.org/officeDocument/2006/relationships/image" Target="../media/image245.png"/><Relationship Id="rId4" Type="http://schemas.openxmlformats.org/officeDocument/2006/relationships/customXml" Target="../ink/ink151.xml"/><Relationship Id="rId9" Type="http://schemas.openxmlformats.org/officeDocument/2006/relationships/image" Target="../media/image217.png"/><Relationship Id="rId13" Type="http://schemas.openxmlformats.org/officeDocument/2006/relationships/image" Target="../media/image219.png"/><Relationship Id="rId18" Type="http://schemas.openxmlformats.org/officeDocument/2006/relationships/customXml" Target="../ink/ink158.xml"/><Relationship Id="rId39" Type="http://schemas.openxmlformats.org/officeDocument/2006/relationships/image" Target="../media/image232.png"/><Relationship Id="rId34" Type="http://schemas.openxmlformats.org/officeDocument/2006/relationships/customXml" Target="../ink/ink166.xml"/><Relationship Id="rId50" Type="http://schemas.openxmlformats.org/officeDocument/2006/relationships/customXml" Target="../ink/ink174.xml"/><Relationship Id="rId55" Type="http://schemas.openxmlformats.org/officeDocument/2006/relationships/image" Target="../media/image24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3.png"/><Relationship Id="rId18" Type="http://schemas.openxmlformats.org/officeDocument/2006/relationships/customXml" Target="../ink/ink192.xml"/><Relationship Id="rId26" Type="http://schemas.openxmlformats.org/officeDocument/2006/relationships/customXml" Target="../ink/ink196.xml"/><Relationship Id="rId3" Type="http://schemas.openxmlformats.org/officeDocument/2006/relationships/image" Target="../media/image248.png"/><Relationship Id="rId21" Type="http://schemas.openxmlformats.org/officeDocument/2006/relationships/image" Target="../media/image257.png"/><Relationship Id="rId7" Type="http://schemas.openxmlformats.org/officeDocument/2006/relationships/image" Target="../media/image250.png"/><Relationship Id="rId12" Type="http://schemas.openxmlformats.org/officeDocument/2006/relationships/customXml" Target="../ink/ink189.xml"/><Relationship Id="rId17" Type="http://schemas.openxmlformats.org/officeDocument/2006/relationships/image" Target="../media/image255.png"/><Relationship Id="rId25" Type="http://schemas.openxmlformats.org/officeDocument/2006/relationships/image" Target="../media/image259.png"/><Relationship Id="rId33" Type="http://schemas.openxmlformats.org/officeDocument/2006/relationships/image" Target="../media/image263.png"/><Relationship Id="rId2" Type="http://schemas.openxmlformats.org/officeDocument/2006/relationships/customXml" Target="../ink/ink184.xml"/><Relationship Id="rId16" Type="http://schemas.openxmlformats.org/officeDocument/2006/relationships/customXml" Target="../ink/ink191.xml"/><Relationship Id="rId20" Type="http://schemas.openxmlformats.org/officeDocument/2006/relationships/customXml" Target="../ink/ink193.xml"/><Relationship Id="rId29" Type="http://schemas.openxmlformats.org/officeDocument/2006/relationships/image" Target="../media/image261.png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186.xml"/><Relationship Id="rId11" Type="http://schemas.openxmlformats.org/officeDocument/2006/relationships/image" Target="../media/image252.png"/><Relationship Id="rId24" Type="http://schemas.openxmlformats.org/officeDocument/2006/relationships/customXml" Target="../ink/ink195.xml"/><Relationship Id="rId32" Type="http://schemas.openxmlformats.org/officeDocument/2006/relationships/customXml" Target="../ink/ink199.xml"/><Relationship Id="rId5" Type="http://schemas.openxmlformats.org/officeDocument/2006/relationships/image" Target="../media/image249.png"/><Relationship Id="rId15" Type="http://schemas.openxmlformats.org/officeDocument/2006/relationships/image" Target="../media/image254.png"/><Relationship Id="rId23" Type="http://schemas.openxmlformats.org/officeDocument/2006/relationships/image" Target="../media/image258.png"/><Relationship Id="rId28" Type="http://schemas.openxmlformats.org/officeDocument/2006/relationships/customXml" Target="../ink/ink197.xml"/><Relationship Id="rId10" Type="http://schemas.openxmlformats.org/officeDocument/2006/relationships/customXml" Target="../ink/ink188.xml"/><Relationship Id="rId19" Type="http://schemas.openxmlformats.org/officeDocument/2006/relationships/image" Target="../media/image256.png"/><Relationship Id="rId31" Type="http://schemas.openxmlformats.org/officeDocument/2006/relationships/image" Target="../media/image262.png"/><Relationship Id="rId4" Type="http://schemas.openxmlformats.org/officeDocument/2006/relationships/customXml" Target="../ink/ink185.xml"/><Relationship Id="rId9" Type="http://schemas.openxmlformats.org/officeDocument/2006/relationships/image" Target="../media/image251.png"/><Relationship Id="rId14" Type="http://schemas.openxmlformats.org/officeDocument/2006/relationships/customXml" Target="../ink/ink190.xml"/><Relationship Id="rId22" Type="http://schemas.openxmlformats.org/officeDocument/2006/relationships/customXml" Target="../ink/ink194.xml"/><Relationship Id="rId27" Type="http://schemas.openxmlformats.org/officeDocument/2006/relationships/image" Target="../media/image260.png"/><Relationship Id="rId30" Type="http://schemas.openxmlformats.org/officeDocument/2006/relationships/customXml" Target="../ink/ink198.xml"/><Relationship Id="rId8" Type="http://schemas.openxmlformats.org/officeDocument/2006/relationships/customXml" Target="../ink/ink18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5.xml"/><Relationship Id="rId18" Type="http://schemas.openxmlformats.org/officeDocument/2006/relationships/image" Target="../media/image272.png"/><Relationship Id="rId26" Type="http://schemas.openxmlformats.org/officeDocument/2006/relationships/image" Target="../media/image276.png"/><Relationship Id="rId39" Type="http://schemas.openxmlformats.org/officeDocument/2006/relationships/customXml" Target="../ink/ink218.xml"/><Relationship Id="rId21" Type="http://schemas.openxmlformats.org/officeDocument/2006/relationships/customXml" Target="../ink/ink209.xml"/><Relationship Id="rId34" Type="http://schemas.openxmlformats.org/officeDocument/2006/relationships/image" Target="../media/image280.png"/><Relationship Id="rId42" Type="http://schemas.openxmlformats.org/officeDocument/2006/relationships/image" Target="../media/image284.png"/><Relationship Id="rId47" Type="http://schemas.openxmlformats.org/officeDocument/2006/relationships/customXml" Target="../ink/ink222.xml"/><Relationship Id="rId50" Type="http://schemas.openxmlformats.org/officeDocument/2006/relationships/image" Target="../media/image288.png"/><Relationship Id="rId7" Type="http://schemas.openxmlformats.org/officeDocument/2006/relationships/customXml" Target="../ink/ink202.xml"/><Relationship Id="rId2" Type="http://schemas.openxmlformats.org/officeDocument/2006/relationships/image" Target="../media/image264.png"/><Relationship Id="rId16" Type="http://schemas.openxmlformats.org/officeDocument/2006/relationships/image" Target="../media/image271.png"/><Relationship Id="rId29" Type="http://schemas.openxmlformats.org/officeDocument/2006/relationships/customXml" Target="../ink/ink213.xml"/><Relationship Id="rId11" Type="http://schemas.openxmlformats.org/officeDocument/2006/relationships/customXml" Target="../ink/ink204.xml"/><Relationship Id="rId24" Type="http://schemas.openxmlformats.org/officeDocument/2006/relationships/image" Target="../media/image275.png"/><Relationship Id="rId32" Type="http://schemas.openxmlformats.org/officeDocument/2006/relationships/image" Target="../media/image279.png"/><Relationship Id="rId37" Type="http://schemas.openxmlformats.org/officeDocument/2006/relationships/customXml" Target="../ink/ink217.xml"/><Relationship Id="rId40" Type="http://schemas.openxmlformats.org/officeDocument/2006/relationships/image" Target="../media/image283.png"/><Relationship Id="rId45" Type="http://schemas.openxmlformats.org/officeDocument/2006/relationships/customXml" Target="../ink/ink221.xml"/><Relationship Id="rId5" Type="http://schemas.openxmlformats.org/officeDocument/2006/relationships/customXml" Target="../ink/ink201.xml"/><Relationship Id="rId15" Type="http://schemas.openxmlformats.org/officeDocument/2006/relationships/customXml" Target="../ink/ink206.xml"/><Relationship Id="rId23" Type="http://schemas.openxmlformats.org/officeDocument/2006/relationships/customXml" Target="../ink/ink210.xml"/><Relationship Id="rId28" Type="http://schemas.openxmlformats.org/officeDocument/2006/relationships/image" Target="../media/image277.png"/><Relationship Id="rId36" Type="http://schemas.openxmlformats.org/officeDocument/2006/relationships/image" Target="../media/image281.png"/><Relationship Id="rId49" Type="http://schemas.openxmlformats.org/officeDocument/2006/relationships/customXml" Target="../ink/ink223.xml"/><Relationship Id="rId10" Type="http://schemas.openxmlformats.org/officeDocument/2006/relationships/image" Target="../media/image268.png"/><Relationship Id="rId19" Type="http://schemas.openxmlformats.org/officeDocument/2006/relationships/customXml" Target="../ink/ink208.xml"/><Relationship Id="rId31" Type="http://schemas.openxmlformats.org/officeDocument/2006/relationships/customXml" Target="../ink/ink214.xml"/><Relationship Id="rId44" Type="http://schemas.openxmlformats.org/officeDocument/2006/relationships/image" Target="../media/image285.png"/><Relationship Id="rId52" Type="http://schemas.openxmlformats.org/officeDocument/2006/relationships/image" Target="../media/image289.png"/><Relationship Id="rId4" Type="http://schemas.openxmlformats.org/officeDocument/2006/relationships/image" Target="../media/image265.png"/><Relationship Id="rId9" Type="http://schemas.openxmlformats.org/officeDocument/2006/relationships/customXml" Target="../ink/ink203.xml"/><Relationship Id="rId14" Type="http://schemas.openxmlformats.org/officeDocument/2006/relationships/image" Target="../media/image270.png"/><Relationship Id="rId22" Type="http://schemas.openxmlformats.org/officeDocument/2006/relationships/image" Target="../media/image274.png"/><Relationship Id="rId27" Type="http://schemas.openxmlformats.org/officeDocument/2006/relationships/customXml" Target="../ink/ink212.xml"/><Relationship Id="rId30" Type="http://schemas.openxmlformats.org/officeDocument/2006/relationships/image" Target="../media/image278.png"/><Relationship Id="rId35" Type="http://schemas.openxmlformats.org/officeDocument/2006/relationships/customXml" Target="../ink/ink216.xml"/><Relationship Id="rId43" Type="http://schemas.openxmlformats.org/officeDocument/2006/relationships/customXml" Target="../ink/ink220.xml"/><Relationship Id="rId48" Type="http://schemas.openxmlformats.org/officeDocument/2006/relationships/image" Target="../media/image287.png"/><Relationship Id="rId8" Type="http://schemas.openxmlformats.org/officeDocument/2006/relationships/image" Target="../media/image267.png"/><Relationship Id="rId51" Type="http://schemas.openxmlformats.org/officeDocument/2006/relationships/customXml" Target="../ink/ink224.xml"/><Relationship Id="rId3" Type="http://schemas.openxmlformats.org/officeDocument/2006/relationships/customXml" Target="../ink/ink200.xml"/><Relationship Id="rId12" Type="http://schemas.openxmlformats.org/officeDocument/2006/relationships/image" Target="../media/image269.png"/><Relationship Id="rId17" Type="http://schemas.openxmlformats.org/officeDocument/2006/relationships/customXml" Target="../ink/ink207.xml"/><Relationship Id="rId25" Type="http://schemas.openxmlformats.org/officeDocument/2006/relationships/customXml" Target="../ink/ink211.xml"/><Relationship Id="rId33" Type="http://schemas.openxmlformats.org/officeDocument/2006/relationships/customXml" Target="../ink/ink215.xml"/><Relationship Id="rId38" Type="http://schemas.openxmlformats.org/officeDocument/2006/relationships/image" Target="../media/image282.png"/><Relationship Id="rId46" Type="http://schemas.openxmlformats.org/officeDocument/2006/relationships/image" Target="../media/image286.png"/><Relationship Id="rId20" Type="http://schemas.openxmlformats.org/officeDocument/2006/relationships/image" Target="../media/image273.png"/><Relationship Id="rId41" Type="http://schemas.openxmlformats.org/officeDocument/2006/relationships/customXml" Target="../ink/ink21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6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7.png"/><Relationship Id="rId18" Type="http://schemas.openxmlformats.org/officeDocument/2006/relationships/customXml" Target="../ink/ink231.xml"/><Relationship Id="rId26" Type="http://schemas.openxmlformats.org/officeDocument/2006/relationships/customXml" Target="../ink/ink235.xml"/><Relationship Id="rId39" Type="http://schemas.openxmlformats.org/officeDocument/2006/relationships/image" Target="../media/image310.png"/><Relationship Id="rId21" Type="http://schemas.openxmlformats.org/officeDocument/2006/relationships/image" Target="../media/image301.png"/><Relationship Id="rId34" Type="http://schemas.openxmlformats.org/officeDocument/2006/relationships/customXml" Target="../ink/ink239.xml"/><Relationship Id="rId42" Type="http://schemas.openxmlformats.org/officeDocument/2006/relationships/customXml" Target="../ink/ink243.xml"/><Relationship Id="rId47" Type="http://schemas.openxmlformats.org/officeDocument/2006/relationships/image" Target="../media/image314.png"/><Relationship Id="rId50" Type="http://schemas.openxmlformats.org/officeDocument/2006/relationships/customXml" Target="../ink/ink247.xml"/><Relationship Id="rId55" Type="http://schemas.openxmlformats.org/officeDocument/2006/relationships/image" Target="../media/image318.png"/><Relationship Id="rId7" Type="http://schemas.openxmlformats.org/officeDocument/2006/relationships/image" Target="../media/image294.png"/><Relationship Id="rId2" Type="http://schemas.openxmlformats.org/officeDocument/2006/relationships/image" Target="../media/image290.png"/><Relationship Id="rId16" Type="http://schemas.openxmlformats.org/officeDocument/2006/relationships/customXml" Target="../ink/ink230.xml"/><Relationship Id="rId29" Type="http://schemas.openxmlformats.org/officeDocument/2006/relationships/image" Target="../media/image305.png"/><Relationship Id="rId11" Type="http://schemas.openxmlformats.org/officeDocument/2006/relationships/image" Target="../media/image296.png"/><Relationship Id="rId24" Type="http://schemas.openxmlformats.org/officeDocument/2006/relationships/customXml" Target="../ink/ink234.xml"/><Relationship Id="rId32" Type="http://schemas.openxmlformats.org/officeDocument/2006/relationships/customXml" Target="../ink/ink238.xml"/><Relationship Id="rId37" Type="http://schemas.openxmlformats.org/officeDocument/2006/relationships/image" Target="../media/image309.png"/><Relationship Id="rId40" Type="http://schemas.openxmlformats.org/officeDocument/2006/relationships/customXml" Target="../ink/ink242.xml"/><Relationship Id="rId45" Type="http://schemas.openxmlformats.org/officeDocument/2006/relationships/image" Target="../media/image313.png"/><Relationship Id="rId53" Type="http://schemas.openxmlformats.org/officeDocument/2006/relationships/image" Target="../media/image317.png"/><Relationship Id="rId58" Type="http://schemas.openxmlformats.org/officeDocument/2006/relationships/customXml" Target="../ink/ink251.xml"/><Relationship Id="rId5" Type="http://schemas.openxmlformats.org/officeDocument/2006/relationships/image" Target="../media/image293.png"/><Relationship Id="rId19" Type="http://schemas.openxmlformats.org/officeDocument/2006/relationships/image" Target="../media/image300.png"/><Relationship Id="rId4" Type="http://schemas.openxmlformats.org/officeDocument/2006/relationships/image" Target="../media/image292.png"/><Relationship Id="rId9" Type="http://schemas.openxmlformats.org/officeDocument/2006/relationships/image" Target="../media/image295.png"/><Relationship Id="rId14" Type="http://schemas.openxmlformats.org/officeDocument/2006/relationships/customXml" Target="../ink/ink229.xml"/><Relationship Id="rId22" Type="http://schemas.openxmlformats.org/officeDocument/2006/relationships/customXml" Target="../ink/ink233.xml"/><Relationship Id="rId27" Type="http://schemas.openxmlformats.org/officeDocument/2006/relationships/image" Target="../media/image304.png"/><Relationship Id="rId30" Type="http://schemas.openxmlformats.org/officeDocument/2006/relationships/customXml" Target="../ink/ink237.xml"/><Relationship Id="rId35" Type="http://schemas.openxmlformats.org/officeDocument/2006/relationships/image" Target="../media/image308.png"/><Relationship Id="rId43" Type="http://schemas.openxmlformats.org/officeDocument/2006/relationships/image" Target="../media/image312.png"/><Relationship Id="rId48" Type="http://schemas.openxmlformats.org/officeDocument/2006/relationships/customXml" Target="../ink/ink246.xml"/><Relationship Id="rId56" Type="http://schemas.openxmlformats.org/officeDocument/2006/relationships/customXml" Target="../ink/ink250.xml"/><Relationship Id="rId8" Type="http://schemas.openxmlformats.org/officeDocument/2006/relationships/customXml" Target="../ink/ink226.xml"/><Relationship Id="rId51" Type="http://schemas.openxmlformats.org/officeDocument/2006/relationships/image" Target="../media/image316.png"/><Relationship Id="rId3" Type="http://schemas.openxmlformats.org/officeDocument/2006/relationships/image" Target="../media/image291.png"/><Relationship Id="rId12" Type="http://schemas.openxmlformats.org/officeDocument/2006/relationships/customXml" Target="../ink/ink228.xml"/><Relationship Id="rId17" Type="http://schemas.openxmlformats.org/officeDocument/2006/relationships/image" Target="../media/image299.png"/><Relationship Id="rId25" Type="http://schemas.openxmlformats.org/officeDocument/2006/relationships/image" Target="../media/image303.png"/><Relationship Id="rId33" Type="http://schemas.openxmlformats.org/officeDocument/2006/relationships/image" Target="../media/image307.png"/><Relationship Id="rId38" Type="http://schemas.openxmlformats.org/officeDocument/2006/relationships/customXml" Target="../ink/ink241.xml"/><Relationship Id="rId46" Type="http://schemas.openxmlformats.org/officeDocument/2006/relationships/customXml" Target="../ink/ink245.xml"/><Relationship Id="rId59" Type="http://schemas.openxmlformats.org/officeDocument/2006/relationships/image" Target="../media/image320.png"/><Relationship Id="rId20" Type="http://schemas.openxmlformats.org/officeDocument/2006/relationships/customXml" Target="../ink/ink232.xml"/><Relationship Id="rId41" Type="http://schemas.openxmlformats.org/officeDocument/2006/relationships/image" Target="../media/image311.png"/><Relationship Id="rId54" Type="http://schemas.openxmlformats.org/officeDocument/2006/relationships/customXml" Target="../ink/ink249.xml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225.xml"/><Relationship Id="rId15" Type="http://schemas.openxmlformats.org/officeDocument/2006/relationships/image" Target="../media/image298.png"/><Relationship Id="rId23" Type="http://schemas.openxmlformats.org/officeDocument/2006/relationships/image" Target="../media/image302.png"/><Relationship Id="rId28" Type="http://schemas.openxmlformats.org/officeDocument/2006/relationships/customXml" Target="../ink/ink236.xml"/><Relationship Id="rId36" Type="http://schemas.openxmlformats.org/officeDocument/2006/relationships/customXml" Target="../ink/ink240.xml"/><Relationship Id="rId49" Type="http://schemas.openxmlformats.org/officeDocument/2006/relationships/image" Target="../media/image315.png"/><Relationship Id="rId57" Type="http://schemas.openxmlformats.org/officeDocument/2006/relationships/image" Target="../media/image319.png"/><Relationship Id="rId10" Type="http://schemas.openxmlformats.org/officeDocument/2006/relationships/customXml" Target="../ink/ink227.xml"/><Relationship Id="rId31" Type="http://schemas.openxmlformats.org/officeDocument/2006/relationships/image" Target="../media/image306.png"/><Relationship Id="rId44" Type="http://schemas.openxmlformats.org/officeDocument/2006/relationships/customXml" Target="../ink/ink244.xml"/><Relationship Id="rId52" Type="http://schemas.openxmlformats.org/officeDocument/2006/relationships/customXml" Target="../ink/ink248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7.png"/><Relationship Id="rId21" Type="http://schemas.openxmlformats.org/officeDocument/2006/relationships/customXml" Target="../ink/ink255.xml"/><Relationship Id="rId42" Type="http://schemas.openxmlformats.org/officeDocument/2006/relationships/image" Target="../media/image345.png"/><Relationship Id="rId47" Type="http://schemas.openxmlformats.org/officeDocument/2006/relationships/customXml" Target="../ink/ink268.xml"/><Relationship Id="rId63" Type="http://schemas.openxmlformats.org/officeDocument/2006/relationships/customXml" Target="../ink/ink276.xml"/><Relationship Id="rId68" Type="http://schemas.openxmlformats.org/officeDocument/2006/relationships/image" Target="../media/image35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2.png"/><Relationship Id="rId29" Type="http://schemas.openxmlformats.org/officeDocument/2006/relationships/customXml" Target="../ink/ink259.xml"/><Relationship Id="rId11" Type="http://schemas.openxmlformats.org/officeDocument/2006/relationships/image" Target="../media/image328.png"/><Relationship Id="rId24" Type="http://schemas.openxmlformats.org/officeDocument/2006/relationships/image" Target="../media/image336.png"/><Relationship Id="rId32" Type="http://schemas.openxmlformats.org/officeDocument/2006/relationships/image" Target="../media/image340.png"/><Relationship Id="rId37" Type="http://schemas.openxmlformats.org/officeDocument/2006/relationships/customXml" Target="../ink/ink263.xml"/><Relationship Id="rId40" Type="http://schemas.openxmlformats.org/officeDocument/2006/relationships/image" Target="../media/image344.png"/><Relationship Id="rId45" Type="http://schemas.openxmlformats.org/officeDocument/2006/relationships/customXml" Target="../ink/ink267.xml"/><Relationship Id="rId53" Type="http://schemas.openxmlformats.org/officeDocument/2006/relationships/customXml" Target="../ink/ink271.xml"/><Relationship Id="rId58" Type="http://schemas.openxmlformats.org/officeDocument/2006/relationships/image" Target="../media/image353.png"/><Relationship Id="rId66" Type="http://schemas.openxmlformats.org/officeDocument/2006/relationships/image" Target="../media/image357.png"/><Relationship Id="rId74" Type="http://schemas.openxmlformats.org/officeDocument/2006/relationships/image" Target="../media/image361.png"/><Relationship Id="rId5" Type="http://schemas.openxmlformats.org/officeDocument/2006/relationships/image" Target="../media/image322.png"/><Relationship Id="rId61" Type="http://schemas.openxmlformats.org/officeDocument/2006/relationships/customXml" Target="../ink/ink275.xml"/><Relationship Id="rId19" Type="http://schemas.openxmlformats.org/officeDocument/2006/relationships/customXml" Target="../ink/ink254.xml"/><Relationship Id="rId14" Type="http://schemas.openxmlformats.org/officeDocument/2006/relationships/image" Target="../media/image331.png"/><Relationship Id="rId22" Type="http://schemas.openxmlformats.org/officeDocument/2006/relationships/image" Target="../media/image335.png"/><Relationship Id="rId27" Type="http://schemas.openxmlformats.org/officeDocument/2006/relationships/customXml" Target="../ink/ink258.xml"/><Relationship Id="rId30" Type="http://schemas.openxmlformats.org/officeDocument/2006/relationships/image" Target="../media/image339.png"/><Relationship Id="rId35" Type="http://schemas.openxmlformats.org/officeDocument/2006/relationships/customXml" Target="../ink/ink262.xml"/><Relationship Id="rId43" Type="http://schemas.openxmlformats.org/officeDocument/2006/relationships/customXml" Target="../ink/ink266.xml"/><Relationship Id="rId48" Type="http://schemas.openxmlformats.org/officeDocument/2006/relationships/image" Target="../media/image348.png"/><Relationship Id="rId56" Type="http://schemas.openxmlformats.org/officeDocument/2006/relationships/image" Target="../media/image352.png"/><Relationship Id="rId64" Type="http://schemas.openxmlformats.org/officeDocument/2006/relationships/image" Target="../media/image356.png"/><Relationship Id="rId69" Type="http://schemas.openxmlformats.org/officeDocument/2006/relationships/customXml" Target="../ink/ink279.xml"/><Relationship Id="rId8" Type="http://schemas.openxmlformats.org/officeDocument/2006/relationships/image" Target="../media/image325.png"/><Relationship Id="rId51" Type="http://schemas.openxmlformats.org/officeDocument/2006/relationships/customXml" Target="../ink/ink270.xml"/><Relationship Id="rId72" Type="http://schemas.openxmlformats.org/officeDocument/2006/relationships/image" Target="../media/image360.png"/><Relationship Id="rId3" Type="http://schemas.openxmlformats.org/officeDocument/2006/relationships/image" Target="../media/image290.png"/><Relationship Id="rId12" Type="http://schemas.openxmlformats.org/officeDocument/2006/relationships/image" Target="../media/image329.png"/><Relationship Id="rId17" Type="http://schemas.openxmlformats.org/officeDocument/2006/relationships/customXml" Target="../ink/ink253.xml"/><Relationship Id="rId25" Type="http://schemas.openxmlformats.org/officeDocument/2006/relationships/customXml" Target="../ink/ink257.xml"/><Relationship Id="rId33" Type="http://schemas.openxmlformats.org/officeDocument/2006/relationships/customXml" Target="../ink/ink261.xml"/><Relationship Id="rId38" Type="http://schemas.openxmlformats.org/officeDocument/2006/relationships/image" Target="../media/image343.png"/><Relationship Id="rId46" Type="http://schemas.openxmlformats.org/officeDocument/2006/relationships/image" Target="../media/image347.png"/><Relationship Id="rId59" Type="http://schemas.openxmlformats.org/officeDocument/2006/relationships/customXml" Target="../ink/ink274.xml"/><Relationship Id="rId67" Type="http://schemas.openxmlformats.org/officeDocument/2006/relationships/customXml" Target="../ink/ink278.xml"/><Relationship Id="rId20" Type="http://schemas.openxmlformats.org/officeDocument/2006/relationships/image" Target="../media/image334.png"/><Relationship Id="rId41" Type="http://schemas.openxmlformats.org/officeDocument/2006/relationships/customXml" Target="../ink/ink265.xml"/><Relationship Id="rId54" Type="http://schemas.openxmlformats.org/officeDocument/2006/relationships/image" Target="../media/image351.png"/><Relationship Id="rId62" Type="http://schemas.openxmlformats.org/officeDocument/2006/relationships/image" Target="../media/image355.png"/><Relationship Id="rId70" Type="http://schemas.openxmlformats.org/officeDocument/2006/relationships/image" Target="../media/image359.png"/><Relationship Id="rId75" Type="http://schemas.openxmlformats.org/officeDocument/2006/relationships/customXml" Target="../ink/ink28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23.png"/><Relationship Id="rId15" Type="http://schemas.openxmlformats.org/officeDocument/2006/relationships/customXml" Target="../ink/ink252.xml"/><Relationship Id="rId23" Type="http://schemas.openxmlformats.org/officeDocument/2006/relationships/customXml" Target="../ink/ink256.xml"/><Relationship Id="rId28" Type="http://schemas.openxmlformats.org/officeDocument/2006/relationships/image" Target="../media/image338.png"/><Relationship Id="rId36" Type="http://schemas.openxmlformats.org/officeDocument/2006/relationships/image" Target="../media/image342.png"/><Relationship Id="rId49" Type="http://schemas.openxmlformats.org/officeDocument/2006/relationships/customXml" Target="../ink/ink269.xml"/><Relationship Id="rId57" Type="http://schemas.openxmlformats.org/officeDocument/2006/relationships/customXml" Target="../ink/ink273.xml"/><Relationship Id="rId10" Type="http://schemas.openxmlformats.org/officeDocument/2006/relationships/image" Target="../media/image327.png"/><Relationship Id="rId31" Type="http://schemas.openxmlformats.org/officeDocument/2006/relationships/customXml" Target="../ink/ink260.xml"/><Relationship Id="rId44" Type="http://schemas.openxmlformats.org/officeDocument/2006/relationships/image" Target="../media/image346.png"/><Relationship Id="rId52" Type="http://schemas.openxmlformats.org/officeDocument/2006/relationships/image" Target="../media/image350.png"/><Relationship Id="rId60" Type="http://schemas.openxmlformats.org/officeDocument/2006/relationships/image" Target="../media/image354.png"/><Relationship Id="rId65" Type="http://schemas.openxmlformats.org/officeDocument/2006/relationships/customXml" Target="../ink/ink277.xml"/><Relationship Id="rId73" Type="http://schemas.openxmlformats.org/officeDocument/2006/relationships/customXml" Target="../ink/ink281.xml"/><Relationship Id="rId4" Type="http://schemas.openxmlformats.org/officeDocument/2006/relationships/image" Target="../media/image321.png"/><Relationship Id="rId9" Type="http://schemas.openxmlformats.org/officeDocument/2006/relationships/image" Target="../media/image326.png"/><Relationship Id="rId13" Type="http://schemas.openxmlformats.org/officeDocument/2006/relationships/image" Target="../media/image330.png"/><Relationship Id="rId18" Type="http://schemas.openxmlformats.org/officeDocument/2006/relationships/image" Target="../media/image333.png"/><Relationship Id="rId39" Type="http://schemas.openxmlformats.org/officeDocument/2006/relationships/customXml" Target="../ink/ink264.xml"/><Relationship Id="rId34" Type="http://schemas.openxmlformats.org/officeDocument/2006/relationships/image" Target="../media/image341.png"/><Relationship Id="rId50" Type="http://schemas.openxmlformats.org/officeDocument/2006/relationships/image" Target="../media/image349.png"/><Relationship Id="rId55" Type="http://schemas.openxmlformats.org/officeDocument/2006/relationships/customXml" Target="../ink/ink272.xml"/><Relationship Id="rId76" Type="http://schemas.openxmlformats.org/officeDocument/2006/relationships/image" Target="../media/image362.png"/><Relationship Id="rId7" Type="http://schemas.openxmlformats.org/officeDocument/2006/relationships/image" Target="../media/image324.png"/><Relationship Id="rId71" Type="http://schemas.openxmlformats.org/officeDocument/2006/relationships/customXml" Target="../ink/ink280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1.png"/><Relationship Id="rId18" Type="http://schemas.openxmlformats.org/officeDocument/2006/relationships/customXml" Target="../ink/ink285.xml"/><Relationship Id="rId26" Type="http://schemas.openxmlformats.org/officeDocument/2006/relationships/customXml" Target="../ink/ink289.xml"/><Relationship Id="rId39" Type="http://schemas.openxmlformats.org/officeDocument/2006/relationships/image" Target="../media/image384.png"/><Relationship Id="rId21" Type="http://schemas.openxmlformats.org/officeDocument/2006/relationships/image" Target="../media/image375.png"/><Relationship Id="rId34" Type="http://schemas.openxmlformats.org/officeDocument/2006/relationships/customXml" Target="../ink/ink293.xml"/><Relationship Id="rId42" Type="http://schemas.openxmlformats.org/officeDocument/2006/relationships/customXml" Target="../ink/ink297.xml"/><Relationship Id="rId47" Type="http://schemas.openxmlformats.org/officeDocument/2006/relationships/image" Target="../media/image388.png"/><Relationship Id="rId50" Type="http://schemas.openxmlformats.org/officeDocument/2006/relationships/customXml" Target="../ink/ink301.xml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84.xml"/><Relationship Id="rId29" Type="http://schemas.openxmlformats.org/officeDocument/2006/relationships/image" Target="../media/image379.png"/><Relationship Id="rId11" Type="http://schemas.openxmlformats.org/officeDocument/2006/relationships/image" Target="../media/image369.png"/><Relationship Id="rId24" Type="http://schemas.openxmlformats.org/officeDocument/2006/relationships/customXml" Target="../ink/ink288.xml"/><Relationship Id="rId32" Type="http://schemas.openxmlformats.org/officeDocument/2006/relationships/customXml" Target="../ink/ink292.xml"/><Relationship Id="rId37" Type="http://schemas.openxmlformats.org/officeDocument/2006/relationships/image" Target="../media/image383.png"/><Relationship Id="rId40" Type="http://schemas.openxmlformats.org/officeDocument/2006/relationships/customXml" Target="../ink/ink296.xml"/><Relationship Id="rId45" Type="http://schemas.openxmlformats.org/officeDocument/2006/relationships/image" Target="../media/image387.png"/><Relationship Id="rId53" Type="http://schemas.openxmlformats.org/officeDocument/2006/relationships/image" Target="../media/image391.png"/><Relationship Id="rId5" Type="http://schemas.openxmlformats.org/officeDocument/2006/relationships/image" Target="../media/image363.png"/><Relationship Id="rId10" Type="http://schemas.openxmlformats.org/officeDocument/2006/relationships/image" Target="../media/image368.png"/><Relationship Id="rId19" Type="http://schemas.openxmlformats.org/officeDocument/2006/relationships/image" Target="../media/image374.png"/><Relationship Id="rId31" Type="http://schemas.openxmlformats.org/officeDocument/2006/relationships/image" Target="../media/image380.png"/><Relationship Id="rId44" Type="http://schemas.openxmlformats.org/officeDocument/2006/relationships/customXml" Target="../ink/ink298.xml"/><Relationship Id="rId52" Type="http://schemas.openxmlformats.org/officeDocument/2006/relationships/customXml" Target="../ink/ink302.xml"/><Relationship Id="rId4" Type="http://schemas.openxmlformats.org/officeDocument/2006/relationships/image" Target="../media/image329.png"/><Relationship Id="rId9" Type="http://schemas.openxmlformats.org/officeDocument/2006/relationships/image" Target="../media/image367.png"/><Relationship Id="rId14" Type="http://schemas.openxmlformats.org/officeDocument/2006/relationships/customXml" Target="../ink/ink283.xml"/><Relationship Id="rId22" Type="http://schemas.openxmlformats.org/officeDocument/2006/relationships/customXml" Target="../ink/ink287.xml"/><Relationship Id="rId27" Type="http://schemas.openxmlformats.org/officeDocument/2006/relationships/image" Target="../media/image378.png"/><Relationship Id="rId30" Type="http://schemas.openxmlformats.org/officeDocument/2006/relationships/customXml" Target="../ink/ink291.xml"/><Relationship Id="rId35" Type="http://schemas.openxmlformats.org/officeDocument/2006/relationships/image" Target="../media/image382.png"/><Relationship Id="rId43" Type="http://schemas.openxmlformats.org/officeDocument/2006/relationships/image" Target="../media/image386.png"/><Relationship Id="rId48" Type="http://schemas.openxmlformats.org/officeDocument/2006/relationships/customXml" Target="../ink/ink300.xml"/><Relationship Id="rId8" Type="http://schemas.openxmlformats.org/officeDocument/2006/relationships/image" Target="../media/image366.png"/><Relationship Id="rId51" Type="http://schemas.openxmlformats.org/officeDocument/2006/relationships/image" Target="../media/image390.png"/><Relationship Id="rId3" Type="http://schemas.openxmlformats.org/officeDocument/2006/relationships/image" Target="../media/image328.png"/><Relationship Id="rId12" Type="http://schemas.openxmlformats.org/officeDocument/2006/relationships/image" Target="../media/image370.png"/><Relationship Id="rId17" Type="http://schemas.openxmlformats.org/officeDocument/2006/relationships/image" Target="../media/image373.png"/><Relationship Id="rId25" Type="http://schemas.openxmlformats.org/officeDocument/2006/relationships/image" Target="../media/image377.png"/><Relationship Id="rId33" Type="http://schemas.openxmlformats.org/officeDocument/2006/relationships/image" Target="../media/image381.png"/><Relationship Id="rId38" Type="http://schemas.openxmlformats.org/officeDocument/2006/relationships/customXml" Target="../ink/ink295.xml"/><Relationship Id="rId46" Type="http://schemas.openxmlformats.org/officeDocument/2006/relationships/customXml" Target="../ink/ink299.xml"/><Relationship Id="rId20" Type="http://schemas.openxmlformats.org/officeDocument/2006/relationships/customXml" Target="../ink/ink286.xml"/><Relationship Id="rId41" Type="http://schemas.openxmlformats.org/officeDocument/2006/relationships/image" Target="../media/image385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64.png"/><Relationship Id="rId15" Type="http://schemas.openxmlformats.org/officeDocument/2006/relationships/image" Target="../media/image372.png"/><Relationship Id="rId23" Type="http://schemas.openxmlformats.org/officeDocument/2006/relationships/image" Target="../media/image376.png"/><Relationship Id="rId28" Type="http://schemas.openxmlformats.org/officeDocument/2006/relationships/customXml" Target="../ink/ink290.xml"/><Relationship Id="rId36" Type="http://schemas.openxmlformats.org/officeDocument/2006/relationships/customXml" Target="../ink/ink294.xml"/><Relationship Id="rId49" Type="http://schemas.openxmlformats.org/officeDocument/2006/relationships/image" Target="../media/image389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4.xml"/><Relationship Id="rId18" Type="http://schemas.openxmlformats.org/officeDocument/2006/relationships/image" Target="../media/image402.png"/><Relationship Id="rId26" Type="http://schemas.openxmlformats.org/officeDocument/2006/relationships/image" Target="../media/image406.png"/><Relationship Id="rId39" Type="http://schemas.openxmlformats.org/officeDocument/2006/relationships/customXml" Target="../ink/ink317.xml"/><Relationship Id="rId21" Type="http://schemas.openxmlformats.org/officeDocument/2006/relationships/customXml" Target="../ink/ink308.xml"/><Relationship Id="rId34" Type="http://schemas.openxmlformats.org/officeDocument/2006/relationships/image" Target="../media/image410.png"/><Relationship Id="rId42" Type="http://schemas.openxmlformats.org/officeDocument/2006/relationships/image" Target="../media/image414.png"/><Relationship Id="rId47" Type="http://schemas.openxmlformats.org/officeDocument/2006/relationships/customXml" Target="../ink/ink321.xml"/><Relationship Id="rId50" Type="http://schemas.openxmlformats.org/officeDocument/2006/relationships/image" Target="../media/image418.png"/><Relationship Id="rId7" Type="http://schemas.openxmlformats.org/officeDocument/2006/relationships/image" Target="../media/image39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1.png"/><Relationship Id="rId29" Type="http://schemas.openxmlformats.org/officeDocument/2006/relationships/customXml" Target="../ink/ink312.xml"/><Relationship Id="rId11" Type="http://schemas.openxmlformats.org/officeDocument/2006/relationships/customXml" Target="../ink/ink303.xml"/><Relationship Id="rId24" Type="http://schemas.openxmlformats.org/officeDocument/2006/relationships/image" Target="../media/image405.png"/><Relationship Id="rId32" Type="http://schemas.openxmlformats.org/officeDocument/2006/relationships/image" Target="../media/image409.png"/><Relationship Id="rId37" Type="http://schemas.openxmlformats.org/officeDocument/2006/relationships/customXml" Target="../ink/ink316.xml"/><Relationship Id="rId40" Type="http://schemas.openxmlformats.org/officeDocument/2006/relationships/image" Target="../media/image413.png"/><Relationship Id="rId45" Type="http://schemas.openxmlformats.org/officeDocument/2006/relationships/customXml" Target="../ink/ink320.xml"/><Relationship Id="rId5" Type="http://schemas.openxmlformats.org/officeDocument/2006/relationships/image" Target="../media/image393.png"/><Relationship Id="rId15" Type="http://schemas.openxmlformats.org/officeDocument/2006/relationships/customXml" Target="../ink/ink305.xml"/><Relationship Id="rId23" Type="http://schemas.openxmlformats.org/officeDocument/2006/relationships/customXml" Target="../ink/ink309.xml"/><Relationship Id="rId28" Type="http://schemas.openxmlformats.org/officeDocument/2006/relationships/image" Target="../media/image407.png"/><Relationship Id="rId36" Type="http://schemas.openxmlformats.org/officeDocument/2006/relationships/image" Target="../media/image411.png"/><Relationship Id="rId49" Type="http://schemas.openxmlformats.org/officeDocument/2006/relationships/customXml" Target="../ink/ink322.xml"/><Relationship Id="rId10" Type="http://schemas.openxmlformats.org/officeDocument/2006/relationships/image" Target="../media/image398.png"/><Relationship Id="rId19" Type="http://schemas.openxmlformats.org/officeDocument/2006/relationships/customXml" Target="../ink/ink307.xml"/><Relationship Id="rId31" Type="http://schemas.openxmlformats.org/officeDocument/2006/relationships/customXml" Target="../ink/ink313.xml"/><Relationship Id="rId44" Type="http://schemas.openxmlformats.org/officeDocument/2006/relationships/image" Target="../media/image415.png"/><Relationship Id="rId4" Type="http://schemas.openxmlformats.org/officeDocument/2006/relationships/image" Target="../media/image392.png"/><Relationship Id="rId9" Type="http://schemas.openxmlformats.org/officeDocument/2006/relationships/image" Target="../media/image397.png"/><Relationship Id="rId14" Type="http://schemas.openxmlformats.org/officeDocument/2006/relationships/image" Target="../media/image400.png"/><Relationship Id="rId22" Type="http://schemas.openxmlformats.org/officeDocument/2006/relationships/image" Target="../media/image404.png"/><Relationship Id="rId27" Type="http://schemas.openxmlformats.org/officeDocument/2006/relationships/customXml" Target="../ink/ink311.xml"/><Relationship Id="rId30" Type="http://schemas.openxmlformats.org/officeDocument/2006/relationships/image" Target="../media/image408.png"/><Relationship Id="rId35" Type="http://schemas.openxmlformats.org/officeDocument/2006/relationships/customXml" Target="../ink/ink315.xml"/><Relationship Id="rId43" Type="http://schemas.openxmlformats.org/officeDocument/2006/relationships/customXml" Target="../ink/ink319.xml"/><Relationship Id="rId48" Type="http://schemas.openxmlformats.org/officeDocument/2006/relationships/image" Target="../media/image417.png"/><Relationship Id="rId8" Type="http://schemas.openxmlformats.org/officeDocument/2006/relationships/image" Target="../media/image396.png"/><Relationship Id="rId3" Type="http://schemas.openxmlformats.org/officeDocument/2006/relationships/image" Target="../media/image368.png"/><Relationship Id="rId12" Type="http://schemas.openxmlformats.org/officeDocument/2006/relationships/image" Target="../media/image399.png"/><Relationship Id="rId17" Type="http://schemas.openxmlformats.org/officeDocument/2006/relationships/customXml" Target="../ink/ink306.xml"/><Relationship Id="rId25" Type="http://schemas.openxmlformats.org/officeDocument/2006/relationships/customXml" Target="../ink/ink310.xml"/><Relationship Id="rId33" Type="http://schemas.openxmlformats.org/officeDocument/2006/relationships/customXml" Target="../ink/ink314.xml"/><Relationship Id="rId38" Type="http://schemas.openxmlformats.org/officeDocument/2006/relationships/image" Target="../media/image412.png"/><Relationship Id="rId46" Type="http://schemas.openxmlformats.org/officeDocument/2006/relationships/image" Target="../media/image416.png"/><Relationship Id="rId20" Type="http://schemas.openxmlformats.org/officeDocument/2006/relationships/image" Target="../media/image403.png"/><Relationship Id="rId41" Type="http://schemas.openxmlformats.org/officeDocument/2006/relationships/customXml" Target="../ink/ink31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35.xml"/><Relationship Id="rId21" Type="http://schemas.openxmlformats.org/officeDocument/2006/relationships/image" Target="../media/image428.png"/><Relationship Id="rId42" Type="http://schemas.openxmlformats.org/officeDocument/2006/relationships/customXml" Target="../ink/ink343.xml"/><Relationship Id="rId47" Type="http://schemas.openxmlformats.org/officeDocument/2006/relationships/image" Target="../media/image441.png"/><Relationship Id="rId63" Type="http://schemas.openxmlformats.org/officeDocument/2006/relationships/image" Target="../media/image449.png"/><Relationship Id="rId68" Type="http://schemas.openxmlformats.org/officeDocument/2006/relationships/customXml" Target="../ink/ink356.xml"/><Relationship Id="rId84" Type="http://schemas.openxmlformats.org/officeDocument/2006/relationships/customXml" Target="../ink/ink364.xml"/><Relationship Id="rId16" Type="http://schemas.openxmlformats.org/officeDocument/2006/relationships/customXml" Target="../ink/ink330.xml"/><Relationship Id="rId11" Type="http://schemas.openxmlformats.org/officeDocument/2006/relationships/image" Target="../media/image423.png"/><Relationship Id="rId32" Type="http://schemas.openxmlformats.org/officeDocument/2006/relationships/customXml" Target="../ink/ink338.xml"/><Relationship Id="rId37" Type="http://schemas.openxmlformats.org/officeDocument/2006/relationships/image" Target="../media/image436.png"/><Relationship Id="rId53" Type="http://schemas.openxmlformats.org/officeDocument/2006/relationships/image" Target="../media/image444.png"/><Relationship Id="rId58" Type="http://schemas.openxmlformats.org/officeDocument/2006/relationships/customXml" Target="../ink/ink351.xml"/><Relationship Id="rId74" Type="http://schemas.openxmlformats.org/officeDocument/2006/relationships/customXml" Target="../ink/ink359.xml"/><Relationship Id="rId79" Type="http://schemas.openxmlformats.org/officeDocument/2006/relationships/image" Target="../media/image457.png"/><Relationship Id="rId5" Type="http://schemas.openxmlformats.org/officeDocument/2006/relationships/image" Target="../media/image420.png"/><Relationship Id="rId19" Type="http://schemas.openxmlformats.org/officeDocument/2006/relationships/image" Target="../media/image427.png"/><Relationship Id="rId14" Type="http://schemas.openxmlformats.org/officeDocument/2006/relationships/customXml" Target="../ink/ink329.xml"/><Relationship Id="rId22" Type="http://schemas.openxmlformats.org/officeDocument/2006/relationships/customXml" Target="../ink/ink333.xml"/><Relationship Id="rId27" Type="http://schemas.openxmlformats.org/officeDocument/2006/relationships/image" Target="../media/image431.png"/><Relationship Id="rId30" Type="http://schemas.openxmlformats.org/officeDocument/2006/relationships/customXml" Target="../ink/ink337.xml"/><Relationship Id="rId35" Type="http://schemas.openxmlformats.org/officeDocument/2006/relationships/image" Target="../media/image435.png"/><Relationship Id="rId43" Type="http://schemas.openxmlformats.org/officeDocument/2006/relationships/image" Target="../media/image439.png"/><Relationship Id="rId48" Type="http://schemas.openxmlformats.org/officeDocument/2006/relationships/customXml" Target="../ink/ink346.xml"/><Relationship Id="rId56" Type="http://schemas.openxmlformats.org/officeDocument/2006/relationships/customXml" Target="../ink/ink350.xml"/><Relationship Id="rId64" Type="http://schemas.openxmlformats.org/officeDocument/2006/relationships/customXml" Target="../ink/ink354.xml"/><Relationship Id="rId69" Type="http://schemas.openxmlformats.org/officeDocument/2006/relationships/image" Target="../media/image452.png"/><Relationship Id="rId77" Type="http://schemas.openxmlformats.org/officeDocument/2006/relationships/image" Target="../media/image456.png"/><Relationship Id="rId8" Type="http://schemas.openxmlformats.org/officeDocument/2006/relationships/customXml" Target="../ink/ink326.xml"/><Relationship Id="rId51" Type="http://schemas.openxmlformats.org/officeDocument/2006/relationships/image" Target="../media/image443.png"/><Relationship Id="rId72" Type="http://schemas.openxmlformats.org/officeDocument/2006/relationships/customXml" Target="../ink/ink358.xml"/><Relationship Id="rId80" Type="http://schemas.openxmlformats.org/officeDocument/2006/relationships/customXml" Target="../ink/ink362.xml"/><Relationship Id="rId85" Type="http://schemas.openxmlformats.org/officeDocument/2006/relationships/image" Target="../media/image460.png"/><Relationship Id="rId3" Type="http://schemas.openxmlformats.org/officeDocument/2006/relationships/image" Target="../media/image419.png"/><Relationship Id="rId12" Type="http://schemas.openxmlformats.org/officeDocument/2006/relationships/customXml" Target="../ink/ink328.xml"/><Relationship Id="rId17" Type="http://schemas.openxmlformats.org/officeDocument/2006/relationships/image" Target="../media/image426.png"/><Relationship Id="rId25" Type="http://schemas.openxmlformats.org/officeDocument/2006/relationships/image" Target="../media/image430.png"/><Relationship Id="rId33" Type="http://schemas.openxmlformats.org/officeDocument/2006/relationships/image" Target="../media/image434.png"/><Relationship Id="rId38" Type="http://schemas.openxmlformats.org/officeDocument/2006/relationships/customXml" Target="../ink/ink341.xml"/><Relationship Id="rId46" Type="http://schemas.openxmlformats.org/officeDocument/2006/relationships/customXml" Target="../ink/ink345.xml"/><Relationship Id="rId59" Type="http://schemas.openxmlformats.org/officeDocument/2006/relationships/image" Target="../media/image447.png"/><Relationship Id="rId67" Type="http://schemas.openxmlformats.org/officeDocument/2006/relationships/image" Target="../media/image451.png"/><Relationship Id="rId20" Type="http://schemas.openxmlformats.org/officeDocument/2006/relationships/customXml" Target="../ink/ink332.xml"/><Relationship Id="rId41" Type="http://schemas.openxmlformats.org/officeDocument/2006/relationships/image" Target="../media/image438.png"/><Relationship Id="rId54" Type="http://schemas.openxmlformats.org/officeDocument/2006/relationships/customXml" Target="../ink/ink349.xml"/><Relationship Id="rId62" Type="http://schemas.openxmlformats.org/officeDocument/2006/relationships/customXml" Target="../ink/ink353.xml"/><Relationship Id="rId70" Type="http://schemas.openxmlformats.org/officeDocument/2006/relationships/customXml" Target="../ink/ink357.xml"/><Relationship Id="rId75" Type="http://schemas.openxmlformats.org/officeDocument/2006/relationships/image" Target="../media/image455.png"/><Relationship Id="rId83" Type="http://schemas.openxmlformats.org/officeDocument/2006/relationships/image" Target="../media/image459.png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325.xml"/><Relationship Id="rId15" Type="http://schemas.openxmlformats.org/officeDocument/2006/relationships/image" Target="../media/image425.png"/><Relationship Id="rId23" Type="http://schemas.openxmlformats.org/officeDocument/2006/relationships/image" Target="../media/image429.png"/><Relationship Id="rId28" Type="http://schemas.openxmlformats.org/officeDocument/2006/relationships/customXml" Target="../ink/ink336.xml"/><Relationship Id="rId36" Type="http://schemas.openxmlformats.org/officeDocument/2006/relationships/customXml" Target="../ink/ink340.xml"/><Relationship Id="rId49" Type="http://schemas.openxmlformats.org/officeDocument/2006/relationships/image" Target="../media/image442.png"/><Relationship Id="rId57" Type="http://schemas.openxmlformats.org/officeDocument/2006/relationships/image" Target="../media/image446.png"/><Relationship Id="rId10" Type="http://schemas.openxmlformats.org/officeDocument/2006/relationships/customXml" Target="../ink/ink327.xml"/><Relationship Id="rId31" Type="http://schemas.openxmlformats.org/officeDocument/2006/relationships/image" Target="../media/image433.png"/><Relationship Id="rId44" Type="http://schemas.openxmlformats.org/officeDocument/2006/relationships/customXml" Target="../ink/ink344.xml"/><Relationship Id="rId52" Type="http://schemas.openxmlformats.org/officeDocument/2006/relationships/customXml" Target="../ink/ink348.xml"/><Relationship Id="rId60" Type="http://schemas.openxmlformats.org/officeDocument/2006/relationships/customXml" Target="../ink/ink352.xml"/><Relationship Id="rId65" Type="http://schemas.openxmlformats.org/officeDocument/2006/relationships/image" Target="../media/image450.png"/><Relationship Id="rId73" Type="http://schemas.openxmlformats.org/officeDocument/2006/relationships/image" Target="../media/image454.png"/><Relationship Id="rId78" Type="http://schemas.openxmlformats.org/officeDocument/2006/relationships/customXml" Target="../ink/ink361.xml"/><Relationship Id="rId81" Type="http://schemas.openxmlformats.org/officeDocument/2006/relationships/image" Target="../media/image458.png"/><Relationship Id="rId4" Type="http://schemas.openxmlformats.org/officeDocument/2006/relationships/customXml" Target="../ink/ink324.xml"/><Relationship Id="rId9" Type="http://schemas.openxmlformats.org/officeDocument/2006/relationships/image" Target="../media/image422.png"/><Relationship Id="rId13" Type="http://schemas.openxmlformats.org/officeDocument/2006/relationships/image" Target="../media/image424.png"/><Relationship Id="rId18" Type="http://schemas.openxmlformats.org/officeDocument/2006/relationships/customXml" Target="../ink/ink331.xml"/><Relationship Id="rId39" Type="http://schemas.openxmlformats.org/officeDocument/2006/relationships/image" Target="../media/image437.png"/><Relationship Id="rId34" Type="http://schemas.openxmlformats.org/officeDocument/2006/relationships/customXml" Target="../ink/ink339.xml"/><Relationship Id="rId50" Type="http://schemas.openxmlformats.org/officeDocument/2006/relationships/customXml" Target="../ink/ink347.xml"/><Relationship Id="rId55" Type="http://schemas.openxmlformats.org/officeDocument/2006/relationships/image" Target="../media/image445.png"/><Relationship Id="rId76" Type="http://schemas.openxmlformats.org/officeDocument/2006/relationships/customXml" Target="../ink/ink360.xml"/><Relationship Id="rId7" Type="http://schemas.openxmlformats.org/officeDocument/2006/relationships/image" Target="../media/image421.png"/><Relationship Id="rId71" Type="http://schemas.openxmlformats.org/officeDocument/2006/relationships/image" Target="../media/image453.png"/><Relationship Id="rId2" Type="http://schemas.openxmlformats.org/officeDocument/2006/relationships/customXml" Target="../ink/ink323.xml"/><Relationship Id="rId29" Type="http://schemas.openxmlformats.org/officeDocument/2006/relationships/image" Target="../media/image432.png"/><Relationship Id="rId24" Type="http://schemas.openxmlformats.org/officeDocument/2006/relationships/customXml" Target="../ink/ink334.xml"/><Relationship Id="rId40" Type="http://schemas.openxmlformats.org/officeDocument/2006/relationships/customXml" Target="../ink/ink342.xml"/><Relationship Id="rId45" Type="http://schemas.openxmlformats.org/officeDocument/2006/relationships/image" Target="../media/image440.png"/><Relationship Id="rId66" Type="http://schemas.openxmlformats.org/officeDocument/2006/relationships/customXml" Target="../ink/ink355.xml"/><Relationship Id="rId61" Type="http://schemas.openxmlformats.org/officeDocument/2006/relationships/image" Target="../media/image448.png"/><Relationship Id="rId82" Type="http://schemas.openxmlformats.org/officeDocument/2006/relationships/customXml" Target="../ink/ink363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77.xml"/><Relationship Id="rId21" Type="http://schemas.openxmlformats.org/officeDocument/2006/relationships/image" Target="../media/image470.png"/><Relationship Id="rId42" Type="http://schemas.openxmlformats.org/officeDocument/2006/relationships/customXml" Target="../ink/ink385.xml"/><Relationship Id="rId47" Type="http://schemas.openxmlformats.org/officeDocument/2006/relationships/image" Target="../media/image483.png"/><Relationship Id="rId63" Type="http://schemas.openxmlformats.org/officeDocument/2006/relationships/image" Target="../media/image491.png"/><Relationship Id="rId68" Type="http://schemas.openxmlformats.org/officeDocument/2006/relationships/customXml" Target="../ink/ink398.xml"/><Relationship Id="rId84" Type="http://schemas.openxmlformats.org/officeDocument/2006/relationships/customXml" Target="../ink/ink406.xml"/><Relationship Id="rId89" Type="http://schemas.openxmlformats.org/officeDocument/2006/relationships/image" Target="../media/image504.png"/><Relationship Id="rId16" Type="http://schemas.openxmlformats.org/officeDocument/2006/relationships/customXml" Target="../ink/ink372.xml"/><Relationship Id="rId11" Type="http://schemas.openxmlformats.org/officeDocument/2006/relationships/image" Target="../media/image465.png"/><Relationship Id="rId32" Type="http://schemas.openxmlformats.org/officeDocument/2006/relationships/customXml" Target="../ink/ink380.xml"/><Relationship Id="rId37" Type="http://schemas.openxmlformats.org/officeDocument/2006/relationships/image" Target="../media/image478.png"/><Relationship Id="rId53" Type="http://schemas.openxmlformats.org/officeDocument/2006/relationships/image" Target="../media/image486.png"/><Relationship Id="rId58" Type="http://schemas.openxmlformats.org/officeDocument/2006/relationships/customXml" Target="../ink/ink393.xml"/><Relationship Id="rId74" Type="http://schemas.openxmlformats.org/officeDocument/2006/relationships/customXml" Target="../ink/ink401.xml"/><Relationship Id="rId79" Type="http://schemas.openxmlformats.org/officeDocument/2006/relationships/image" Target="../media/image499.png"/><Relationship Id="rId5" Type="http://schemas.openxmlformats.org/officeDocument/2006/relationships/image" Target="../media/image462.png"/><Relationship Id="rId90" Type="http://schemas.openxmlformats.org/officeDocument/2006/relationships/customXml" Target="../ink/ink409.xml"/><Relationship Id="rId95" Type="http://schemas.openxmlformats.org/officeDocument/2006/relationships/image" Target="../media/image507.png"/><Relationship Id="rId22" Type="http://schemas.openxmlformats.org/officeDocument/2006/relationships/customXml" Target="../ink/ink375.xml"/><Relationship Id="rId27" Type="http://schemas.openxmlformats.org/officeDocument/2006/relationships/image" Target="../media/image473.png"/><Relationship Id="rId43" Type="http://schemas.openxmlformats.org/officeDocument/2006/relationships/image" Target="../media/image481.png"/><Relationship Id="rId48" Type="http://schemas.openxmlformats.org/officeDocument/2006/relationships/customXml" Target="../ink/ink388.xml"/><Relationship Id="rId64" Type="http://schemas.openxmlformats.org/officeDocument/2006/relationships/customXml" Target="../ink/ink396.xml"/><Relationship Id="rId69" Type="http://schemas.openxmlformats.org/officeDocument/2006/relationships/image" Target="../media/image494.png"/><Relationship Id="rId8" Type="http://schemas.openxmlformats.org/officeDocument/2006/relationships/customXml" Target="../ink/ink368.xml"/><Relationship Id="rId51" Type="http://schemas.openxmlformats.org/officeDocument/2006/relationships/image" Target="../media/image485.png"/><Relationship Id="rId72" Type="http://schemas.openxmlformats.org/officeDocument/2006/relationships/customXml" Target="../ink/ink400.xml"/><Relationship Id="rId80" Type="http://schemas.openxmlformats.org/officeDocument/2006/relationships/customXml" Target="../ink/ink404.xml"/><Relationship Id="rId85" Type="http://schemas.openxmlformats.org/officeDocument/2006/relationships/image" Target="../media/image502.png"/><Relationship Id="rId93" Type="http://schemas.openxmlformats.org/officeDocument/2006/relationships/image" Target="../media/image506.png"/><Relationship Id="rId3" Type="http://schemas.openxmlformats.org/officeDocument/2006/relationships/image" Target="../media/image461.png"/><Relationship Id="rId12" Type="http://schemas.openxmlformats.org/officeDocument/2006/relationships/customXml" Target="../ink/ink370.xml"/><Relationship Id="rId17" Type="http://schemas.openxmlformats.org/officeDocument/2006/relationships/image" Target="../media/image468.png"/><Relationship Id="rId25" Type="http://schemas.openxmlformats.org/officeDocument/2006/relationships/image" Target="../media/image472.png"/><Relationship Id="rId33" Type="http://schemas.openxmlformats.org/officeDocument/2006/relationships/image" Target="../media/image476.png"/><Relationship Id="rId38" Type="http://schemas.openxmlformats.org/officeDocument/2006/relationships/customXml" Target="../ink/ink383.xml"/><Relationship Id="rId46" Type="http://schemas.openxmlformats.org/officeDocument/2006/relationships/customXml" Target="../ink/ink387.xml"/><Relationship Id="rId59" Type="http://schemas.openxmlformats.org/officeDocument/2006/relationships/image" Target="../media/image489.png"/><Relationship Id="rId67" Type="http://schemas.openxmlformats.org/officeDocument/2006/relationships/image" Target="../media/image493.png"/><Relationship Id="rId20" Type="http://schemas.openxmlformats.org/officeDocument/2006/relationships/customXml" Target="../ink/ink374.xml"/><Relationship Id="rId41" Type="http://schemas.openxmlformats.org/officeDocument/2006/relationships/image" Target="../media/image480.png"/><Relationship Id="rId54" Type="http://schemas.openxmlformats.org/officeDocument/2006/relationships/customXml" Target="../ink/ink391.xml"/><Relationship Id="rId62" Type="http://schemas.openxmlformats.org/officeDocument/2006/relationships/customXml" Target="../ink/ink395.xml"/><Relationship Id="rId70" Type="http://schemas.openxmlformats.org/officeDocument/2006/relationships/customXml" Target="../ink/ink399.xml"/><Relationship Id="rId75" Type="http://schemas.openxmlformats.org/officeDocument/2006/relationships/image" Target="../media/image497.png"/><Relationship Id="rId83" Type="http://schemas.openxmlformats.org/officeDocument/2006/relationships/image" Target="../media/image501.png"/><Relationship Id="rId88" Type="http://schemas.openxmlformats.org/officeDocument/2006/relationships/customXml" Target="../ink/ink408.xml"/><Relationship Id="rId91" Type="http://schemas.openxmlformats.org/officeDocument/2006/relationships/image" Target="../media/image505.png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367.xml"/><Relationship Id="rId15" Type="http://schemas.openxmlformats.org/officeDocument/2006/relationships/image" Target="../media/image467.png"/><Relationship Id="rId23" Type="http://schemas.openxmlformats.org/officeDocument/2006/relationships/image" Target="../media/image471.png"/><Relationship Id="rId28" Type="http://schemas.openxmlformats.org/officeDocument/2006/relationships/customXml" Target="../ink/ink378.xml"/><Relationship Id="rId36" Type="http://schemas.openxmlformats.org/officeDocument/2006/relationships/customXml" Target="../ink/ink382.xml"/><Relationship Id="rId49" Type="http://schemas.openxmlformats.org/officeDocument/2006/relationships/image" Target="../media/image484.png"/><Relationship Id="rId57" Type="http://schemas.openxmlformats.org/officeDocument/2006/relationships/image" Target="../media/image488.png"/><Relationship Id="rId10" Type="http://schemas.openxmlformats.org/officeDocument/2006/relationships/customXml" Target="../ink/ink369.xml"/><Relationship Id="rId31" Type="http://schemas.openxmlformats.org/officeDocument/2006/relationships/image" Target="../media/image475.png"/><Relationship Id="rId44" Type="http://schemas.openxmlformats.org/officeDocument/2006/relationships/customXml" Target="../ink/ink386.xml"/><Relationship Id="rId52" Type="http://schemas.openxmlformats.org/officeDocument/2006/relationships/customXml" Target="../ink/ink390.xml"/><Relationship Id="rId60" Type="http://schemas.openxmlformats.org/officeDocument/2006/relationships/customXml" Target="../ink/ink394.xml"/><Relationship Id="rId65" Type="http://schemas.openxmlformats.org/officeDocument/2006/relationships/image" Target="../media/image492.png"/><Relationship Id="rId73" Type="http://schemas.openxmlformats.org/officeDocument/2006/relationships/image" Target="../media/image496.png"/><Relationship Id="rId78" Type="http://schemas.openxmlformats.org/officeDocument/2006/relationships/customXml" Target="../ink/ink403.xml"/><Relationship Id="rId81" Type="http://schemas.openxmlformats.org/officeDocument/2006/relationships/image" Target="../media/image500.png"/><Relationship Id="rId86" Type="http://schemas.openxmlformats.org/officeDocument/2006/relationships/customXml" Target="../ink/ink407.xml"/><Relationship Id="rId94" Type="http://schemas.openxmlformats.org/officeDocument/2006/relationships/customXml" Target="../ink/ink411.xml"/><Relationship Id="rId4" Type="http://schemas.openxmlformats.org/officeDocument/2006/relationships/customXml" Target="../ink/ink366.xml"/><Relationship Id="rId9" Type="http://schemas.openxmlformats.org/officeDocument/2006/relationships/image" Target="../media/image464.png"/><Relationship Id="rId13" Type="http://schemas.openxmlformats.org/officeDocument/2006/relationships/image" Target="../media/image466.png"/><Relationship Id="rId18" Type="http://schemas.openxmlformats.org/officeDocument/2006/relationships/customXml" Target="../ink/ink373.xml"/><Relationship Id="rId39" Type="http://schemas.openxmlformats.org/officeDocument/2006/relationships/image" Target="../media/image479.png"/><Relationship Id="rId34" Type="http://schemas.openxmlformats.org/officeDocument/2006/relationships/customXml" Target="../ink/ink381.xml"/><Relationship Id="rId50" Type="http://schemas.openxmlformats.org/officeDocument/2006/relationships/customXml" Target="../ink/ink389.xml"/><Relationship Id="rId55" Type="http://schemas.openxmlformats.org/officeDocument/2006/relationships/image" Target="../media/image487.png"/><Relationship Id="rId76" Type="http://schemas.openxmlformats.org/officeDocument/2006/relationships/customXml" Target="../ink/ink402.xml"/><Relationship Id="rId7" Type="http://schemas.openxmlformats.org/officeDocument/2006/relationships/image" Target="../media/image463.png"/><Relationship Id="rId71" Type="http://schemas.openxmlformats.org/officeDocument/2006/relationships/image" Target="../media/image495.png"/><Relationship Id="rId92" Type="http://schemas.openxmlformats.org/officeDocument/2006/relationships/customXml" Target="../ink/ink410.xml"/><Relationship Id="rId2" Type="http://schemas.openxmlformats.org/officeDocument/2006/relationships/customXml" Target="../ink/ink365.xml"/><Relationship Id="rId29" Type="http://schemas.openxmlformats.org/officeDocument/2006/relationships/image" Target="../media/image474.png"/><Relationship Id="rId24" Type="http://schemas.openxmlformats.org/officeDocument/2006/relationships/customXml" Target="../ink/ink376.xml"/><Relationship Id="rId40" Type="http://schemas.openxmlformats.org/officeDocument/2006/relationships/customXml" Target="../ink/ink384.xml"/><Relationship Id="rId45" Type="http://schemas.openxmlformats.org/officeDocument/2006/relationships/image" Target="../media/image482.png"/><Relationship Id="rId66" Type="http://schemas.openxmlformats.org/officeDocument/2006/relationships/customXml" Target="../ink/ink397.xml"/><Relationship Id="rId87" Type="http://schemas.openxmlformats.org/officeDocument/2006/relationships/image" Target="../media/image503.png"/><Relationship Id="rId61" Type="http://schemas.openxmlformats.org/officeDocument/2006/relationships/image" Target="../media/image490.png"/><Relationship Id="rId82" Type="http://schemas.openxmlformats.org/officeDocument/2006/relationships/customXml" Target="../ink/ink405.xml"/><Relationship Id="rId19" Type="http://schemas.openxmlformats.org/officeDocument/2006/relationships/image" Target="../media/image469.png"/><Relationship Id="rId14" Type="http://schemas.openxmlformats.org/officeDocument/2006/relationships/customXml" Target="../ink/ink371.xml"/><Relationship Id="rId30" Type="http://schemas.openxmlformats.org/officeDocument/2006/relationships/customXml" Target="../ink/ink379.xml"/><Relationship Id="rId35" Type="http://schemas.openxmlformats.org/officeDocument/2006/relationships/image" Target="../media/image477.png"/><Relationship Id="rId56" Type="http://schemas.openxmlformats.org/officeDocument/2006/relationships/customXml" Target="../ink/ink392.xml"/><Relationship Id="rId77" Type="http://schemas.openxmlformats.org/officeDocument/2006/relationships/image" Target="../media/image498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4.xml"/><Relationship Id="rId21" Type="http://schemas.openxmlformats.org/officeDocument/2006/relationships/image" Target="../media/image517.png"/><Relationship Id="rId42" Type="http://schemas.openxmlformats.org/officeDocument/2006/relationships/customXml" Target="../ink/ink432.xml"/><Relationship Id="rId47" Type="http://schemas.openxmlformats.org/officeDocument/2006/relationships/image" Target="../media/image530.png"/><Relationship Id="rId63" Type="http://schemas.openxmlformats.org/officeDocument/2006/relationships/image" Target="../media/image538.png"/><Relationship Id="rId68" Type="http://schemas.openxmlformats.org/officeDocument/2006/relationships/customXml" Target="../ink/ink445.xml"/><Relationship Id="rId84" Type="http://schemas.openxmlformats.org/officeDocument/2006/relationships/customXml" Target="../ink/ink453.xml"/><Relationship Id="rId89" Type="http://schemas.openxmlformats.org/officeDocument/2006/relationships/image" Target="../media/image551.png"/><Relationship Id="rId16" Type="http://schemas.openxmlformats.org/officeDocument/2006/relationships/customXml" Target="../ink/ink419.xml"/><Relationship Id="rId107" Type="http://schemas.openxmlformats.org/officeDocument/2006/relationships/image" Target="../media/image560.png"/><Relationship Id="rId11" Type="http://schemas.openxmlformats.org/officeDocument/2006/relationships/image" Target="../media/image512.png"/><Relationship Id="rId32" Type="http://schemas.openxmlformats.org/officeDocument/2006/relationships/customXml" Target="../ink/ink427.xml"/><Relationship Id="rId37" Type="http://schemas.openxmlformats.org/officeDocument/2006/relationships/image" Target="../media/image525.png"/><Relationship Id="rId53" Type="http://schemas.openxmlformats.org/officeDocument/2006/relationships/image" Target="../media/image533.png"/><Relationship Id="rId58" Type="http://schemas.openxmlformats.org/officeDocument/2006/relationships/customXml" Target="../ink/ink440.xml"/><Relationship Id="rId74" Type="http://schemas.openxmlformats.org/officeDocument/2006/relationships/customXml" Target="../ink/ink448.xml"/><Relationship Id="rId79" Type="http://schemas.openxmlformats.org/officeDocument/2006/relationships/image" Target="../media/image546.png"/><Relationship Id="rId102" Type="http://schemas.openxmlformats.org/officeDocument/2006/relationships/customXml" Target="../ink/ink462.xml"/><Relationship Id="rId5" Type="http://schemas.openxmlformats.org/officeDocument/2006/relationships/image" Target="../media/image509.png"/><Relationship Id="rId90" Type="http://schemas.openxmlformats.org/officeDocument/2006/relationships/customXml" Target="../ink/ink456.xml"/><Relationship Id="rId95" Type="http://schemas.openxmlformats.org/officeDocument/2006/relationships/image" Target="../media/image554.png"/><Relationship Id="rId22" Type="http://schemas.openxmlformats.org/officeDocument/2006/relationships/customXml" Target="../ink/ink422.xml"/><Relationship Id="rId27" Type="http://schemas.openxmlformats.org/officeDocument/2006/relationships/image" Target="../media/image520.png"/><Relationship Id="rId43" Type="http://schemas.openxmlformats.org/officeDocument/2006/relationships/image" Target="../media/image528.png"/><Relationship Id="rId48" Type="http://schemas.openxmlformats.org/officeDocument/2006/relationships/customXml" Target="../ink/ink435.xml"/><Relationship Id="rId64" Type="http://schemas.openxmlformats.org/officeDocument/2006/relationships/customXml" Target="../ink/ink443.xml"/><Relationship Id="rId69" Type="http://schemas.openxmlformats.org/officeDocument/2006/relationships/image" Target="../media/image541.png"/><Relationship Id="rId80" Type="http://schemas.openxmlformats.org/officeDocument/2006/relationships/customXml" Target="../ink/ink451.xml"/><Relationship Id="rId85" Type="http://schemas.openxmlformats.org/officeDocument/2006/relationships/image" Target="../media/image549.png"/><Relationship Id="rId12" Type="http://schemas.openxmlformats.org/officeDocument/2006/relationships/customXml" Target="../ink/ink417.xml"/><Relationship Id="rId17" Type="http://schemas.openxmlformats.org/officeDocument/2006/relationships/image" Target="../media/image515.png"/><Relationship Id="rId33" Type="http://schemas.openxmlformats.org/officeDocument/2006/relationships/image" Target="../media/image523.png"/><Relationship Id="rId38" Type="http://schemas.openxmlformats.org/officeDocument/2006/relationships/customXml" Target="../ink/ink430.xml"/><Relationship Id="rId59" Type="http://schemas.openxmlformats.org/officeDocument/2006/relationships/image" Target="../media/image536.png"/><Relationship Id="rId103" Type="http://schemas.openxmlformats.org/officeDocument/2006/relationships/image" Target="../media/image558.png"/><Relationship Id="rId108" Type="http://schemas.openxmlformats.org/officeDocument/2006/relationships/customXml" Target="../ink/ink465.xml"/><Relationship Id="rId54" Type="http://schemas.openxmlformats.org/officeDocument/2006/relationships/customXml" Target="../ink/ink438.xml"/><Relationship Id="rId70" Type="http://schemas.openxmlformats.org/officeDocument/2006/relationships/customXml" Target="../ink/ink446.xml"/><Relationship Id="rId75" Type="http://schemas.openxmlformats.org/officeDocument/2006/relationships/image" Target="../media/image544.png"/><Relationship Id="rId91" Type="http://schemas.openxmlformats.org/officeDocument/2006/relationships/image" Target="../media/image552.png"/><Relationship Id="rId96" Type="http://schemas.openxmlformats.org/officeDocument/2006/relationships/customXml" Target="../ink/ink459.xml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414.xml"/><Relationship Id="rId15" Type="http://schemas.openxmlformats.org/officeDocument/2006/relationships/image" Target="../media/image514.png"/><Relationship Id="rId23" Type="http://schemas.openxmlformats.org/officeDocument/2006/relationships/image" Target="../media/image518.png"/><Relationship Id="rId28" Type="http://schemas.openxmlformats.org/officeDocument/2006/relationships/customXml" Target="../ink/ink425.xml"/><Relationship Id="rId36" Type="http://schemas.openxmlformats.org/officeDocument/2006/relationships/customXml" Target="../ink/ink429.xml"/><Relationship Id="rId49" Type="http://schemas.openxmlformats.org/officeDocument/2006/relationships/image" Target="../media/image531.png"/><Relationship Id="rId57" Type="http://schemas.openxmlformats.org/officeDocument/2006/relationships/image" Target="../media/image535.png"/><Relationship Id="rId106" Type="http://schemas.openxmlformats.org/officeDocument/2006/relationships/customXml" Target="../ink/ink464.xml"/><Relationship Id="rId10" Type="http://schemas.openxmlformats.org/officeDocument/2006/relationships/customXml" Target="../ink/ink416.xml"/><Relationship Id="rId31" Type="http://schemas.openxmlformats.org/officeDocument/2006/relationships/image" Target="../media/image522.png"/><Relationship Id="rId44" Type="http://schemas.openxmlformats.org/officeDocument/2006/relationships/customXml" Target="../ink/ink433.xml"/><Relationship Id="rId52" Type="http://schemas.openxmlformats.org/officeDocument/2006/relationships/customXml" Target="../ink/ink437.xml"/><Relationship Id="rId60" Type="http://schemas.openxmlformats.org/officeDocument/2006/relationships/customXml" Target="../ink/ink441.xml"/><Relationship Id="rId65" Type="http://schemas.openxmlformats.org/officeDocument/2006/relationships/image" Target="../media/image539.png"/><Relationship Id="rId73" Type="http://schemas.openxmlformats.org/officeDocument/2006/relationships/image" Target="../media/image543.png"/><Relationship Id="rId78" Type="http://schemas.openxmlformats.org/officeDocument/2006/relationships/customXml" Target="../ink/ink450.xml"/><Relationship Id="rId81" Type="http://schemas.openxmlformats.org/officeDocument/2006/relationships/image" Target="../media/image547.png"/><Relationship Id="rId86" Type="http://schemas.openxmlformats.org/officeDocument/2006/relationships/customXml" Target="../ink/ink454.xml"/><Relationship Id="rId94" Type="http://schemas.openxmlformats.org/officeDocument/2006/relationships/customXml" Target="../ink/ink458.xml"/><Relationship Id="rId99" Type="http://schemas.openxmlformats.org/officeDocument/2006/relationships/image" Target="../media/image556.png"/><Relationship Id="rId101" Type="http://schemas.openxmlformats.org/officeDocument/2006/relationships/image" Target="../media/image557.png"/><Relationship Id="rId4" Type="http://schemas.openxmlformats.org/officeDocument/2006/relationships/customXml" Target="../ink/ink413.xml"/><Relationship Id="rId9" Type="http://schemas.openxmlformats.org/officeDocument/2006/relationships/image" Target="../media/image511.png"/><Relationship Id="rId13" Type="http://schemas.openxmlformats.org/officeDocument/2006/relationships/image" Target="../media/image513.png"/><Relationship Id="rId18" Type="http://schemas.openxmlformats.org/officeDocument/2006/relationships/customXml" Target="../ink/ink420.xml"/><Relationship Id="rId39" Type="http://schemas.openxmlformats.org/officeDocument/2006/relationships/image" Target="../media/image526.png"/><Relationship Id="rId109" Type="http://schemas.openxmlformats.org/officeDocument/2006/relationships/image" Target="../media/image561.png"/><Relationship Id="rId34" Type="http://schemas.openxmlformats.org/officeDocument/2006/relationships/customXml" Target="../ink/ink428.xml"/><Relationship Id="rId50" Type="http://schemas.openxmlformats.org/officeDocument/2006/relationships/customXml" Target="../ink/ink436.xml"/><Relationship Id="rId55" Type="http://schemas.openxmlformats.org/officeDocument/2006/relationships/image" Target="../media/image534.png"/><Relationship Id="rId76" Type="http://schemas.openxmlformats.org/officeDocument/2006/relationships/customXml" Target="../ink/ink449.xml"/><Relationship Id="rId97" Type="http://schemas.openxmlformats.org/officeDocument/2006/relationships/image" Target="../media/image555.png"/><Relationship Id="rId104" Type="http://schemas.openxmlformats.org/officeDocument/2006/relationships/customXml" Target="../ink/ink463.xml"/><Relationship Id="rId7" Type="http://schemas.openxmlformats.org/officeDocument/2006/relationships/image" Target="../media/image510.png"/><Relationship Id="rId71" Type="http://schemas.openxmlformats.org/officeDocument/2006/relationships/image" Target="../media/image542.png"/><Relationship Id="rId92" Type="http://schemas.openxmlformats.org/officeDocument/2006/relationships/customXml" Target="../ink/ink457.xml"/><Relationship Id="rId2" Type="http://schemas.openxmlformats.org/officeDocument/2006/relationships/customXml" Target="../ink/ink412.xml"/><Relationship Id="rId29" Type="http://schemas.openxmlformats.org/officeDocument/2006/relationships/image" Target="../media/image521.png"/><Relationship Id="rId24" Type="http://schemas.openxmlformats.org/officeDocument/2006/relationships/customXml" Target="../ink/ink423.xml"/><Relationship Id="rId40" Type="http://schemas.openxmlformats.org/officeDocument/2006/relationships/customXml" Target="../ink/ink431.xml"/><Relationship Id="rId45" Type="http://schemas.openxmlformats.org/officeDocument/2006/relationships/image" Target="../media/image529.png"/><Relationship Id="rId66" Type="http://schemas.openxmlformats.org/officeDocument/2006/relationships/customXml" Target="../ink/ink444.xml"/><Relationship Id="rId87" Type="http://schemas.openxmlformats.org/officeDocument/2006/relationships/image" Target="../media/image550.png"/><Relationship Id="rId61" Type="http://schemas.openxmlformats.org/officeDocument/2006/relationships/image" Target="../media/image537.png"/><Relationship Id="rId82" Type="http://schemas.openxmlformats.org/officeDocument/2006/relationships/customXml" Target="../ink/ink452.xml"/><Relationship Id="rId19" Type="http://schemas.openxmlformats.org/officeDocument/2006/relationships/image" Target="../media/image516.png"/><Relationship Id="rId14" Type="http://schemas.openxmlformats.org/officeDocument/2006/relationships/customXml" Target="../ink/ink418.xml"/><Relationship Id="rId30" Type="http://schemas.openxmlformats.org/officeDocument/2006/relationships/customXml" Target="../ink/ink426.xml"/><Relationship Id="rId35" Type="http://schemas.openxmlformats.org/officeDocument/2006/relationships/image" Target="../media/image524.png"/><Relationship Id="rId56" Type="http://schemas.openxmlformats.org/officeDocument/2006/relationships/customXml" Target="../ink/ink439.xml"/><Relationship Id="rId77" Type="http://schemas.openxmlformats.org/officeDocument/2006/relationships/image" Target="../media/image545.png"/><Relationship Id="rId100" Type="http://schemas.openxmlformats.org/officeDocument/2006/relationships/customXml" Target="../ink/ink461.xml"/><Relationship Id="rId105" Type="http://schemas.openxmlformats.org/officeDocument/2006/relationships/image" Target="../media/image559.png"/><Relationship Id="rId8" Type="http://schemas.openxmlformats.org/officeDocument/2006/relationships/customXml" Target="../ink/ink415.xml"/><Relationship Id="rId51" Type="http://schemas.openxmlformats.org/officeDocument/2006/relationships/image" Target="../media/image532.png"/><Relationship Id="rId72" Type="http://schemas.openxmlformats.org/officeDocument/2006/relationships/customXml" Target="../ink/ink447.xml"/><Relationship Id="rId93" Type="http://schemas.openxmlformats.org/officeDocument/2006/relationships/image" Target="../media/image553.png"/><Relationship Id="rId98" Type="http://schemas.openxmlformats.org/officeDocument/2006/relationships/customXml" Target="../ink/ink460.xml"/><Relationship Id="rId3" Type="http://schemas.openxmlformats.org/officeDocument/2006/relationships/image" Target="../media/image508.png"/><Relationship Id="rId25" Type="http://schemas.openxmlformats.org/officeDocument/2006/relationships/image" Target="../media/image519.png"/><Relationship Id="rId46" Type="http://schemas.openxmlformats.org/officeDocument/2006/relationships/customXml" Target="../ink/ink434.xml"/><Relationship Id="rId67" Type="http://schemas.openxmlformats.org/officeDocument/2006/relationships/image" Target="../media/image540.png"/><Relationship Id="rId20" Type="http://schemas.openxmlformats.org/officeDocument/2006/relationships/customXml" Target="../ink/ink421.xml"/><Relationship Id="rId41" Type="http://schemas.openxmlformats.org/officeDocument/2006/relationships/image" Target="../media/image527.png"/><Relationship Id="rId62" Type="http://schemas.openxmlformats.org/officeDocument/2006/relationships/customXml" Target="../ink/ink442.xml"/><Relationship Id="rId83" Type="http://schemas.openxmlformats.org/officeDocument/2006/relationships/image" Target="../media/image548.png"/><Relationship Id="rId88" Type="http://schemas.openxmlformats.org/officeDocument/2006/relationships/customXml" Target="../ink/ink455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78.xml"/><Relationship Id="rId21" Type="http://schemas.openxmlformats.org/officeDocument/2006/relationships/image" Target="../media/image571.png"/><Relationship Id="rId42" Type="http://schemas.openxmlformats.org/officeDocument/2006/relationships/customXml" Target="../ink/ink486.xml"/><Relationship Id="rId47" Type="http://schemas.openxmlformats.org/officeDocument/2006/relationships/image" Target="../media/image584.png"/><Relationship Id="rId63" Type="http://schemas.openxmlformats.org/officeDocument/2006/relationships/image" Target="../media/image592.png"/><Relationship Id="rId68" Type="http://schemas.openxmlformats.org/officeDocument/2006/relationships/customXml" Target="../ink/ink499.xml"/><Relationship Id="rId84" Type="http://schemas.openxmlformats.org/officeDocument/2006/relationships/customXml" Target="../ink/ink507.xml"/><Relationship Id="rId89" Type="http://schemas.openxmlformats.org/officeDocument/2006/relationships/image" Target="../media/image605.png"/><Relationship Id="rId16" Type="http://schemas.openxmlformats.org/officeDocument/2006/relationships/customXml" Target="../ink/ink473.xml"/><Relationship Id="rId11" Type="http://schemas.openxmlformats.org/officeDocument/2006/relationships/image" Target="../media/image566.png"/><Relationship Id="rId32" Type="http://schemas.openxmlformats.org/officeDocument/2006/relationships/customXml" Target="../ink/ink481.xml"/><Relationship Id="rId37" Type="http://schemas.openxmlformats.org/officeDocument/2006/relationships/image" Target="../media/image579.png"/><Relationship Id="rId53" Type="http://schemas.openxmlformats.org/officeDocument/2006/relationships/image" Target="../media/image587.png"/><Relationship Id="rId58" Type="http://schemas.openxmlformats.org/officeDocument/2006/relationships/customXml" Target="../ink/ink494.xml"/><Relationship Id="rId74" Type="http://schemas.openxmlformats.org/officeDocument/2006/relationships/customXml" Target="../ink/ink502.xml"/><Relationship Id="rId79" Type="http://schemas.openxmlformats.org/officeDocument/2006/relationships/image" Target="../media/image600.png"/><Relationship Id="rId5" Type="http://schemas.openxmlformats.org/officeDocument/2006/relationships/image" Target="../media/image563.png"/><Relationship Id="rId90" Type="http://schemas.openxmlformats.org/officeDocument/2006/relationships/customXml" Target="../ink/ink510.xml"/><Relationship Id="rId14" Type="http://schemas.openxmlformats.org/officeDocument/2006/relationships/customXml" Target="../ink/ink472.xml"/><Relationship Id="rId22" Type="http://schemas.openxmlformats.org/officeDocument/2006/relationships/customXml" Target="../ink/ink476.xml"/><Relationship Id="rId27" Type="http://schemas.openxmlformats.org/officeDocument/2006/relationships/image" Target="../media/image574.png"/><Relationship Id="rId30" Type="http://schemas.openxmlformats.org/officeDocument/2006/relationships/customXml" Target="../ink/ink480.xml"/><Relationship Id="rId35" Type="http://schemas.openxmlformats.org/officeDocument/2006/relationships/image" Target="../media/image578.png"/><Relationship Id="rId43" Type="http://schemas.openxmlformats.org/officeDocument/2006/relationships/image" Target="../media/image582.png"/><Relationship Id="rId48" Type="http://schemas.openxmlformats.org/officeDocument/2006/relationships/customXml" Target="../ink/ink489.xml"/><Relationship Id="rId56" Type="http://schemas.openxmlformats.org/officeDocument/2006/relationships/customXml" Target="../ink/ink493.xml"/><Relationship Id="rId64" Type="http://schemas.openxmlformats.org/officeDocument/2006/relationships/customXml" Target="../ink/ink497.xml"/><Relationship Id="rId69" Type="http://schemas.openxmlformats.org/officeDocument/2006/relationships/image" Target="../media/image595.png"/><Relationship Id="rId77" Type="http://schemas.openxmlformats.org/officeDocument/2006/relationships/image" Target="../media/image599.png"/><Relationship Id="rId8" Type="http://schemas.openxmlformats.org/officeDocument/2006/relationships/customXml" Target="../ink/ink469.xml"/><Relationship Id="rId51" Type="http://schemas.openxmlformats.org/officeDocument/2006/relationships/image" Target="../media/image586.png"/><Relationship Id="rId72" Type="http://schemas.openxmlformats.org/officeDocument/2006/relationships/customXml" Target="../ink/ink501.xml"/><Relationship Id="rId80" Type="http://schemas.openxmlformats.org/officeDocument/2006/relationships/customXml" Target="../ink/ink505.xml"/><Relationship Id="rId85" Type="http://schemas.openxmlformats.org/officeDocument/2006/relationships/image" Target="../media/image603.png"/><Relationship Id="rId3" Type="http://schemas.openxmlformats.org/officeDocument/2006/relationships/image" Target="../media/image562.png"/><Relationship Id="rId12" Type="http://schemas.openxmlformats.org/officeDocument/2006/relationships/customXml" Target="../ink/ink471.xml"/><Relationship Id="rId17" Type="http://schemas.openxmlformats.org/officeDocument/2006/relationships/image" Target="../media/image569.png"/><Relationship Id="rId25" Type="http://schemas.openxmlformats.org/officeDocument/2006/relationships/image" Target="../media/image573.png"/><Relationship Id="rId33" Type="http://schemas.openxmlformats.org/officeDocument/2006/relationships/image" Target="../media/image577.png"/><Relationship Id="rId38" Type="http://schemas.openxmlformats.org/officeDocument/2006/relationships/customXml" Target="../ink/ink484.xml"/><Relationship Id="rId46" Type="http://schemas.openxmlformats.org/officeDocument/2006/relationships/customXml" Target="../ink/ink488.xml"/><Relationship Id="rId59" Type="http://schemas.openxmlformats.org/officeDocument/2006/relationships/image" Target="../media/image590.png"/><Relationship Id="rId67" Type="http://schemas.openxmlformats.org/officeDocument/2006/relationships/image" Target="../media/image594.png"/><Relationship Id="rId20" Type="http://schemas.openxmlformats.org/officeDocument/2006/relationships/customXml" Target="../ink/ink475.xml"/><Relationship Id="rId41" Type="http://schemas.openxmlformats.org/officeDocument/2006/relationships/image" Target="../media/image581.png"/><Relationship Id="rId54" Type="http://schemas.openxmlformats.org/officeDocument/2006/relationships/customXml" Target="../ink/ink492.xml"/><Relationship Id="rId62" Type="http://schemas.openxmlformats.org/officeDocument/2006/relationships/customXml" Target="../ink/ink496.xml"/><Relationship Id="rId70" Type="http://schemas.openxmlformats.org/officeDocument/2006/relationships/customXml" Target="../ink/ink500.xml"/><Relationship Id="rId75" Type="http://schemas.openxmlformats.org/officeDocument/2006/relationships/image" Target="../media/image598.png"/><Relationship Id="rId83" Type="http://schemas.openxmlformats.org/officeDocument/2006/relationships/image" Target="../media/image602.png"/><Relationship Id="rId88" Type="http://schemas.openxmlformats.org/officeDocument/2006/relationships/customXml" Target="../ink/ink509.xml"/><Relationship Id="rId91" Type="http://schemas.openxmlformats.org/officeDocument/2006/relationships/image" Target="../media/image606.png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468.xml"/><Relationship Id="rId15" Type="http://schemas.openxmlformats.org/officeDocument/2006/relationships/image" Target="../media/image568.png"/><Relationship Id="rId23" Type="http://schemas.openxmlformats.org/officeDocument/2006/relationships/image" Target="../media/image572.png"/><Relationship Id="rId28" Type="http://schemas.openxmlformats.org/officeDocument/2006/relationships/customXml" Target="../ink/ink479.xml"/><Relationship Id="rId36" Type="http://schemas.openxmlformats.org/officeDocument/2006/relationships/customXml" Target="../ink/ink483.xml"/><Relationship Id="rId49" Type="http://schemas.openxmlformats.org/officeDocument/2006/relationships/image" Target="../media/image585.png"/><Relationship Id="rId57" Type="http://schemas.openxmlformats.org/officeDocument/2006/relationships/image" Target="../media/image589.png"/><Relationship Id="rId10" Type="http://schemas.openxmlformats.org/officeDocument/2006/relationships/customXml" Target="../ink/ink470.xml"/><Relationship Id="rId31" Type="http://schemas.openxmlformats.org/officeDocument/2006/relationships/image" Target="../media/image576.png"/><Relationship Id="rId44" Type="http://schemas.openxmlformats.org/officeDocument/2006/relationships/customXml" Target="../ink/ink487.xml"/><Relationship Id="rId52" Type="http://schemas.openxmlformats.org/officeDocument/2006/relationships/customXml" Target="../ink/ink491.xml"/><Relationship Id="rId60" Type="http://schemas.openxmlformats.org/officeDocument/2006/relationships/customXml" Target="../ink/ink495.xml"/><Relationship Id="rId65" Type="http://schemas.openxmlformats.org/officeDocument/2006/relationships/image" Target="../media/image593.png"/><Relationship Id="rId73" Type="http://schemas.openxmlformats.org/officeDocument/2006/relationships/image" Target="../media/image597.png"/><Relationship Id="rId78" Type="http://schemas.openxmlformats.org/officeDocument/2006/relationships/customXml" Target="../ink/ink504.xml"/><Relationship Id="rId81" Type="http://schemas.openxmlformats.org/officeDocument/2006/relationships/image" Target="../media/image601.png"/><Relationship Id="rId86" Type="http://schemas.openxmlformats.org/officeDocument/2006/relationships/customXml" Target="../ink/ink508.xml"/><Relationship Id="rId4" Type="http://schemas.openxmlformats.org/officeDocument/2006/relationships/customXml" Target="../ink/ink467.xml"/><Relationship Id="rId9" Type="http://schemas.openxmlformats.org/officeDocument/2006/relationships/image" Target="../media/image565.png"/><Relationship Id="rId13" Type="http://schemas.openxmlformats.org/officeDocument/2006/relationships/image" Target="../media/image567.png"/><Relationship Id="rId18" Type="http://schemas.openxmlformats.org/officeDocument/2006/relationships/customXml" Target="../ink/ink474.xml"/><Relationship Id="rId39" Type="http://schemas.openxmlformats.org/officeDocument/2006/relationships/image" Target="../media/image580.png"/><Relationship Id="rId34" Type="http://schemas.openxmlformats.org/officeDocument/2006/relationships/customXml" Target="../ink/ink482.xml"/><Relationship Id="rId50" Type="http://schemas.openxmlformats.org/officeDocument/2006/relationships/customXml" Target="../ink/ink490.xml"/><Relationship Id="rId55" Type="http://schemas.openxmlformats.org/officeDocument/2006/relationships/image" Target="../media/image588.png"/><Relationship Id="rId76" Type="http://schemas.openxmlformats.org/officeDocument/2006/relationships/customXml" Target="../ink/ink503.xml"/><Relationship Id="rId7" Type="http://schemas.openxmlformats.org/officeDocument/2006/relationships/image" Target="../media/image564.png"/><Relationship Id="rId71" Type="http://schemas.openxmlformats.org/officeDocument/2006/relationships/image" Target="../media/image596.png"/><Relationship Id="rId2" Type="http://schemas.openxmlformats.org/officeDocument/2006/relationships/customXml" Target="../ink/ink466.xml"/><Relationship Id="rId29" Type="http://schemas.openxmlformats.org/officeDocument/2006/relationships/image" Target="../media/image575.png"/><Relationship Id="rId24" Type="http://schemas.openxmlformats.org/officeDocument/2006/relationships/customXml" Target="../ink/ink477.xml"/><Relationship Id="rId40" Type="http://schemas.openxmlformats.org/officeDocument/2006/relationships/customXml" Target="../ink/ink485.xml"/><Relationship Id="rId45" Type="http://schemas.openxmlformats.org/officeDocument/2006/relationships/image" Target="../media/image583.png"/><Relationship Id="rId66" Type="http://schemas.openxmlformats.org/officeDocument/2006/relationships/customXml" Target="../ink/ink498.xml"/><Relationship Id="rId87" Type="http://schemas.openxmlformats.org/officeDocument/2006/relationships/image" Target="../media/image604.png"/><Relationship Id="rId61" Type="http://schemas.openxmlformats.org/officeDocument/2006/relationships/image" Target="../media/image591.png"/><Relationship Id="rId82" Type="http://schemas.openxmlformats.org/officeDocument/2006/relationships/customXml" Target="../ink/ink506.xml"/><Relationship Id="rId19" Type="http://schemas.openxmlformats.org/officeDocument/2006/relationships/image" Target="../media/image57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2.png"/><Relationship Id="rId18" Type="http://schemas.openxmlformats.org/officeDocument/2006/relationships/customXml" Target="../ink/ink519.xml"/><Relationship Id="rId26" Type="http://schemas.openxmlformats.org/officeDocument/2006/relationships/customXml" Target="../ink/ink523.xml"/><Relationship Id="rId39" Type="http://schemas.openxmlformats.org/officeDocument/2006/relationships/image" Target="../media/image625.png"/><Relationship Id="rId21" Type="http://schemas.openxmlformats.org/officeDocument/2006/relationships/image" Target="../media/image616.png"/><Relationship Id="rId34" Type="http://schemas.openxmlformats.org/officeDocument/2006/relationships/customXml" Target="../ink/ink527.xml"/><Relationship Id="rId42" Type="http://schemas.openxmlformats.org/officeDocument/2006/relationships/customXml" Target="../ink/ink531.xml"/><Relationship Id="rId47" Type="http://schemas.openxmlformats.org/officeDocument/2006/relationships/image" Target="../media/image629.png"/><Relationship Id="rId50" Type="http://schemas.openxmlformats.org/officeDocument/2006/relationships/customXml" Target="../ink/ink535.xml"/><Relationship Id="rId55" Type="http://schemas.openxmlformats.org/officeDocument/2006/relationships/image" Target="../media/image633.png"/><Relationship Id="rId7" Type="http://schemas.openxmlformats.org/officeDocument/2006/relationships/image" Target="../media/image609.png"/><Relationship Id="rId2" Type="http://schemas.openxmlformats.org/officeDocument/2006/relationships/customXml" Target="../ink/ink511.xml"/><Relationship Id="rId16" Type="http://schemas.openxmlformats.org/officeDocument/2006/relationships/customXml" Target="../ink/ink518.xml"/><Relationship Id="rId29" Type="http://schemas.openxmlformats.org/officeDocument/2006/relationships/image" Target="../media/image620.png"/><Relationship Id="rId11" Type="http://schemas.openxmlformats.org/officeDocument/2006/relationships/image" Target="../media/image611.png"/><Relationship Id="rId24" Type="http://schemas.openxmlformats.org/officeDocument/2006/relationships/customXml" Target="../ink/ink522.xml"/><Relationship Id="rId32" Type="http://schemas.openxmlformats.org/officeDocument/2006/relationships/customXml" Target="../ink/ink526.xml"/><Relationship Id="rId37" Type="http://schemas.openxmlformats.org/officeDocument/2006/relationships/image" Target="../media/image624.png"/><Relationship Id="rId40" Type="http://schemas.openxmlformats.org/officeDocument/2006/relationships/customXml" Target="../ink/ink530.xml"/><Relationship Id="rId45" Type="http://schemas.openxmlformats.org/officeDocument/2006/relationships/image" Target="../media/image628.png"/><Relationship Id="rId53" Type="http://schemas.openxmlformats.org/officeDocument/2006/relationships/image" Target="../media/image632.png"/><Relationship Id="rId58" Type="http://schemas.openxmlformats.org/officeDocument/2006/relationships/customXml" Target="../ink/ink539.xml"/><Relationship Id="rId5" Type="http://schemas.openxmlformats.org/officeDocument/2006/relationships/image" Target="../media/image608.png"/><Relationship Id="rId61" Type="http://schemas.openxmlformats.org/officeDocument/2006/relationships/image" Target="../media/image636.png"/><Relationship Id="rId19" Type="http://schemas.openxmlformats.org/officeDocument/2006/relationships/image" Target="../media/image615.png"/><Relationship Id="rId14" Type="http://schemas.openxmlformats.org/officeDocument/2006/relationships/customXml" Target="../ink/ink517.xml"/><Relationship Id="rId22" Type="http://schemas.openxmlformats.org/officeDocument/2006/relationships/customXml" Target="../ink/ink521.xml"/><Relationship Id="rId27" Type="http://schemas.openxmlformats.org/officeDocument/2006/relationships/image" Target="../media/image619.png"/><Relationship Id="rId30" Type="http://schemas.openxmlformats.org/officeDocument/2006/relationships/customXml" Target="../ink/ink525.xml"/><Relationship Id="rId35" Type="http://schemas.openxmlformats.org/officeDocument/2006/relationships/image" Target="../media/image623.png"/><Relationship Id="rId43" Type="http://schemas.openxmlformats.org/officeDocument/2006/relationships/image" Target="../media/image627.png"/><Relationship Id="rId48" Type="http://schemas.openxmlformats.org/officeDocument/2006/relationships/customXml" Target="../ink/ink534.xml"/><Relationship Id="rId56" Type="http://schemas.openxmlformats.org/officeDocument/2006/relationships/customXml" Target="../ink/ink538.xml"/><Relationship Id="rId8" Type="http://schemas.openxmlformats.org/officeDocument/2006/relationships/customXml" Target="../ink/ink514.xml"/><Relationship Id="rId51" Type="http://schemas.openxmlformats.org/officeDocument/2006/relationships/image" Target="../media/image631.png"/><Relationship Id="rId3" Type="http://schemas.openxmlformats.org/officeDocument/2006/relationships/image" Target="../media/image607.png"/><Relationship Id="rId12" Type="http://schemas.openxmlformats.org/officeDocument/2006/relationships/customXml" Target="../ink/ink516.xml"/><Relationship Id="rId17" Type="http://schemas.openxmlformats.org/officeDocument/2006/relationships/image" Target="../media/image614.png"/><Relationship Id="rId25" Type="http://schemas.openxmlformats.org/officeDocument/2006/relationships/image" Target="../media/image618.png"/><Relationship Id="rId33" Type="http://schemas.openxmlformats.org/officeDocument/2006/relationships/image" Target="../media/image622.png"/><Relationship Id="rId38" Type="http://schemas.openxmlformats.org/officeDocument/2006/relationships/customXml" Target="../ink/ink529.xml"/><Relationship Id="rId46" Type="http://schemas.openxmlformats.org/officeDocument/2006/relationships/customXml" Target="../ink/ink533.xml"/><Relationship Id="rId59" Type="http://schemas.openxmlformats.org/officeDocument/2006/relationships/image" Target="../media/image635.png"/><Relationship Id="rId20" Type="http://schemas.openxmlformats.org/officeDocument/2006/relationships/customXml" Target="../ink/ink520.xml"/><Relationship Id="rId41" Type="http://schemas.openxmlformats.org/officeDocument/2006/relationships/image" Target="../media/image626.png"/><Relationship Id="rId54" Type="http://schemas.openxmlformats.org/officeDocument/2006/relationships/customXml" Target="../ink/ink537.xml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513.xml"/><Relationship Id="rId15" Type="http://schemas.openxmlformats.org/officeDocument/2006/relationships/image" Target="../media/image613.png"/><Relationship Id="rId23" Type="http://schemas.openxmlformats.org/officeDocument/2006/relationships/image" Target="../media/image617.png"/><Relationship Id="rId28" Type="http://schemas.openxmlformats.org/officeDocument/2006/relationships/customXml" Target="../ink/ink524.xml"/><Relationship Id="rId36" Type="http://schemas.openxmlformats.org/officeDocument/2006/relationships/customXml" Target="../ink/ink528.xml"/><Relationship Id="rId49" Type="http://schemas.openxmlformats.org/officeDocument/2006/relationships/image" Target="../media/image630.png"/><Relationship Id="rId57" Type="http://schemas.openxmlformats.org/officeDocument/2006/relationships/image" Target="../media/image634.png"/><Relationship Id="rId10" Type="http://schemas.openxmlformats.org/officeDocument/2006/relationships/customXml" Target="../ink/ink515.xml"/><Relationship Id="rId31" Type="http://schemas.openxmlformats.org/officeDocument/2006/relationships/image" Target="../media/image621.png"/><Relationship Id="rId44" Type="http://schemas.openxmlformats.org/officeDocument/2006/relationships/customXml" Target="../ink/ink532.xml"/><Relationship Id="rId52" Type="http://schemas.openxmlformats.org/officeDocument/2006/relationships/customXml" Target="../ink/ink536.xml"/><Relationship Id="rId60" Type="http://schemas.openxmlformats.org/officeDocument/2006/relationships/customXml" Target="../ink/ink540.xml"/><Relationship Id="rId4" Type="http://schemas.openxmlformats.org/officeDocument/2006/relationships/customXml" Target="../ink/ink512.xml"/><Relationship Id="rId9" Type="http://schemas.openxmlformats.org/officeDocument/2006/relationships/image" Target="../media/image610.png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53.xml"/><Relationship Id="rId21" Type="http://schemas.openxmlformats.org/officeDocument/2006/relationships/image" Target="../media/image646.png"/><Relationship Id="rId42" Type="http://schemas.openxmlformats.org/officeDocument/2006/relationships/customXml" Target="../ink/ink561.xml"/><Relationship Id="rId47" Type="http://schemas.openxmlformats.org/officeDocument/2006/relationships/image" Target="../media/image659.png"/><Relationship Id="rId63" Type="http://schemas.openxmlformats.org/officeDocument/2006/relationships/image" Target="../media/image667.png"/><Relationship Id="rId68" Type="http://schemas.openxmlformats.org/officeDocument/2006/relationships/customXml" Target="../ink/ink574.xml"/><Relationship Id="rId84" Type="http://schemas.openxmlformats.org/officeDocument/2006/relationships/customXml" Target="../ink/ink582.xml"/><Relationship Id="rId89" Type="http://schemas.openxmlformats.org/officeDocument/2006/relationships/image" Target="../media/image680.png"/><Relationship Id="rId112" Type="http://schemas.openxmlformats.org/officeDocument/2006/relationships/customXml" Target="../ink/ink596.xml"/><Relationship Id="rId16" Type="http://schemas.openxmlformats.org/officeDocument/2006/relationships/customXml" Target="../ink/ink548.xml"/><Relationship Id="rId107" Type="http://schemas.openxmlformats.org/officeDocument/2006/relationships/image" Target="../media/image689.png"/><Relationship Id="rId11" Type="http://schemas.openxmlformats.org/officeDocument/2006/relationships/image" Target="../media/image641.png"/><Relationship Id="rId32" Type="http://schemas.openxmlformats.org/officeDocument/2006/relationships/customXml" Target="../ink/ink556.xml"/><Relationship Id="rId37" Type="http://schemas.openxmlformats.org/officeDocument/2006/relationships/image" Target="../media/image654.png"/><Relationship Id="rId53" Type="http://schemas.openxmlformats.org/officeDocument/2006/relationships/image" Target="../media/image662.png"/><Relationship Id="rId58" Type="http://schemas.openxmlformats.org/officeDocument/2006/relationships/customXml" Target="../ink/ink569.xml"/><Relationship Id="rId74" Type="http://schemas.openxmlformats.org/officeDocument/2006/relationships/customXml" Target="../ink/ink577.xml"/><Relationship Id="rId79" Type="http://schemas.openxmlformats.org/officeDocument/2006/relationships/image" Target="../media/image675.png"/><Relationship Id="rId102" Type="http://schemas.openxmlformats.org/officeDocument/2006/relationships/customXml" Target="../ink/ink591.xml"/><Relationship Id="rId5" Type="http://schemas.openxmlformats.org/officeDocument/2006/relationships/image" Target="../media/image638.png"/><Relationship Id="rId90" Type="http://schemas.openxmlformats.org/officeDocument/2006/relationships/customXml" Target="../ink/ink585.xml"/><Relationship Id="rId95" Type="http://schemas.openxmlformats.org/officeDocument/2006/relationships/image" Target="../media/image683.png"/><Relationship Id="rId22" Type="http://schemas.openxmlformats.org/officeDocument/2006/relationships/customXml" Target="../ink/ink551.xml"/><Relationship Id="rId27" Type="http://schemas.openxmlformats.org/officeDocument/2006/relationships/image" Target="../media/image649.png"/><Relationship Id="rId43" Type="http://schemas.openxmlformats.org/officeDocument/2006/relationships/image" Target="../media/image657.png"/><Relationship Id="rId48" Type="http://schemas.openxmlformats.org/officeDocument/2006/relationships/customXml" Target="../ink/ink564.xml"/><Relationship Id="rId64" Type="http://schemas.openxmlformats.org/officeDocument/2006/relationships/customXml" Target="../ink/ink572.xml"/><Relationship Id="rId69" Type="http://schemas.openxmlformats.org/officeDocument/2006/relationships/image" Target="../media/image670.png"/><Relationship Id="rId113" Type="http://schemas.openxmlformats.org/officeDocument/2006/relationships/image" Target="../media/image692.png"/><Relationship Id="rId80" Type="http://schemas.openxmlformats.org/officeDocument/2006/relationships/customXml" Target="../ink/ink580.xml"/><Relationship Id="rId85" Type="http://schemas.openxmlformats.org/officeDocument/2006/relationships/image" Target="../media/image678.png"/><Relationship Id="rId12" Type="http://schemas.openxmlformats.org/officeDocument/2006/relationships/customXml" Target="../ink/ink546.xml"/><Relationship Id="rId17" Type="http://schemas.openxmlformats.org/officeDocument/2006/relationships/image" Target="../media/image644.png"/><Relationship Id="rId33" Type="http://schemas.openxmlformats.org/officeDocument/2006/relationships/image" Target="../media/image652.png"/><Relationship Id="rId38" Type="http://schemas.openxmlformats.org/officeDocument/2006/relationships/customXml" Target="../ink/ink559.xml"/><Relationship Id="rId59" Type="http://schemas.openxmlformats.org/officeDocument/2006/relationships/image" Target="../media/image665.png"/><Relationship Id="rId103" Type="http://schemas.openxmlformats.org/officeDocument/2006/relationships/image" Target="../media/image687.png"/><Relationship Id="rId108" Type="http://schemas.openxmlformats.org/officeDocument/2006/relationships/customXml" Target="../ink/ink594.xml"/><Relationship Id="rId54" Type="http://schemas.openxmlformats.org/officeDocument/2006/relationships/customXml" Target="../ink/ink567.xml"/><Relationship Id="rId70" Type="http://schemas.openxmlformats.org/officeDocument/2006/relationships/customXml" Target="../ink/ink575.xml"/><Relationship Id="rId75" Type="http://schemas.openxmlformats.org/officeDocument/2006/relationships/image" Target="../media/image673.png"/><Relationship Id="rId91" Type="http://schemas.openxmlformats.org/officeDocument/2006/relationships/image" Target="../media/image681.png"/><Relationship Id="rId96" Type="http://schemas.openxmlformats.org/officeDocument/2006/relationships/customXml" Target="../ink/ink588.xml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543.xml"/><Relationship Id="rId15" Type="http://schemas.openxmlformats.org/officeDocument/2006/relationships/image" Target="../media/image643.png"/><Relationship Id="rId23" Type="http://schemas.openxmlformats.org/officeDocument/2006/relationships/image" Target="../media/image647.png"/><Relationship Id="rId28" Type="http://schemas.openxmlformats.org/officeDocument/2006/relationships/customXml" Target="../ink/ink554.xml"/><Relationship Id="rId36" Type="http://schemas.openxmlformats.org/officeDocument/2006/relationships/customXml" Target="../ink/ink558.xml"/><Relationship Id="rId49" Type="http://schemas.openxmlformats.org/officeDocument/2006/relationships/image" Target="../media/image660.png"/><Relationship Id="rId57" Type="http://schemas.openxmlformats.org/officeDocument/2006/relationships/image" Target="../media/image664.png"/><Relationship Id="rId106" Type="http://schemas.openxmlformats.org/officeDocument/2006/relationships/customXml" Target="../ink/ink593.xml"/><Relationship Id="rId114" Type="http://schemas.openxmlformats.org/officeDocument/2006/relationships/customXml" Target="../ink/ink597.xml"/><Relationship Id="rId10" Type="http://schemas.openxmlformats.org/officeDocument/2006/relationships/customXml" Target="../ink/ink545.xml"/><Relationship Id="rId31" Type="http://schemas.openxmlformats.org/officeDocument/2006/relationships/image" Target="../media/image651.png"/><Relationship Id="rId44" Type="http://schemas.openxmlformats.org/officeDocument/2006/relationships/customXml" Target="../ink/ink562.xml"/><Relationship Id="rId52" Type="http://schemas.openxmlformats.org/officeDocument/2006/relationships/customXml" Target="../ink/ink566.xml"/><Relationship Id="rId60" Type="http://schemas.openxmlformats.org/officeDocument/2006/relationships/customXml" Target="../ink/ink570.xml"/><Relationship Id="rId65" Type="http://schemas.openxmlformats.org/officeDocument/2006/relationships/image" Target="../media/image668.png"/><Relationship Id="rId73" Type="http://schemas.openxmlformats.org/officeDocument/2006/relationships/image" Target="../media/image672.png"/><Relationship Id="rId78" Type="http://schemas.openxmlformats.org/officeDocument/2006/relationships/customXml" Target="../ink/ink579.xml"/><Relationship Id="rId81" Type="http://schemas.openxmlformats.org/officeDocument/2006/relationships/image" Target="../media/image676.png"/><Relationship Id="rId86" Type="http://schemas.openxmlformats.org/officeDocument/2006/relationships/customXml" Target="../ink/ink583.xml"/><Relationship Id="rId94" Type="http://schemas.openxmlformats.org/officeDocument/2006/relationships/customXml" Target="../ink/ink587.xml"/><Relationship Id="rId99" Type="http://schemas.openxmlformats.org/officeDocument/2006/relationships/image" Target="../media/image685.png"/><Relationship Id="rId101" Type="http://schemas.openxmlformats.org/officeDocument/2006/relationships/image" Target="../media/image686.png"/><Relationship Id="rId4" Type="http://schemas.openxmlformats.org/officeDocument/2006/relationships/customXml" Target="../ink/ink542.xml"/><Relationship Id="rId9" Type="http://schemas.openxmlformats.org/officeDocument/2006/relationships/image" Target="../media/image640.png"/><Relationship Id="rId13" Type="http://schemas.openxmlformats.org/officeDocument/2006/relationships/image" Target="../media/image642.png"/><Relationship Id="rId18" Type="http://schemas.openxmlformats.org/officeDocument/2006/relationships/customXml" Target="../ink/ink549.xml"/><Relationship Id="rId39" Type="http://schemas.openxmlformats.org/officeDocument/2006/relationships/image" Target="../media/image655.png"/><Relationship Id="rId109" Type="http://schemas.openxmlformats.org/officeDocument/2006/relationships/image" Target="../media/image690.png"/><Relationship Id="rId34" Type="http://schemas.openxmlformats.org/officeDocument/2006/relationships/customXml" Target="../ink/ink557.xml"/><Relationship Id="rId50" Type="http://schemas.openxmlformats.org/officeDocument/2006/relationships/customXml" Target="../ink/ink565.xml"/><Relationship Id="rId55" Type="http://schemas.openxmlformats.org/officeDocument/2006/relationships/image" Target="../media/image663.png"/><Relationship Id="rId76" Type="http://schemas.openxmlformats.org/officeDocument/2006/relationships/customXml" Target="../ink/ink578.xml"/><Relationship Id="rId97" Type="http://schemas.openxmlformats.org/officeDocument/2006/relationships/image" Target="../media/image684.png"/><Relationship Id="rId104" Type="http://schemas.openxmlformats.org/officeDocument/2006/relationships/customXml" Target="../ink/ink592.xml"/><Relationship Id="rId7" Type="http://schemas.openxmlformats.org/officeDocument/2006/relationships/image" Target="../media/image639.png"/><Relationship Id="rId71" Type="http://schemas.openxmlformats.org/officeDocument/2006/relationships/image" Target="../media/image671.png"/><Relationship Id="rId92" Type="http://schemas.openxmlformats.org/officeDocument/2006/relationships/customXml" Target="../ink/ink586.xml"/><Relationship Id="rId2" Type="http://schemas.openxmlformats.org/officeDocument/2006/relationships/customXml" Target="../ink/ink541.xml"/><Relationship Id="rId29" Type="http://schemas.openxmlformats.org/officeDocument/2006/relationships/image" Target="../media/image650.png"/><Relationship Id="rId24" Type="http://schemas.openxmlformats.org/officeDocument/2006/relationships/customXml" Target="../ink/ink552.xml"/><Relationship Id="rId40" Type="http://schemas.openxmlformats.org/officeDocument/2006/relationships/customXml" Target="../ink/ink560.xml"/><Relationship Id="rId45" Type="http://schemas.openxmlformats.org/officeDocument/2006/relationships/image" Target="../media/image658.png"/><Relationship Id="rId66" Type="http://schemas.openxmlformats.org/officeDocument/2006/relationships/customXml" Target="../ink/ink573.xml"/><Relationship Id="rId87" Type="http://schemas.openxmlformats.org/officeDocument/2006/relationships/image" Target="../media/image679.png"/><Relationship Id="rId110" Type="http://schemas.openxmlformats.org/officeDocument/2006/relationships/customXml" Target="../ink/ink595.xml"/><Relationship Id="rId115" Type="http://schemas.openxmlformats.org/officeDocument/2006/relationships/image" Target="../media/image693.png"/><Relationship Id="rId61" Type="http://schemas.openxmlformats.org/officeDocument/2006/relationships/image" Target="../media/image666.png"/><Relationship Id="rId82" Type="http://schemas.openxmlformats.org/officeDocument/2006/relationships/customXml" Target="../ink/ink581.xml"/><Relationship Id="rId19" Type="http://schemas.openxmlformats.org/officeDocument/2006/relationships/image" Target="../media/image645.png"/><Relationship Id="rId14" Type="http://schemas.openxmlformats.org/officeDocument/2006/relationships/customXml" Target="../ink/ink547.xml"/><Relationship Id="rId30" Type="http://schemas.openxmlformats.org/officeDocument/2006/relationships/customXml" Target="../ink/ink555.xml"/><Relationship Id="rId35" Type="http://schemas.openxmlformats.org/officeDocument/2006/relationships/image" Target="../media/image653.png"/><Relationship Id="rId56" Type="http://schemas.openxmlformats.org/officeDocument/2006/relationships/customXml" Target="../ink/ink568.xml"/><Relationship Id="rId77" Type="http://schemas.openxmlformats.org/officeDocument/2006/relationships/image" Target="../media/image674.png"/><Relationship Id="rId100" Type="http://schemas.openxmlformats.org/officeDocument/2006/relationships/customXml" Target="../ink/ink590.xml"/><Relationship Id="rId105" Type="http://schemas.openxmlformats.org/officeDocument/2006/relationships/image" Target="../media/image688.png"/><Relationship Id="rId8" Type="http://schemas.openxmlformats.org/officeDocument/2006/relationships/customXml" Target="../ink/ink544.xml"/><Relationship Id="rId51" Type="http://schemas.openxmlformats.org/officeDocument/2006/relationships/image" Target="../media/image661.png"/><Relationship Id="rId72" Type="http://schemas.openxmlformats.org/officeDocument/2006/relationships/customXml" Target="../ink/ink576.xml"/><Relationship Id="rId93" Type="http://schemas.openxmlformats.org/officeDocument/2006/relationships/image" Target="../media/image682.png"/><Relationship Id="rId98" Type="http://schemas.openxmlformats.org/officeDocument/2006/relationships/customXml" Target="../ink/ink589.xml"/><Relationship Id="rId3" Type="http://schemas.openxmlformats.org/officeDocument/2006/relationships/image" Target="../media/image637.png"/><Relationship Id="rId25" Type="http://schemas.openxmlformats.org/officeDocument/2006/relationships/image" Target="../media/image648.png"/><Relationship Id="rId46" Type="http://schemas.openxmlformats.org/officeDocument/2006/relationships/customXml" Target="../ink/ink563.xml"/><Relationship Id="rId67" Type="http://schemas.openxmlformats.org/officeDocument/2006/relationships/image" Target="../media/image669.png"/><Relationship Id="rId20" Type="http://schemas.openxmlformats.org/officeDocument/2006/relationships/customXml" Target="../ink/ink550.xml"/><Relationship Id="rId41" Type="http://schemas.openxmlformats.org/officeDocument/2006/relationships/image" Target="../media/image656.png"/><Relationship Id="rId62" Type="http://schemas.openxmlformats.org/officeDocument/2006/relationships/customXml" Target="../ink/ink571.xml"/><Relationship Id="rId83" Type="http://schemas.openxmlformats.org/officeDocument/2006/relationships/image" Target="../media/image677.png"/><Relationship Id="rId88" Type="http://schemas.openxmlformats.org/officeDocument/2006/relationships/customXml" Target="../ink/ink584.xml"/><Relationship Id="rId111" Type="http://schemas.openxmlformats.org/officeDocument/2006/relationships/image" Target="../media/image691.pn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10.xml"/><Relationship Id="rId117" Type="http://schemas.openxmlformats.org/officeDocument/2006/relationships/image" Target="../media/image751.png"/><Relationship Id="rId21" Type="http://schemas.openxmlformats.org/officeDocument/2006/relationships/image" Target="../media/image703.png"/><Relationship Id="rId42" Type="http://schemas.openxmlformats.org/officeDocument/2006/relationships/customXml" Target="../ink/ink618.xml"/><Relationship Id="rId47" Type="http://schemas.openxmlformats.org/officeDocument/2006/relationships/image" Target="../media/image716.png"/><Relationship Id="rId63" Type="http://schemas.openxmlformats.org/officeDocument/2006/relationships/image" Target="../media/image724.png"/><Relationship Id="rId68" Type="http://schemas.openxmlformats.org/officeDocument/2006/relationships/customXml" Target="../ink/ink631.xml"/><Relationship Id="rId84" Type="http://schemas.openxmlformats.org/officeDocument/2006/relationships/customXml" Target="../ink/ink639.xml"/><Relationship Id="rId89" Type="http://schemas.openxmlformats.org/officeDocument/2006/relationships/image" Target="../media/image737.png"/><Relationship Id="rId112" Type="http://schemas.openxmlformats.org/officeDocument/2006/relationships/customXml" Target="../ink/ink653.xml"/><Relationship Id="rId16" Type="http://schemas.openxmlformats.org/officeDocument/2006/relationships/customXml" Target="../ink/ink605.xml"/><Relationship Id="rId107" Type="http://schemas.openxmlformats.org/officeDocument/2006/relationships/image" Target="../media/image746.png"/><Relationship Id="rId11" Type="http://schemas.openxmlformats.org/officeDocument/2006/relationships/image" Target="../media/image698.png"/><Relationship Id="rId32" Type="http://schemas.openxmlformats.org/officeDocument/2006/relationships/customXml" Target="../ink/ink613.xml"/><Relationship Id="rId37" Type="http://schemas.openxmlformats.org/officeDocument/2006/relationships/image" Target="../media/image711.png"/><Relationship Id="rId53" Type="http://schemas.openxmlformats.org/officeDocument/2006/relationships/image" Target="../media/image719.png"/><Relationship Id="rId58" Type="http://schemas.openxmlformats.org/officeDocument/2006/relationships/customXml" Target="../ink/ink626.xml"/><Relationship Id="rId74" Type="http://schemas.openxmlformats.org/officeDocument/2006/relationships/customXml" Target="../ink/ink634.xml"/><Relationship Id="rId79" Type="http://schemas.openxmlformats.org/officeDocument/2006/relationships/image" Target="../media/image732.png"/><Relationship Id="rId102" Type="http://schemas.openxmlformats.org/officeDocument/2006/relationships/customXml" Target="../ink/ink648.xml"/><Relationship Id="rId5" Type="http://schemas.openxmlformats.org/officeDocument/2006/relationships/image" Target="../media/image695.png"/><Relationship Id="rId90" Type="http://schemas.openxmlformats.org/officeDocument/2006/relationships/customXml" Target="../ink/ink642.xml"/><Relationship Id="rId95" Type="http://schemas.openxmlformats.org/officeDocument/2006/relationships/image" Target="../media/image740.png"/><Relationship Id="rId22" Type="http://schemas.openxmlformats.org/officeDocument/2006/relationships/customXml" Target="../ink/ink608.xml"/><Relationship Id="rId27" Type="http://schemas.openxmlformats.org/officeDocument/2006/relationships/image" Target="../media/image706.png"/><Relationship Id="rId43" Type="http://schemas.openxmlformats.org/officeDocument/2006/relationships/image" Target="../media/image714.png"/><Relationship Id="rId48" Type="http://schemas.openxmlformats.org/officeDocument/2006/relationships/customXml" Target="../ink/ink621.xml"/><Relationship Id="rId64" Type="http://schemas.openxmlformats.org/officeDocument/2006/relationships/customXml" Target="../ink/ink629.xml"/><Relationship Id="rId69" Type="http://schemas.openxmlformats.org/officeDocument/2006/relationships/image" Target="../media/image727.png"/><Relationship Id="rId113" Type="http://schemas.openxmlformats.org/officeDocument/2006/relationships/image" Target="../media/image749.png"/><Relationship Id="rId80" Type="http://schemas.openxmlformats.org/officeDocument/2006/relationships/customXml" Target="../ink/ink637.xml"/><Relationship Id="rId85" Type="http://schemas.openxmlformats.org/officeDocument/2006/relationships/image" Target="../media/image735.png"/><Relationship Id="rId12" Type="http://schemas.openxmlformats.org/officeDocument/2006/relationships/customXml" Target="../ink/ink603.xml"/><Relationship Id="rId17" Type="http://schemas.openxmlformats.org/officeDocument/2006/relationships/image" Target="../media/image701.png"/><Relationship Id="rId33" Type="http://schemas.openxmlformats.org/officeDocument/2006/relationships/image" Target="../media/image709.png"/><Relationship Id="rId38" Type="http://schemas.openxmlformats.org/officeDocument/2006/relationships/customXml" Target="../ink/ink616.xml"/><Relationship Id="rId59" Type="http://schemas.openxmlformats.org/officeDocument/2006/relationships/image" Target="../media/image722.png"/><Relationship Id="rId103" Type="http://schemas.openxmlformats.org/officeDocument/2006/relationships/image" Target="../media/image744.png"/><Relationship Id="rId108" Type="http://schemas.openxmlformats.org/officeDocument/2006/relationships/customXml" Target="../ink/ink651.xml"/><Relationship Id="rId54" Type="http://schemas.openxmlformats.org/officeDocument/2006/relationships/customXml" Target="../ink/ink624.xml"/><Relationship Id="rId70" Type="http://schemas.openxmlformats.org/officeDocument/2006/relationships/customXml" Target="../ink/ink632.xml"/><Relationship Id="rId75" Type="http://schemas.openxmlformats.org/officeDocument/2006/relationships/image" Target="../media/image730.png"/><Relationship Id="rId91" Type="http://schemas.openxmlformats.org/officeDocument/2006/relationships/image" Target="../media/image738.png"/><Relationship Id="rId96" Type="http://schemas.openxmlformats.org/officeDocument/2006/relationships/customXml" Target="../ink/ink645.xml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600.xml"/><Relationship Id="rId23" Type="http://schemas.openxmlformats.org/officeDocument/2006/relationships/image" Target="../media/image704.png"/><Relationship Id="rId28" Type="http://schemas.openxmlformats.org/officeDocument/2006/relationships/customXml" Target="../ink/ink611.xml"/><Relationship Id="rId49" Type="http://schemas.openxmlformats.org/officeDocument/2006/relationships/image" Target="../media/image717.png"/><Relationship Id="rId114" Type="http://schemas.openxmlformats.org/officeDocument/2006/relationships/customXml" Target="../ink/ink654.xml"/><Relationship Id="rId10" Type="http://schemas.openxmlformats.org/officeDocument/2006/relationships/customXml" Target="../ink/ink602.xml"/><Relationship Id="rId31" Type="http://schemas.openxmlformats.org/officeDocument/2006/relationships/image" Target="../media/image708.png"/><Relationship Id="rId44" Type="http://schemas.openxmlformats.org/officeDocument/2006/relationships/customXml" Target="../ink/ink619.xml"/><Relationship Id="rId52" Type="http://schemas.openxmlformats.org/officeDocument/2006/relationships/customXml" Target="../ink/ink623.xml"/><Relationship Id="rId60" Type="http://schemas.openxmlformats.org/officeDocument/2006/relationships/customXml" Target="../ink/ink627.xml"/><Relationship Id="rId65" Type="http://schemas.openxmlformats.org/officeDocument/2006/relationships/image" Target="../media/image725.png"/><Relationship Id="rId73" Type="http://schemas.openxmlformats.org/officeDocument/2006/relationships/image" Target="../media/image729.png"/><Relationship Id="rId78" Type="http://schemas.openxmlformats.org/officeDocument/2006/relationships/customXml" Target="../ink/ink636.xml"/><Relationship Id="rId81" Type="http://schemas.openxmlformats.org/officeDocument/2006/relationships/image" Target="../media/image733.png"/><Relationship Id="rId86" Type="http://schemas.openxmlformats.org/officeDocument/2006/relationships/customXml" Target="../ink/ink640.xml"/><Relationship Id="rId94" Type="http://schemas.openxmlformats.org/officeDocument/2006/relationships/customXml" Target="../ink/ink644.xml"/><Relationship Id="rId99" Type="http://schemas.openxmlformats.org/officeDocument/2006/relationships/image" Target="../media/image742.png"/><Relationship Id="rId101" Type="http://schemas.openxmlformats.org/officeDocument/2006/relationships/image" Target="../media/image743.png"/><Relationship Id="rId4" Type="http://schemas.openxmlformats.org/officeDocument/2006/relationships/customXml" Target="../ink/ink599.xml"/><Relationship Id="rId9" Type="http://schemas.openxmlformats.org/officeDocument/2006/relationships/image" Target="../media/image697.png"/><Relationship Id="rId13" Type="http://schemas.openxmlformats.org/officeDocument/2006/relationships/image" Target="../media/image699.png"/><Relationship Id="rId18" Type="http://schemas.openxmlformats.org/officeDocument/2006/relationships/customXml" Target="../ink/ink606.xml"/><Relationship Id="rId39" Type="http://schemas.openxmlformats.org/officeDocument/2006/relationships/image" Target="../media/image712.png"/><Relationship Id="rId109" Type="http://schemas.openxmlformats.org/officeDocument/2006/relationships/image" Target="../media/image747.png"/><Relationship Id="rId34" Type="http://schemas.openxmlformats.org/officeDocument/2006/relationships/customXml" Target="../ink/ink614.xml"/><Relationship Id="rId50" Type="http://schemas.openxmlformats.org/officeDocument/2006/relationships/customXml" Target="../ink/ink622.xml"/><Relationship Id="rId55" Type="http://schemas.openxmlformats.org/officeDocument/2006/relationships/image" Target="../media/image720.png"/><Relationship Id="rId76" Type="http://schemas.openxmlformats.org/officeDocument/2006/relationships/customXml" Target="../ink/ink635.xml"/><Relationship Id="rId97" Type="http://schemas.openxmlformats.org/officeDocument/2006/relationships/image" Target="../media/image741.png"/><Relationship Id="rId104" Type="http://schemas.openxmlformats.org/officeDocument/2006/relationships/customXml" Target="../ink/ink649.xml"/><Relationship Id="rId7" Type="http://schemas.openxmlformats.org/officeDocument/2006/relationships/image" Target="../media/image696.png"/><Relationship Id="rId71" Type="http://schemas.openxmlformats.org/officeDocument/2006/relationships/image" Target="../media/image728.png"/><Relationship Id="rId92" Type="http://schemas.openxmlformats.org/officeDocument/2006/relationships/customXml" Target="../ink/ink643.xml"/><Relationship Id="rId2" Type="http://schemas.openxmlformats.org/officeDocument/2006/relationships/customXml" Target="../ink/ink598.xml"/><Relationship Id="rId29" Type="http://schemas.openxmlformats.org/officeDocument/2006/relationships/image" Target="../media/image707.png"/><Relationship Id="rId24" Type="http://schemas.openxmlformats.org/officeDocument/2006/relationships/customXml" Target="../ink/ink609.xml"/><Relationship Id="rId40" Type="http://schemas.openxmlformats.org/officeDocument/2006/relationships/customXml" Target="../ink/ink617.xml"/><Relationship Id="rId45" Type="http://schemas.openxmlformats.org/officeDocument/2006/relationships/image" Target="../media/image715.png"/><Relationship Id="rId66" Type="http://schemas.openxmlformats.org/officeDocument/2006/relationships/customXml" Target="../ink/ink630.xml"/><Relationship Id="rId87" Type="http://schemas.openxmlformats.org/officeDocument/2006/relationships/image" Target="../media/image736.png"/><Relationship Id="rId110" Type="http://schemas.openxmlformats.org/officeDocument/2006/relationships/customXml" Target="../ink/ink652.xml"/><Relationship Id="rId115" Type="http://schemas.openxmlformats.org/officeDocument/2006/relationships/image" Target="../media/image750.png"/><Relationship Id="rId61" Type="http://schemas.openxmlformats.org/officeDocument/2006/relationships/image" Target="../media/image723.png"/><Relationship Id="rId82" Type="http://schemas.openxmlformats.org/officeDocument/2006/relationships/customXml" Target="../ink/ink638.xml"/><Relationship Id="rId19" Type="http://schemas.openxmlformats.org/officeDocument/2006/relationships/image" Target="../media/image702.png"/><Relationship Id="rId14" Type="http://schemas.openxmlformats.org/officeDocument/2006/relationships/customXml" Target="../ink/ink604.xml"/><Relationship Id="rId30" Type="http://schemas.openxmlformats.org/officeDocument/2006/relationships/customXml" Target="../ink/ink612.xml"/><Relationship Id="rId35" Type="http://schemas.openxmlformats.org/officeDocument/2006/relationships/image" Target="../media/image710.png"/><Relationship Id="rId56" Type="http://schemas.openxmlformats.org/officeDocument/2006/relationships/customXml" Target="../ink/ink625.xml"/><Relationship Id="rId77" Type="http://schemas.openxmlformats.org/officeDocument/2006/relationships/image" Target="../media/image731.png"/><Relationship Id="rId100" Type="http://schemas.openxmlformats.org/officeDocument/2006/relationships/customXml" Target="../ink/ink647.xml"/><Relationship Id="rId105" Type="http://schemas.openxmlformats.org/officeDocument/2006/relationships/image" Target="../media/image745.png"/><Relationship Id="rId8" Type="http://schemas.openxmlformats.org/officeDocument/2006/relationships/customXml" Target="../ink/ink601.xml"/><Relationship Id="rId51" Type="http://schemas.openxmlformats.org/officeDocument/2006/relationships/image" Target="../media/image718.png"/><Relationship Id="rId72" Type="http://schemas.openxmlformats.org/officeDocument/2006/relationships/customXml" Target="../ink/ink633.xml"/><Relationship Id="rId93" Type="http://schemas.openxmlformats.org/officeDocument/2006/relationships/image" Target="../media/image739.png"/><Relationship Id="rId98" Type="http://schemas.openxmlformats.org/officeDocument/2006/relationships/customXml" Target="../ink/ink646.xml"/><Relationship Id="rId3" Type="http://schemas.openxmlformats.org/officeDocument/2006/relationships/image" Target="../media/image694.png"/><Relationship Id="rId25" Type="http://schemas.openxmlformats.org/officeDocument/2006/relationships/image" Target="../media/image705.png"/><Relationship Id="rId46" Type="http://schemas.openxmlformats.org/officeDocument/2006/relationships/customXml" Target="../ink/ink620.xml"/><Relationship Id="rId67" Type="http://schemas.openxmlformats.org/officeDocument/2006/relationships/image" Target="../media/image726.png"/><Relationship Id="rId116" Type="http://schemas.openxmlformats.org/officeDocument/2006/relationships/customXml" Target="../ink/ink655.xml"/><Relationship Id="rId20" Type="http://schemas.openxmlformats.org/officeDocument/2006/relationships/customXml" Target="../ink/ink607.xml"/><Relationship Id="rId41" Type="http://schemas.openxmlformats.org/officeDocument/2006/relationships/image" Target="../media/image713.png"/><Relationship Id="rId62" Type="http://schemas.openxmlformats.org/officeDocument/2006/relationships/customXml" Target="../ink/ink628.xml"/><Relationship Id="rId83" Type="http://schemas.openxmlformats.org/officeDocument/2006/relationships/image" Target="../media/image734.png"/><Relationship Id="rId88" Type="http://schemas.openxmlformats.org/officeDocument/2006/relationships/customXml" Target="../ink/ink641.xml"/><Relationship Id="rId111" Type="http://schemas.openxmlformats.org/officeDocument/2006/relationships/image" Target="../media/image748.png"/><Relationship Id="rId15" Type="http://schemas.openxmlformats.org/officeDocument/2006/relationships/image" Target="../media/image700.png"/><Relationship Id="rId36" Type="http://schemas.openxmlformats.org/officeDocument/2006/relationships/customXml" Target="../ink/ink615.xml"/><Relationship Id="rId57" Type="http://schemas.openxmlformats.org/officeDocument/2006/relationships/image" Target="../media/image721.png"/><Relationship Id="rId106" Type="http://schemas.openxmlformats.org/officeDocument/2006/relationships/customXml" Target="../ink/ink6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7.png"/><Relationship Id="rId18" Type="http://schemas.openxmlformats.org/officeDocument/2006/relationships/customXml" Target="../ink/ink664.xml"/><Relationship Id="rId26" Type="http://schemas.openxmlformats.org/officeDocument/2006/relationships/customXml" Target="../ink/ink668.xml"/><Relationship Id="rId39" Type="http://schemas.openxmlformats.org/officeDocument/2006/relationships/image" Target="../media/image770.png"/><Relationship Id="rId21" Type="http://schemas.openxmlformats.org/officeDocument/2006/relationships/image" Target="../media/image761.png"/><Relationship Id="rId34" Type="http://schemas.openxmlformats.org/officeDocument/2006/relationships/customXml" Target="../ink/ink672.xml"/><Relationship Id="rId42" Type="http://schemas.openxmlformats.org/officeDocument/2006/relationships/customXml" Target="../ink/ink676.xml"/><Relationship Id="rId47" Type="http://schemas.openxmlformats.org/officeDocument/2006/relationships/image" Target="../media/image774.png"/><Relationship Id="rId7" Type="http://schemas.openxmlformats.org/officeDocument/2006/relationships/image" Target="../media/image754.png"/><Relationship Id="rId2" Type="http://schemas.openxmlformats.org/officeDocument/2006/relationships/customXml" Target="../ink/ink656.xml"/><Relationship Id="rId16" Type="http://schemas.openxmlformats.org/officeDocument/2006/relationships/customXml" Target="../ink/ink663.xml"/><Relationship Id="rId29" Type="http://schemas.openxmlformats.org/officeDocument/2006/relationships/image" Target="../media/image765.png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658.xml"/><Relationship Id="rId11" Type="http://schemas.openxmlformats.org/officeDocument/2006/relationships/image" Target="../media/image756.png"/><Relationship Id="rId24" Type="http://schemas.openxmlformats.org/officeDocument/2006/relationships/customXml" Target="../ink/ink667.xml"/><Relationship Id="rId32" Type="http://schemas.openxmlformats.org/officeDocument/2006/relationships/customXml" Target="../ink/ink671.xml"/><Relationship Id="rId37" Type="http://schemas.openxmlformats.org/officeDocument/2006/relationships/image" Target="../media/image769.png"/><Relationship Id="rId40" Type="http://schemas.openxmlformats.org/officeDocument/2006/relationships/customXml" Target="../ink/ink675.xml"/><Relationship Id="rId45" Type="http://schemas.openxmlformats.org/officeDocument/2006/relationships/image" Target="../media/image773.png"/><Relationship Id="rId5" Type="http://schemas.openxmlformats.org/officeDocument/2006/relationships/image" Target="../media/image753.png"/><Relationship Id="rId15" Type="http://schemas.openxmlformats.org/officeDocument/2006/relationships/image" Target="../media/image758.png"/><Relationship Id="rId23" Type="http://schemas.openxmlformats.org/officeDocument/2006/relationships/image" Target="../media/image762.png"/><Relationship Id="rId28" Type="http://schemas.openxmlformats.org/officeDocument/2006/relationships/customXml" Target="../ink/ink669.xml"/><Relationship Id="rId36" Type="http://schemas.openxmlformats.org/officeDocument/2006/relationships/customXml" Target="../ink/ink673.xml"/><Relationship Id="rId10" Type="http://schemas.openxmlformats.org/officeDocument/2006/relationships/customXml" Target="../ink/ink660.xml"/><Relationship Id="rId19" Type="http://schemas.openxmlformats.org/officeDocument/2006/relationships/image" Target="../media/image760.png"/><Relationship Id="rId31" Type="http://schemas.openxmlformats.org/officeDocument/2006/relationships/image" Target="../media/image766.png"/><Relationship Id="rId44" Type="http://schemas.openxmlformats.org/officeDocument/2006/relationships/customXml" Target="../ink/ink677.xml"/><Relationship Id="rId4" Type="http://schemas.openxmlformats.org/officeDocument/2006/relationships/customXml" Target="../ink/ink657.xml"/><Relationship Id="rId9" Type="http://schemas.openxmlformats.org/officeDocument/2006/relationships/image" Target="../media/image755.png"/><Relationship Id="rId14" Type="http://schemas.openxmlformats.org/officeDocument/2006/relationships/customXml" Target="../ink/ink662.xml"/><Relationship Id="rId22" Type="http://schemas.openxmlformats.org/officeDocument/2006/relationships/customXml" Target="../ink/ink666.xml"/><Relationship Id="rId27" Type="http://schemas.openxmlformats.org/officeDocument/2006/relationships/image" Target="../media/image764.png"/><Relationship Id="rId30" Type="http://schemas.openxmlformats.org/officeDocument/2006/relationships/customXml" Target="../ink/ink670.xml"/><Relationship Id="rId35" Type="http://schemas.openxmlformats.org/officeDocument/2006/relationships/image" Target="../media/image768.png"/><Relationship Id="rId43" Type="http://schemas.openxmlformats.org/officeDocument/2006/relationships/image" Target="../media/image772.png"/><Relationship Id="rId8" Type="http://schemas.openxmlformats.org/officeDocument/2006/relationships/customXml" Target="../ink/ink659.xml"/><Relationship Id="rId3" Type="http://schemas.openxmlformats.org/officeDocument/2006/relationships/image" Target="../media/image752.png"/><Relationship Id="rId12" Type="http://schemas.openxmlformats.org/officeDocument/2006/relationships/customXml" Target="../ink/ink661.xml"/><Relationship Id="rId17" Type="http://schemas.openxmlformats.org/officeDocument/2006/relationships/image" Target="../media/image759.png"/><Relationship Id="rId25" Type="http://schemas.openxmlformats.org/officeDocument/2006/relationships/image" Target="../media/image763.png"/><Relationship Id="rId33" Type="http://schemas.openxmlformats.org/officeDocument/2006/relationships/image" Target="../media/image767.png"/><Relationship Id="rId38" Type="http://schemas.openxmlformats.org/officeDocument/2006/relationships/customXml" Target="../ink/ink674.xml"/><Relationship Id="rId46" Type="http://schemas.openxmlformats.org/officeDocument/2006/relationships/customXml" Target="../ink/ink678.xml"/><Relationship Id="rId20" Type="http://schemas.openxmlformats.org/officeDocument/2006/relationships/customXml" Target="../ink/ink665.xml"/><Relationship Id="rId41" Type="http://schemas.openxmlformats.org/officeDocument/2006/relationships/image" Target="../media/image771.png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91.xml"/><Relationship Id="rId21" Type="http://schemas.openxmlformats.org/officeDocument/2006/relationships/image" Target="../media/image784.png"/><Relationship Id="rId42" Type="http://schemas.openxmlformats.org/officeDocument/2006/relationships/customXml" Target="../ink/ink699.xml"/><Relationship Id="rId47" Type="http://schemas.openxmlformats.org/officeDocument/2006/relationships/image" Target="../media/image797.png"/><Relationship Id="rId63" Type="http://schemas.openxmlformats.org/officeDocument/2006/relationships/image" Target="../media/image805.png"/><Relationship Id="rId68" Type="http://schemas.openxmlformats.org/officeDocument/2006/relationships/customXml" Target="../ink/ink712.xml"/><Relationship Id="rId84" Type="http://schemas.openxmlformats.org/officeDocument/2006/relationships/customXml" Target="../ink/ink720.xml"/><Relationship Id="rId89" Type="http://schemas.openxmlformats.org/officeDocument/2006/relationships/image" Target="../media/image818.png"/><Relationship Id="rId16" Type="http://schemas.openxmlformats.org/officeDocument/2006/relationships/customXml" Target="../ink/ink686.xml"/><Relationship Id="rId11" Type="http://schemas.openxmlformats.org/officeDocument/2006/relationships/image" Target="../media/image779.png"/><Relationship Id="rId32" Type="http://schemas.openxmlformats.org/officeDocument/2006/relationships/customXml" Target="../ink/ink694.xml"/><Relationship Id="rId37" Type="http://schemas.openxmlformats.org/officeDocument/2006/relationships/image" Target="../media/image792.png"/><Relationship Id="rId53" Type="http://schemas.openxmlformats.org/officeDocument/2006/relationships/image" Target="../media/image800.png"/><Relationship Id="rId58" Type="http://schemas.openxmlformats.org/officeDocument/2006/relationships/customXml" Target="../ink/ink707.xml"/><Relationship Id="rId74" Type="http://schemas.openxmlformats.org/officeDocument/2006/relationships/customXml" Target="../ink/ink715.xml"/><Relationship Id="rId79" Type="http://schemas.openxmlformats.org/officeDocument/2006/relationships/image" Target="../media/image813.png"/><Relationship Id="rId5" Type="http://schemas.openxmlformats.org/officeDocument/2006/relationships/image" Target="../media/image776.png"/><Relationship Id="rId90" Type="http://schemas.openxmlformats.org/officeDocument/2006/relationships/customXml" Target="../ink/ink723.xml"/><Relationship Id="rId95" Type="http://schemas.openxmlformats.org/officeDocument/2006/relationships/image" Target="../media/image821.png"/><Relationship Id="rId22" Type="http://schemas.openxmlformats.org/officeDocument/2006/relationships/customXml" Target="../ink/ink689.xml"/><Relationship Id="rId27" Type="http://schemas.openxmlformats.org/officeDocument/2006/relationships/image" Target="../media/image787.png"/><Relationship Id="rId43" Type="http://schemas.openxmlformats.org/officeDocument/2006/relationships/image" Target="../media/image795.png"/><Relationship Id="rId48" Type="http://schemas.openxmlformats.org/officeDocument/2006/relationships/customXml" Target="../ink/ink702.xml"/><Relationship Id="rId64" Type="http://schemas.openxmlformats.org/officeDocument/2006/relationships/customXml" Target="../ink/ink710.xml"/><Relationship Id="rId69" Type="http://schemas.openxmlformats.org/officeDocument/2006/relationships/image" Target="../media/image808.png"/><Relationship Id="rId80" Type="http://schemas.openxmlformats.org/officeDocument/2006/relationships/customXml" Target="../ink/ink718.xml"/><Relationship Id="rId85" Type="http://schemas.openxmlformats.org/officeDocument/2006/relationships/image" Target="../media/image816.png"/><Relationship Id="rId3" Type="http://schemas.openxmlformats.org/officeDocument/2006/relationships/image" Target="../media/image775.png"/><Relationship Id="rId12" Type="http://schemas.openxmlformats.org/officeDocument/2006/relationships/customXml" Target="../ink/ink684.xml"/><Relationship Id="rId17" Type="http://schemas.openxmlformats.org/officeDocument/2006/relationships/image" Target="../media/image782.png"/><Relationship Id="rId25" Type="http://schemas.openxmlformats.org/officeDocument/2006/relationships/image" Target="../media/image786.png"/><Relationship Id="rId33" Type="http://schemas.openxmlformats.org/officeDocument/2006/relationships/image" Target="../media/image790.png"/><Relationship Id="rId38" Type="http://schemas.openxmlformats.org/officeDocument/2006/relationships/customXml" Target="../ink/ink697.xml"/><Relationship Id="rId46" Type="http://schemas.openxmlformats.org/officeDocument/2006/relationships/customXml" Target="../ink/ink701.xml"/><Relationship Id="rId59" Type="http://schemas.openxmlformats.org/officeDocument/2006/relationships/image" Target="../media/image803.png"/><Relationship Id="rId67" Type="http://schemas.openxmlformats.org/officeDocument/2006/relationships/image" Target="../media/image807.png"/><Relationship Id="rId20" Type="http://schemas.openxmlformats.org/officeDocument/2006/relationships/customXml" Target="../ink/ink688.xml"/><Relationship Id="rId41" Type="http://schemas.openxmlformats.org/officeDocument/2006/relationships/image" Target="../media/image794.png"/><Relationship Id="rId54" Type="http://schemas.openxmlformats.org/officeDocument/2006/relationships/customXml" Target="../ink/ink705.xml"/><Relationship Id="rId62" Type="http://schemas.openxmlformats.org/officeDocument/2006/relationships/customXml" Target="../ink/ink709.xml"/><Relationship Id="rId70" Type="http://schemas.openxmlformats.org/officeDocument/2006/relationships/customXml" Target="../ink/ink713.xml"/><Relationship Id="rId75" Type="http://schemas.openxmlformats.org/officeDocument/2006/relationships/image" Target="../media/image811.png"/><Relationship Id="rId83" Type="http://schemas.openxmlformats.org/officeDocument/2006/relationships/image" Target="../media/image815.png"/><Relationship Id="rId88" Type="http://schemas.openxmlformats.org/officeDocument/2006/relationships/customXml" Target="../ink/ink722.xml"/><Relationship Id="rId91" Type="http://schemas.openxmlformats.org/officeDocument/2006/relationships/image" Target="../media/image819.png"/><Relationship Id="rId96" Type="http://schemas.openxmlformats.org/officeDocument/2006/relationships/customXml" Target="../ink/ink726.xml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681.xml"/><Relationship Id="rId15" Type="http://schemas.openxmlformats.org/officeDocument/2006/relationships/image" Target="../media/image781.png"/><Relationship Id="rId23" Type="http://schemas.openxmlformats.org/officeDocument/2006/relationships/image" Target="../media/image785.png"/><Relationship Id="rId28" Type="http://schemas.openxmlformats.org/officeDocument/2006/relationships/customXml" Target="../ink/ink692.xml"/><Relationship Id="rId36" Type="http://schemas.openxmlformats.org/officeDocument/2006/relationships/customXml" Target="../ink/ink696.xml"/><Relationship Id="rId49" Type="http://schemas.openxmlformats.org/officeDocument/2006/relationships/image" Target="../media/image798.png"/><Relationship Id="rId57" Type="http://schemas.openxmlformats.org/officeDocument/2006/relationships/image" Target="../media/image802.png"/><Relationship Id="rId10" Type="http://schemas.openxmlformats.org/officeDocument/2006/relationships/customXml" Target="../ink/ink683.xml"/><Relationship Id="rId31" Type="http://schemas.openxmlformats.org/officeDocument/2006/relationships/image" Target="../media/image789.png"/><Relationship Id="rId44" Type="http://schemas.openxmlformats.org/officeDocument/2006/relationships/customXml" Target="../ink/ink700.xml"/><Relationship Id="rId52" Type="http://schemas.openxmlformats.org/officeDocument/2006/relationships/customXml" Target="../ink/ink704.xml"/><Relationship Id="rId60" Type="http://schemas.openxmlformats.org/officeDocument/2006/relationships/customXml" Target="../ink/ink708.xml"/><Relationship Id="rId65" Type="http://schemas.openxmlformats.org/officeDocument/2006/relationships/image" Target="../media/image806.png"/><Relationship Id="rId73" Type="http://schemas.openxmlformats.org/officeDocument/2006/relationships/image" Target="../media/image810.png"/><Relationship Id="rId78" Type="http://schemas.openxmlformats.org/officeDocument/2006/relationships/customXml" Target="../ink/ink717.xml"/><Relationship Id="rId81" Type="http://schemas.openxmlformats.org/officeDocument/2006/relationships/image" Target="../media/image814.png"/><Relationship Id="rId86" Type="http://schemas.openxmlformats.org/officeDocument/2006/relationships/customXml" Target="../ink/ink721.xml"/><Relationship Id="rId94" Type="http://schemas.openxmlformats.org/officeDocument/2006/relationships/customXml" Target="../ink/ink725.xml"/><Relationship Id="rId4" Type="http://schemas.openxmlformats.org/officeDocument/2006/relationships/customXml" Target="../ink/ink680.xml"/><Relationship Id="rId9" Type="http://schemas.openxmlformats.org/officeDocument/2006/relationships/image" Target="../media/image778.png"/><Relationship Id="rId13" Type="http://schemas.openxmlformats.org/officeDocument/2006/relationships/image" Target="../media/image780.png"/><Relationship Id="rId18" Type="http://schemas.openxmlformats.org/officeDocument/2006/relationships/customXml" Target="../ink/ink687.xml"/><Relationship Id="rId39" Type="http://schemas.openxmlformats.org/officeDocument/2006/relationships/image" Target="../media/image793.png"/><Relationship Id="rId34" Type="http://schemas.openxmlformats.org/officeDocument/2006/relationships/customXml" Target="../ink/ink695.xml"/><Relationship Id="rId50" Type="http://schemas.openxmlformats.org/officeDocument/2006/relationships/customXml" Target="../ink/ink703.xml"/><Relationship Id="rId55" Type="http://schemas.openxmlformats.org/officeDocument/2006/relationships/image" Target="../media/image801.png"/><Relationship Id="rId76" Type="http://schemas.openxmlformats.org/officeDocument/2006/relationships/customXml" Target="../ink/ink716.xml"/><Relationship Id="rId97" Type="http://schemas.openxmlformats.org/officeDocument/2006/relationships/image" Target="../media/image822.png"/><Relationship Id="rId7" Type="http://schemas.openxmlformats.org/officeDocument/2006/relationships/image" Target="../media/image777.png"/><Relationship Id="rId71" Type="http://schemas.openxmlformats.org/officeDocument/2006/relationships/image" Target="../media/image809.png"/><Relationship Id="rId92" Type="http://schemas.openxmlformats.org/officeDocument/2006/relationships/customXml" Target="../ink/ink724.xml"/><Relationship Id="rId2" Type="http://schemas.openxmlformats.org/officeDocument/2006/relationships/customXml" Target="../ink/ink679.xml"/><Relationship Id="rId29" Type="http://schemas.openxmlformats.org/officeDocument/2006/relationships/image" Target="../media/image788.png"/><Relationship Id="rId24" Type="http://schemas.openxmlformats.org/officeDocument/2006/relationships/customXml" Target="../ink/ink690.xml"/><Relationship Id="rId40" Type="http://schemas.openxmlformats.org/officeDocument/2006/relationships/customXml" Target="../ink/ink698.xml"/><Relationship Id="rId45" Type="http://schemas.openxmlformats.org/officeDocument/2006/relationships/image" Target="../media/image796.png"/><Relationship Id="rId66" Type="http://schemas.openxmlformats.org/officeDocument/2006/relationships/customXml" Target="../ink/ink711.xml"/><Relationship Id="rId87" Type="http://schemas.openxmlformats.org/officeDocument/2006/relationships/image" Target="../media/image817.png"/><Relationship Id="rId61" Type="http://schemas.openxmlformats.org/officeDocument/2006/relationships/image" Target="../media/image804.png"/><Relationship Id="rId82" Type="http://schemas.openxmlformats.org/officeDocument/2006/relationships/customXml" Target="../ink/ink719.xml"/><Relationship Id="rId19" Type="http://schemas.openxmlformats.org/officeDocument/2006/relationships/image" Target="../media/image783.png"/><Relationship Id="rId14" Type="http://schemas.openxmlformats.org/officeDocument/2006/relationships/customXml" Target="../ink/ink685.xml"/><Relationship Id="rId30" Type="http://schemas.openxmlformats.org/officeDocument/2006/relationships/customXml" Target="../ink/ink693.xml"/><Relationship Id="rId35" Type="http://schemas.openxmlformats.org/officeDocument/2006/relationships/image" Target="../media/image791.png"/><Relationship Id="rId56" Type="http://schemas.openxmlformats.org/officeDocument/2006/relationships/customXml" Target="../ink/ink706.xml"/><Relationship Id="rId77" Type="http://schemas.openxmlformats.org/officeDocument/2006/relationships/image" Target="../media/image812.png"/><Relationship Id="rId8" Type="http://schemas.openxmlformats.org/officeDocument/2006/relationships/customXml" Target="../ink/ink682.xml"/><Relationship Id="rId51" Type="http://schemas.openxmlformats.org/officeDocument/2006/relationships/image" Target="../media/image799.png"/><Relationship Id="rId72" Type="http://schemas.openxmlformats.org/officeDocument/2006/relationships/customXml" Target="../ink/ink714.xml"/><Relationship Id="rId93" Type="http://schemas.openxmlformats.org/officeDocument/2006/relationships/image" Target="../media/image820.png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79.png"/><Relationship Id="rId21" Type="http://schemas.openxmlformats.org/officeDocument/2006/relationships/image" Target="../media/image832.png"/><Relationship Id="rId42" Type="http://schemas.openxmlformats.org/officeDocument/2006/relationships/customXml" Target="../ink/ink747.xml"/><Relationship Id="rId63" Type="http://schemas.openxmlformats.org/officeDocument/2006/relationships/image" Target="../media/image853.png"/><Relationship Id="rId84" Type="http://schemas.openxmlformats.org/officeDocument/2006/relationships/customXml" Target="../ink/ink768.xml"/><Relationship Id="rId138" Type="http://schemas.openxmlformats.org/officeDocument/2006/relationships/customXml" Target="../ink/ink795.xml"/><Relationship Id="rId159" Type="http://schemas.openxmlformats.org/officeDocument/2006/relationships/image" Target="../media/image900.png"/><Relationship Id="rId107" Type="http://schemas.openxmlformats.org/officeDocument/2006/relationships/image" Target="../media/image874.png"/><Relationship Id="rId11" Type="http://schemas.openxmlformats.org/officeDocument/2006/relationships/image" Target="../media/image827.png"/><Relationship Id="rId32" Type="http://schemas.openxmlformats.org/officeDocument/2006/relationships/customXml" Target="../ink/ink742.xml"/><Relationship Id="rId53" Type="http://schemas.openxmlformats.org/officeDocument/2006/relationships/image" Target="../media/image848.png"/><Relationship Id="rId74" Type="http://schemas.openxmlformats.org/officeDocument/2006/relationships/customXml" Target="../ink/ink763.xml"/><Relationship Id="rId128" Type="http://schemas.openxmlformats.org/officeDocument/2006/relationships/customXml" Target="../ink/ink790.xml"/><Relationship Id="rId149" Type="http://schemas.openxmlformats.org/officeDocument/2006/relationships/image" Target="../media/image895.png"/><Relationship Id="rId5" Type="http://schemas.openxmlformats.org/officeDocument/2006/relationships/image" Target="../media/image824.png"/><Relationship Id="rId95" Type="http://schemas.openxmlformats.org/officeDocument/2006/relationships/image" Target="../media/image868.png"/><Relationship Id="rId160" Type="http://schemas.openxmlformats.org/officeDocument/2006/relationships/customXml" Target="../ink/ink806.xml"/><Relationship Id="rId22" Type="http://schemas.openxmlformats.org/officeDocument/2006/relationships/customXml" Target="../ink/ink737.xml"/><Relationship Id="rId43" Type="http://schemas.openxmlformats.org/officeDocument/2006/relationships/image" Target="../media/image843.png"/><Relationship Id="rId64" Type="http://schemas.openxmlformats.org/officeDocument/2006/relationships/customXml" Target="../ink/ink758.xml"/><Relationship Id="rId118" Type="http://schemas.openxmlformats.org/officeDocument/2006/relationships/customXml" Target="../ink/ink785.xml"/><Relationship Id="rId139" Type="http://schemas.openxmlformats.org/officeDocument/2006/relationships/image" Target="../media/image890.png"/><Relationship Id="rId85" Type="http://schemas.openxmlformats.org/officeDocument/2006/relationships/image" Target="../media/image863.png"/><Relationship Id="rId150" Type="http://schemas.openxmlformats.org/officeDocument/2006/relationships/customXml" Target="../ink/ink801.xml"/><Relationship Id="rId12" Type="http://schemas.openxmlformats.org/officeDocument/2006/relationships/customXml" Target="../ink/ink732.xml"/><Relationship Id="rId33" Type="http://schemas.openxmlformats.org/officeDocument/2006/relationships/image" Target="../media/image838.png"/><Relationship Id="rId108" Type="http://schemas.openxmlformats.org/officeDocument/2006/relationships/customXml" Target="../ink/ink780.xml"/><Relationship Id="rId129" Type="http://schemas.openxmlformats.org/officeDocument/2006/relationships/image" Target="../media/image885.png"/><Relationship Id="rId54" Type="http://schemas.openxmlformats.org/officeDocument/2006/relationships/customXml" Target="../ink/ink753.xml"/><Relationship Id="rId70" Type="http://schemas.openxmlformats.org/officeDocument/2006/relationships/customXml" Target="../ink/ink761.xml"/><Relationship Id="rId75" Type="http://schemas.openxmlformats.org/officeDocument/2006/relationships/image" Target="../media/image858.png"/><Relationship Id="rId91" Type="http://schemas.openxmlformats.org/officeDocument/2006/relationships/image" Target="../media/image866.png"/><Relationship Id="rId96" Type="http://schemas.openxmlformats.org/officeDocument/2006/relationships/customXml" Target="../ink/ink774.xml"/><Relationship Id="rId140" Type="http://schemas.openxmlformats.org/officeDocument/2006/relationships/customXml" Target="../ink/ink796.xml"/><Relationship Id="rId145" Type="http://schemas.openxmlformats.org/officeDocument/2006/relationships/image" Target="../media/image893.png"/><Relationship Id="rId161" Type="http://schemas.openxmlformats.org/officeDocument/2006/relationships/image" Target="../media/image901.png"/><Relationship Id="rId166" Type="http://schemas.openxmlformats.org/officeDocument/2006/relationships/customXml" Target="../ink/ink809.xml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729.xml"/><Relationship Id="rId23" Type="http://schemas.openxmlformats.org/officeDocument/2006/relationships/image" Target="../media/image833.png"/><Relationship Id="rId28" Type="http://schemas.openxmlformats.org/officeDocument/2006/relationships/customXml" Target="../ink/ink740.xml"/><Relationship Id="rId49" Type="http://schemas.openxmlformats.org/officeDocument/2006/relationships/image" Target="../media/image846.png"/><Relationship Id="rId114" Type="http://schemas.openxmlformats.org/officeDocument/2006/relationships/customXml" Target="../ink/ink783.xml"/><Relationship Id="rId119" Type="http://schemas.openxmlformats.org/officeDocument/2006/relationships/image" Target="../media/image880.png"/><Relationship Id="rId44" Type="http://schemas.openxmlformats.org/officeDocument/2006/relationships/customXml" Target="../ink/ink748.xml"/><Relationship Id="rId60" Type="http://schemas.openxmlformats.org/officeDocument/2006/relationships/customXml" Target="../ink/ink756.xml"/><Relationship Id="rId65" Type="http://schemas.openxmlformats.org/officeDocument/2006/relationships/image" Target="../media/image854.png"/><Relationship Id="rId81" Type="http://schemas.openxmlformats.org/officeDocument/2006/relationships/image" Target="../media/image861.png"/><Relationship Id="rId86" Type="http://schemas.openxmlformats.org/officeDocument/2006/relationships/customXml" Target="../ink/ink769.xml"/><Relationship Id="rId130" Type="http://schemas.openxmlformats.org/officeDocument/2006/relationships/customXml" Target="../ink/ink791.xml"/><Relationship Id="rId135" Type="http://schemas.openxmlformats.org/officeDocument/2006/relationships/image" Target="../media/image888.png"/><Relationship Id="rId151" Type="http://schemas.openxmlformats.org/officeDocument/2006/relationships/image" Target="../media/image896.png"/><Relationship Id="rId156" Type="http://schemas.openxmlformats.org/officeDocument/2006/relationships/customXml" Target="../ink/ink804.xml"/><Relationship Id="rId13" Type="http://schemas.openxmlformats.org/officeDocument/2006/relationships/image" Target="../media/image828.png"/><Relationship Id="rId18" Type="http://schemas.openxmlformats.org/officeDocument/2006/relationships/customXml" Target="../ink/ink735.xml"/><Relationship Id="rId39" Type="http://schemas.openxmlformats.org/officeDocument/2006/relationships/image" Target="../media/image841.png"/><Relationship Id="rId109" Type="http://schemas.openxmlformats.org/officeDocument/2006/relationships/image" Target="../media/image875.png"/><Relationship Id="rId34" Type="http://schemas.openxmlformats.org/officeDocument/2006/relationships/customXml" Target="../ink/ink743.xml"/><Relationship Id="rId50" Type="http://schemas.openxmlformats.org/officeDocument/2006/relationships/customXml" Target="../ink/ink751.xml"/><Relationship Id="rId55" Type="http://schemas.openxmlformats.org/officeDocument/2006/relationships/image" Target="../media/image849.png"/><Relationship Id="rId76" Type="http://schemas.openxmlformats.org/officeDocument/2006/relationships/customXml" Target="../ink/ink764.xml"/><Relationship Id="rId97" Type="http://schemas.openxmlformats.org/officeDocument/2006/relationships/image" Target="../media/image869.png"/><Relationship Id="rId104" Type="http://schemas.openxmlformats.org/officeDocument/2006/relationships/customXml" Target="../ink/ink778.xml"/><Relationship Id="rId120" Type="http://schemas.openxmlformats.org/officeDocument/2006/relationships/customXml" Target="../ink/ink786.xml"/><Relationship Id="rId125" Type="http://schemas.openxmlformats.org/officeDocument/2006/relationships/image" Target="../media/image883.png"/><Relationship Id="rId141" Type="http://schemas.openxmlformats.org/officeDocument/2006/relationships/image" Target="../media/image891.png"/><Relationship Id="rId146" Type="http://schemas.openxmlformats.org/officeDocument/2006/relationships/customXml" Target="../ink/ink799.xml"/><Relationship Id="rId167" Type="http://schemas.openxmlformats.org/officeDocument/2006/relationships/image" Target="../media/image904.png"/><Relationship Id="rId7" Type="http://schemas.openxmlformats.org/officeDocument/2006/relationships/image" Target="../media/image825.png"/><Relationship Id="rId71" Type="http://schemas.openxmlformats.org/officeDocument/2006/relationships/image" Target="../media/image856.png"/><Relationship Id="rId92" Type="http://schemas.openxmlformats.org/officeDocument/2006/relationships/customXml" Target="../ink/ink772.xml"/><Relationship Id="rId162" Type="http://schemas.openxmlformats.org/officeDocument/2006/relationships/customXml" Target="../ink/ink807.xml"/><Relationship Id="rId2" Type="http://schemas.openxmlformats.org/officeDocument/2006/relationships/customXml" Target="../ink/ink727.xml"/><Relationship Id="rId29" Type="http://schemas.openxmlformats.org/officeDocument/2006/relationships/image" Target="../media/image836.png"/><Relationship Id="rId24" Type="http://schemas.openxmlformats.org/officeDocument/2006/relationships/customXml" Target="../ink/ink738.xml"/><Relationship Id="rId40" Type="http://schemas.openxmlformats.org/officeDocument/2006/relationships/customXml" Target="../ink/ink746.xml"/><Relationship Id="rId45" Type="http://schemas.openxmlformats.org/officeDocument/2006/relationships/image" Target="../media/image844.png"/><Relationship Id="rId66" Type="http://schemas.openxmlformats.org/officeDocument/2006/relationships/customXml" Target="../ink/ink759.xml"/><Relationship Id="rId87" Type="http://schemas.openxmlformats.org/officeDocument/2006/relationships/image" Target="../media/image864.png"/><Relationship Id="rId110" Type="http://schemas.openxmlformats.org/officeDocument/2006/relationships/customXml" Target="../ink/ink781.xml"/><Relationship Id="rId115" Type="http://schemas.openxmlformats.org/officeDocument/2006/relationships/image" Target="../media/image878.png"/><Relationship Id="rId131" Type="http://schemas.openxmlformats.org/officeDocument/2006/relationships/image" Target="../media/image886.png"/><Relationship Id="rId136" Type="http://schemas.openxmlformats.org/officeDocument/2006/relationships/customXml" Target="../ink/ink794.xml"/><Relationship Id="rId157" Type="http://schemas.openxmlformats.org/officeDocument/2006/relationships/image" Target="../media/image899.png"/><Relationship Id="rId61" Type="http://schemas.openxmlformats.org/officeDocument/2006/relationships/image" Target="../media/image852.png"/><Relationship Id="rId82" Type="http://schemas.openxmlformats.org/officeDocument/2006/relationships/customXml" Target="../ink/ink767.xml"/><Relationship Id="rId152" Type="http://schemas.openxmlformats.org/officeDocument/2006/relationships/customXml" Target="../ink/ink802.xml"/><Relationship Id="rId19" Type="http://schemas.openxmlformats.org/officeDocument/2006/relationships/image" Target="../media/image831.png"/><Relationship Id="rId14" Type="http://schemas.openxmlformats.org/officeDocument/2006/relationships/customXml" Target="../ink/ink733.xml"/><Relationship Id="rId30" Type="http://schemas.openxmlformats.org/officeDocument/2006/relationships/customXml" Target="../ink/ink741.xml"/><Relationship Id="rId35" Type="http://schemas.openxmlformats.org/officeDocument/2006/relationships/image" Target="../media/image839.png"/><Relationship Id="rId56" Type="http://schemas.openxmlformats.org/officeDocument/2006/relationships/customXml" Target="../ink/ink754.xml"/><Relationship Id="rId77" Type="http://schemas.openxmlformats.org/officeDocument/2006/relationships/image" Target="../media/image859.png"/><Relationship Id="rId100" Type="http://schemas.openxmlformats.org/officeDocument/2006/relationships/customXml" Target="../ink/ink776.xml"/><Relationship Id="rId105" Type="http://schemas.openxmlformats.org/officeDocument/2006/relationships/image" Target="../media/image873.png"/><Relationship Id="rId126" Type="http://schemas.openxmlformats.org/officeDocument/2006/relationships/customXml" Target="../ink/ink789.xml"/><Relationship Id="rId147" Type="http://schemas.openxmlformats.org/officeDocument/2006/relationships/image" Target="../media/image894.png"/><Relationship Id="rId168" Type="http://schemas.openxmlformats.org/officeDocument/2006/relationships/customXml" Target="../ink/ink810.xml"/><Relationship Id="rId8" Type="http://schemas.openxmlformats.org/officeDocument/2006/relationships/customXml" Target="../ink/ink730.xml"/><Relationship Id="rId51" Type="http://schemas.openxmlformats.org/officeDocument/2006/relationships/image" Target="../media/image847.png"/><Relationship Id="rId72" Type="http://schemas.openxmlformats.org/officeDocument/2006/relationships/customXml" Target="../ink/ink762.xml"/><Relationship Id="rId93" Type="http://schemas.openxmlformats.org/officeDocument/2006/relationships/image" Target="../media/image867.png"/><Relationship Id="rId98" Type="http://schemas.openxmlformats.org/officeDocument/2006/relationships/customXml" Target="../ink/ink775.xml"/><Relationship Id="rId121" Type="http://schemas.openxmlformats.org/officeDocument/2006/relationships/image" Target="../media/image881.png"/><Relationship Id="rId142" Type="http://schemas.openxmlformats.org/officeDocument/2006/relationships/customXml" Target="../ink/ink797.xml"/><Relationship Id="rId163" Type="http://schemas.openxmlformats.org/officeDocument/2006/relationships/image" Target="../media/image902.png"/><Relationship Id="rId3" Type="http://schemas.openxmlformats.org/officeDocument/2006/relationships/image" Target="../media/image823.png"/><Relationship Id="rId25" Type="http://schemas.openxmlformats.org/officeDocument/2006/relationships/image" Target="../media/image834.png"/><Relationship Id="rId46" Type="http://schemas.openxmlformats.org/officeDocument/2006/relationships/customXml" Target="../ink/ink749.xml"/><Relationship Id="rId67" Type="http://schemas.openxmlformats.org/officeDocument/2006/relationships/image" Target="../media/image855.png"/><Relationship Id="rId116" Type="http://schemas.openxmlformats.org/officeDocument/2006/relationships/customXml" Target="../ink/ink784.xml"/><Relationship Id="rId137" Type="http://schemas.openxmlformats.org/officeDocument/2006/relationships/image" Target="../media/image889.png"/><Relationship Id="rId158" Type="http://schemas.openxmlformats.org/officeDocument/2006/relationships/customXml" Target="../ink/ink805.xml"/><Relationship Id="rId20" Type="http://schemas.openxmlformats.org/officeDocument/2006/relationships/customXml" Target="../ink/ink736.xml"/><Relationship Id="rId41" Type="http://schemas.openxmlformats.org/officeDocument/2006/relationships/image" Target="../media/image842.png"/><Relationship Id="rId62" Type="http://schemas.openxmlformats.org/officeDocument/2006/relationships/customXml" Target="../ink/ink757.xml"/><Relationship Id="rId83" Type="http://schemas.openxmlformats.org/officeDocument/2006/relationships/image" Target="../media/image862.png"/><Relationship Id="rId88" Type="http://schemas.openxmlformats.org/officeDocument/2006/relationships/customXml" Target="../ink/ink770.xml"/><Relationship Id="rId111" Type="http://schemas.openxmlformats.org/officeDocument/2006/relationships/image" Target="../media/image876.png"/><Relationship Id="rId132" Type="http://schemas.openxmlformats.org/officeDocument/2006/relationships/customXml" Target="../ink/ink792.xml"/><Relationship Id="rId153" Type="http://schemas.openxmlformats.org/officeDocument/2006/relationships/image" Target="../media/image897.png"/><Relationship Id="rId15" Type="http://schemas.openxmlformats.org/officeDocument/2006/relationships/image" Target="../media/image829.png"/><Relationship Id="rId36" Type="http://schemas.openxmlformats.org/officeDocument/2006/relationships/customXml" Target="../ink/ink744.xml"/><Relationship Id="rId57" Type="http://schemas.openxmlformats.org/officeDocument/2006/relationships/image" Target="../media/image850.png"/><Relationship Id="rId106" Type="http://schemas.openxmlformats.org/officeDocument/2006/relationships/customXml" Target="../ink/ink779.xml"/><Relationship Id="rId127" Type="http://schemas.openxmlformats.org/officeDocument/2006/relationships/image" Target="../media/image884.png"/><Relationship Id="rId10" Type="http://schemas.openxmlformats.org/officeDocument/2006/relationships/customXml" Target="../ink/ink731.xml"/><Relationship Id="rId31" Type="http://schemas.openxmlformats.org/officeDocument/2006/relationships/image" Target="../media/image837.png"/><Relationship Id="rId52" Type="http://schemas.openxmlformats.org/officeDocument/2006/relationships/customXml" Target="../ink/ink752.xml"/><Relationship Id="rId73" Type="http://schemas.openxmlformats.org/officeDocument/2006/relationships/image" Target="../media/image857.png"/><Relationship Id="rId78" Type="http://schemas.openxmlformats.org/officeDocument/2006/relationships/customXml" Target="../ink/ink765.xml"/><Relationship Id="rId94" Type="http://schemas.openxmlformats.org/officeDocument/2006/relationships/customXml" Target="../ink/ink773.xml"/><Relationship Id="rId99" Type="http://schemas.openxmlformats.org/officeDocument/2006/relationships/image" Target="../media/image870.png"/><Relationship Id="rId101" Type="http://schemas.openxmlformats.org/officeDocument/2006/relationships/image" Target="../media/image871.png"/><Relationship Id="rId122" Type="http://schemas.openxmlformats.org/officeDocument/2006/relationships/customXml" Target="../ink/ink787.xml"/><Relationship Id="rId143" Type="http://schemas.openxmlformats.org/officeDocument/2006/relationships/image" Target="../media/image892.png"/><Relationship Id="rId148" Type="http://schemas.openxmlformats.org/officeDocument/2006/relationships/customXml" Target="../ink/ink800.xml"/><Relationship Id="rId164" Type="http://schemas.openxmlformats.org/officeDocument/2006/relationships/customXml" Target="../ink/ink808.xml"/><Relationship Id="rId169" Type="http://schemas.openxmlformats.org/officeDocument/2006/relationships/image" Target="../media/image905.png"/><Relationship Id="rId4" Type="http://schemas.openxmlformats.org/officeDocument/2006/relationships/customXml" Target="../ink/ink728.xml"/><Relationship Id="rId9" Type="http://schemas.openxmlformats.org/officeDocument/2006/relationships/image" Target="../media/image826.png"/><Relationship Id="rId26" Type="http://schemas.openxmlformats.org/officeDocument/2006/relationships/customXml" Target="../ink/ink739.xml"/><Relationship Id="rId47" Type="http://schemas.openxmlformats.org/officeDocument/2006/relationships/image" Target="../media/image845.png"/><Relationship Id="rId68" Type="http://schemas.openxmlformats.org/officeDocument/2006/relationships/customXml" Target="../ink/ink760.xml"/><Relationship Id="rId89" Type="http://schemas.openxmlformats.org/officeDocument/2006/relationships/image" Target="../media/image865.png"/><Relationship Id="rId112" Type="http://schemas.openxmlformats.org/officeDocument/2006/relationships/customXml" Target="../ink/ink782.xml"/><Relationship Id="rId133" Type="http://schemas.openxmlformats.org/officeDocument/2006/relationships/image" Target="../media/image887.png"/><Relationship Id="rId154" Type="http://schemas.openxmlformats.org/officeDocument/2006/relationships/customXml" Target="../ink/ink803.xml"/><Relationship Id="rId16" Type="http://schemas.openxmlformats.org/officeDocument/2006/relationships/customXml" Target="../ink/ink734.xml"/><Relationship Id="rId37" Type="http://schemas.openxmlformats.org/officeDocument/2006/relationships/image" Target="../media/image840.png"/><Relationship Id="rId58" Type="http://schemas.openxmlformats.org/officeDocument/2006/relationships/customXml" Target="../ink/ink755.xml"/><Relationship Id="rId79" Type="http://schemas.openxmlformats.org/officeDocument/2006/relationships/image" Target="../media/image860.png"/><Relationship Id="rId102" Type="http://schemas.openxmlformats.org/officeDocument/2006/relationships/customXml" Target="../ink/ink777.xml"/><Relationship Id="rId123" Type="http://schemas.openxmlformats.org/officeDocument/2006/relationships/image" Target="../media/image882.png"/><Relationship Id="rId144" Type="http://schemas.openxmlformats.org/officeDocument/2006/relationships/customXml" Target="../ink/ink798.xml"/><Relationship Id="rId90" Type="http://schemas.openxmlformats.org/officeDocument/2006/relationships/customXml" Target="../ink/ink771.xml"/><Relationship Id="rId165" Type="http://schemas.openxmlformats.org/officeDocument/2006/relationships/image" Target="../media/image903.png"/><Relationship Id="rId27" Type="http://schemas.openxmlformats.org/officeDocument/2006/relationships/image" Target="../media/image835.png"/><Relationship Id="rId48" Type="http://schemas.openxmlformats.org/officeDocument/2006/relationships/customXml" Target="../ink/ink750.xml"/><Relationship Id="rId69" Type="http://schemas.openxmlformats.org/officeDocument/2006/relationships/image" Target="../media/image294.png"/><Relationship Id="rId113" Type="http://schemas.openxmlformats.org/officeDocument/2006/relationships/image" Target="../media/image877.png"/><Relationship Id="rId134" Type="http://schemas.openxmlformats.org/officeDocument/2006/relationships/customXml" Target="../ink/ink793.xml"/><Relationship Id="rId80" Type="http://schemas.openxmlformats.org/officeDocument/2006/relationships/customXml" Target="../ink/ink766.xml"/><Relationship Id="rId155" Type="http://schemas.openxmlformats.org/officeDocument/2006/relationships/image" Target="../media/image898.png"/><Relationship Id="rId17" Type="http://schemas.openxmlformats.org/officeDocument/2006/relationships/image" Target="../media/image830.png"/><Relationship Id="rId38" Type="http://schemas.openxmlformats.org/officeDocument/2006/relationships/customXml" Target="../ink/ink745.xml"/><Relationship Id="rId59" Type="http://schemas.openxmlformats.org/officeDocument/2006/relationships/image" Target="../media/image851.png"/><Relationship Id="rId103" Type="http://schemas.openxmlformats.org/officeDocument/2006/relationships/image" Target="../media/image872.png"/><Relationship Id="rId124" Type="http://schemas.openxmlformats.org/officeDocument/2006/relationships/customXml" Target="../ink/ink78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6.gif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013" y="1981207"/>
            <a:ext cx="9525000" cy="1351385"/>
          </a:xfrm>
        </p:spPr>
        <p:txBody>
          <a:bodyPr/>
          <a:lstStyle/>
          <a:p>
            <a:pPr algn="l"/>
            <a:r>
              <a:rPr lang="en-US" sz="3200" b="1"/>
              <a:t>Mechanics of Machines</a:t>
            </a:r>
            <a:br>
              <a:rPr lang="en-US" sz="4400" b="1"/>
            </a:br>
            <a:r>
              <a:rPr lang="en-US" sz="2400" b="1"/>
              <a:t>Dynamic Force Analysis</a:t>
            </a:r>
            <a:br>
              <a:rPr lang="en-US" sz="2400" b="1"/>
            </a:br>
            <a:r>
              <a:rPr lang="en-US" sz="1800" b="1"/>
              <a:t>Module 5: D’Alembert’s Principle, Dynamic Analysis of Planer Mechanism</a:t>
            </a:r>
            <a:br>
              <a:rPr lang="en-US" sz="1800" b="1"/>
            </a:br>
            <a:br>
              <a:rPr lang="en-US" sz="1800" b="1"/>
            </a:br>
            <a:endParaRPr lang="en-US" sz="1800" b="1"/>
          </a:p>
        </p:txBody>
      </p:sp>
      <p:sp>
        <p:nvSpPr>
          <p:cNvPr id="8" name="TextBox 7"/>
          <p:cNvSpPr txBox="1"/>
          <p:nvPr/>
        </p:nvSpPr>
        <p:spPr>
          <a:xfrm>
            <a:off x="1370014" y="29718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Tapan</a:t>
            </a:r>
            <a:r>
              <a:rPr lang="en-US" sz="1400"/>
              <a:t> Kumar </a:t>
            </a:r>
            <a:r>
              <a:rPr lang="en-US" sz="1400" err="1"/>
              <a:t>Mahanta</a:t>
            </a:r>
            <a:r>
              <a:rPr lang="en-US" sz="1400"/>
              <a:t>, Ph.D.</a:t>
            </a:r>
          </a:p>
          <a:p>
            <a:r>
              <a:rPr lang="en-US" sz="1400"/>
              <a:t>SMEC  Chennai  Campus</a:t>
            </a:r>
            <a:endParaRPr lang="en-IN" sz="1400"/>
          </a:p>
        </p:txBody>
      </p:sp>
      <p:pic>
        <p:nvPicPr>
          <p:cNvPr id="9" name="Picture 8" descr="51747_TKM_SME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245" y="3143248"/>
            <a:ext cx="1828800" cy="239150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121888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638800"/>
            <a:ext cx="121888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8C333-6270-4BA3-B35C-54659BA15C6B}" type="datetimeFigureOut">
              <a:rPr lang="zh-CN" altLang="en-US" smtClean="0"/>
              <a:pPr/>
              <a:t>2021/6/9</a:t>
            </a:fld>
            <a:endParaRPr lang="en-US" altLang="zh-C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8FCE8-7EB8-4802-AFC1-E580759380EC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411813"/>
          </a:xfrm>
        </p:spPr>
        <p:txBody>
          <a:bodyPr/>
          <a:lstStyle/>
          <a:p>
            <a:pPr>
              <a:buNone/>
            </a:pPr>
            <a:endParaRPr lang="en-IN" sz="2400" kern="1200"/>
          </a:p>
          <a:p>
            <a:pPr>
              <a:buNone/>
            </a:pPr>
            <a:endParaRPr lang="en-IN" sz="2400"/>
          </a:p>
          <a:p>
            <a:pPr>
              <a:buNone/>
            </a:pPr>
            <a:endParaRPr lang="en-IN" sz="2400" kern="1200"/>
          </a:p>
          <a:p>
            <a:pPr>
              <a:buNone/>
            </a:pPr>
            <a:r>
              <a:rPr lang="en-IN" sz="2400" kern="1200"/>
              <a:t>		</a:t>
            </a:r>
          </a:p>
          <a:p>
            <a:pPr>
              <a:buNone/>
            </a:pPr>
            <a:r>
              <a:rPr lang="en-IN" sz="2400" kern="1200"/>
              <a:t>		     </a:t>
            </a:r>
            <a:endParaRPr lang="en-US" sz="2400" kern="12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2447" y="571481"/>
            <a:ext cx="6597636" cy="2122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2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3" name="Rectangle 19"/>
          <p:cNvSpPr>
            <a:spLocks noChangeArrowheads="1"/>
          </p:cNvSpPr>
          <p:nvPr/>
        </p:nvSpPr>
        <p:spPr bwMode="auto">
          <a:xfrm>
            <a:off x="1" y="75565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4" name="Rectangle 20"/>
          <p:cNvSpPr>
            <a:spLocks noChangeArrowheads="1"/>
          </p:cNvSpPr>
          <p:nvPr/>
        </p:nvSpPr>
        <p:spPr bwMode="auto">
          <a:xfrm>
            <a:off x="1" y="102870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5" name="Rectangle 21"/>
          <p:cNvSpPr>
            <a:spLocks noChangeArrowheads="1"/>
          </p:cNvSpPr>
          <p:nvPr/>
        </p:nvSpPr>
        <p:spPr bwMode="auto">
          <a:xfrm>
            <a:off x="1" y="1301750"/>
            <a:ext cx="20906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6" name="Rectangle 22"/>
          <p:cNvSpPr>
            <a:spLocks noChangeArrowheads="1"/>
          </p:cNvSpPr>
          <p:nvPr/>
        </p:nvSpPr>
        <p:spPr bwMode="auto">
          <a:xfrm>
            <a:off x="0" y="1574800"/>
            <a:ext cx="25506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8" name="Rectangle 2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9" name="Rectangle 25"/>
          <p:cNvSpPr>
            <a:spLocks noChangeArrowheads="1"/>
          </p:cNvSpPr>
          <p:nvPr/>
        </p:nvSpPr>
        <p:spPr bwMode="auto">
          <a:xfrm>
            <a:off x="1" y="20193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1" name="Rectangle 2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2" name="Rectangle 28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4" name="Rectangle 3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5" name="Rectangle 31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7" name="Rectangle 3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8" name="Rectangle 34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4689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65456" y="3000372"/>
            <a:ext cx="4184650" cy="457200"/>
          </a:xfrm>
          <a:prstGeom prst="rect">
            <a:avLst/>
          </a:prstGeom>
          <a:noFill/>
        </p:spPr>
      </p:pic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5125" y="3643314"/>
            <a:ext cx="1093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IN"/>
              <a:t> If connecting rod (l) is very large as compared to the crank (r),               , </a:t>
            </a:r>
            <a:endParaRPr lang="en-US"/>
          </a:p>
        </p:txBody>
      </p:sp>
      <p:sp>
        <p:nvSpPr>
          <p:cNvPr id="114694" name="Rectangle 6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695" name="Rectangle 7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4697" name="Picture 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08859" y="3714752"/>
            <a:ext cx="742950" cy="311150"/>
          </a:xfrm>
          <a:prstGeom prst="rect">
            <a:avLst/>
          </a:prstGeom>
          <a:noFill/>
        </p:spPr>
      </p:pic>
      <p:pic>
        <p:nvPicPr>
          <p:cNvPr id="114696" name="Picture 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08990" y="3643314"/>
            <a:ext cx="635001" cy="438150"/>
          </a:xfrm>
          <a:prstGeom prst="rect">
            <a:avLst/>
          </a:prstGeom>
          <a:noFill/>
        </p:spPr>
      </p:pic>
      <p:sp>
        <p:nvSpPr>
          <p:cNvPr id="114698" name="Rectangle 1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0" name="Rectangle 12"/>
          <p:cNvSpPr>
            <a:spLocks noChangeArrowheads="1"/>
          </p:cNvSpPr>
          <p:nvPr/>
        </p:nvSpPr>
        <p:spPr bwMode="auto">
          <a:xfrm>
            <a:off x="1" y="16637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2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4701" name="Picture 1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51668" y="4143380"/>
            <a:ext cx="2082800" cy="317500"/>
          </a:xfrm>
          <a:prstGeom prst="rect">
            <a:avLst/>
          </a:prstGeom>
          <a:noFill/>
        </p:spPr>
      </p:pic>
      <p:sp>
        <p:nvSpPr>
          <p:cNvPr id="114703" name="Rectangle 15"/>
          <p:cNvSpPr>
            <a:spLocks noChangeArrowheads="1"/>
          </p:cNvSpPr>
          <p:nvPr/>
        </p:nvSpPr>
        <p:spPr bwMode="auto">
          <a:xfrm>
            <a:off x="1" y="7747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5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4704" name="Picture 16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80296" y="4572008"/>
            <a:ext cx="1212850" cy="311150"/>
          </a:xfrm>
          <a:prstGeom prst="rect">
            <a:avLst/>
          </a:prstGeom>
          <a:noFill/>
        </p:spPr>
      </p:pic>
      <p:sp>
        <p:nvSpPr>
          <p:cNvPr id="114706" name="Rectangle 18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8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4707" name="Picture 19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94148" y="5072074"/>
            <a:ext cx="2071702" cy="361185"/>
          </a:xfrm>
          <a:prstGeom prst="rect">
            <a:avLst/>
          </a:prstGeom>
          <a:noFill/>
        </p:spPr>
      </p:pic>
      <p:sp>
        <p:nvSpPr>
          <p:cNvPr id="114709" name="Rectangle 21"/>
          <p:cNvSpPr>
            <a:spLocks noChangeArrowheads="1"/>
          </p:cNvSpPr>
          <p:nvPr/>
        </p:nvSpPr>
        <p:spPr bwMode="auto">
          <a:xfrm>
            <a:off x="1" y="7937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116651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Dynamic Analysis of Slider crank mechanism 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(Displacement of piston)</a:t>
            </a:r>
            <a:endParaRPr kumimoji="0" lang="en-IN" sz="22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18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51400" y="1312863"/>
              <a:ext cx="107950" cy="153987"/>
            </p14:xfrm>
          </p:contentPart>
        </mc:Choice>
        <mc:Fallback>
          <p:pic>
            <p:nvPicPr>
              <p:cNvPr id="718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42044" y="1303487"/>
                <a:ext cx="126661" cy="1727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4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4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411813"/>
          </a:xfrm>
        </p:spPr>
        <p:txBody>
          <a:bodyPr/>
          <a:lstStyle/>
          <a:p>
            <a:pPr>
              <a:buNone/>
            </a:pPr>
            <a:endParaRPr lang="en-IN" sz="2400" kern="1200"/>
          </a:p>
          <a:p>
            <a:pPr>
              <a:buNone/>
            </a:pPr>
            <a:endParaRPr lang="en-IN" sz="2400"/>
          </a:p>
          <a:p>
            <a:pPr>
              <a:buNone/>
            </a:pPr>
            <a:endParaRPr lang="en-IN" sz="2400" kern="1200"/>
          </a:p>
          <a:p>
            <a:pPr>
              <a:buNone/>
            </a:pPr>
            <a:r>
              <a:rPr lang="en-IN" sz="2400" kern="1200"/>
              <a:t>		</a:t>
            </a:r>
          </a:p>
          <a:p>
            <a:pPr>
              <a:buNone/>
            </a:pPr>
            <a:r>
              <a:rPr lang="en-IN" sz="2400" kern="1200"/>
              <a:t>		     </a:t>
            </a:r>
            <a:endParaRPr lang="en-US" sz="2400" kern="12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2447" y="571481"/>
            <a:ext cx="6597636" cy="2122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2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3" name="Rectangle 19"/>
          <p:cNvSpPr>
            <a:spLocks noChangeArrowheads="1"/>
          </p:cNvSpPr>
          <p:nvPr/>
        </p:nvSpPr>
        <p:spPr bwMode="auto">
          <a:xfrm>
            <a:off x="1" y="75565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4" name="Rectangle 20"/>
          <p:cNvSpPr>
            <a:spLocks noChangeArrowheads="1"/>
          </p:cNvSpPr>
          <p:nvPr/>
        </p:nvSpPr>
        <p:spPr bwMode="auto">
          <a:xfrm>
            <a:off x="1" y="102870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5" name="Rectangle 21"/>
          <p:cNvSpPr>
            <a:spLocks noChangeArrowheads="1"/>
          </p:cNvSpPr>
          <p:nvPr/>
        </p:nvSpPr>
        <p:spPr bwMode="auto">
          <a:xfrm>
            <a:off x="1" y="1301750"/>
            <a:ext cx="20906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6" name="Rectangle 22"/>
          <p:cNvSpPr>
            <a:spLocks noChangeArrowheads="1"/>
          </p:cNvSpPr>
          <p:nvPr/>
        </p:nvSpPr>
        <p:spPr bwMode="auto">
          <a:xfrm>
            <a:off x="0" y="1574800"/>
            <a:ext cx="25506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8" name="Rectangle 2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9" name="Rectangle 25"/>
          <p:cNvSpPr>
            <a:spLocks noChangeArrowheads="1"/>
          </p:cNvSpPr>
          <p:nvPr/>
        </p:nvSpPr>
        <p:spPr bwMode="auto">
          <a:xfrm>
            <a:off x="1" y="20193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1" name="Rectangle 2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2" name="Rectangle 28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4" name="Rectangle 3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5" name="Rectangle 31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7" name="Rectangle 3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8" name="Rectangle 34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4" name="Rectangle 6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695" name="Rectangle 7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8" name="Rectangle 1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0" name="Rectangle 12"/>
          <p:cNvSpPr>
            <a:spLocks noChangeArrowheads="1"/>
          </p:cNvSpPr>
          <p:nvPr/>
        </p:nvSpPr>
        <p:spPr bwMode="auto">
          <a:xfrm>
            <a:off x="1" y="16637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2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3" name="Rectangle 15"/>
          <p:cNvSpPr>
            <a:spLocks noChangeArrowheads="1"/>
          </p:cNvSpPr>
          <p:nvPr/>
        </p:nvSpPr>
        <p:spPr bwMode="auto">
          <a:xfrm>
            <a:off x="1" y="7747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5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6" name="Rectangle 18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8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9" name="Rectangle 21"/>
          <p:cNvSpPr>
            <a:spLocks noChangeArrowheads="1"/>
          </p:cNvSpPr>
          <p:nvPr/>
        </p:nvSpPr>
        <p:spPr bwMode="auto">
          <a:xfrm>
            <a:off x="1" y="7937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3" name="Picture 3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79703" y="2928934"/>
            <a:ext cx="4184650" cy="457200"/>
          </a:xfrm>
          <a:prstGeom prst="rect">
            <a:avLst/>
          </a:prstGeom>
          <a:noFill/>
        </p:spPr>
      </p:pic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5713" name="Picture 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39" y="3429000"/>
            <a:ext cx="1778001" cy="558800"/>
          </a:xfrm>
          <a:prstGeom prst="rect">
            <a:avLst/>
          </a:prstGeom>
          <a:noFill/>
        </p:spPr>
      </p:pic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6892" y="4071942"/>
            <a:ext cx="4445000" cy="558800"/>
          </a:xfrm>
          <a:prstGeom prst="rect">
            <a:avLst/>
          </a:prstGeom>
          <a:noFill/>
        </p:spPr>
      </p:pic>
      <p:sp>
        <p:nvSpPr>
          <p:cNvPr id="115718" name="Rectangle 6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5719" name="Picture 7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1" y="4643446"/>
            <a:ext cx="3194050" cy="609600"/>
          </a:xfrm>
          <a:prstGeom prst="rect">
            <a:avLst/>
          </a:prstGeom>
          <a:noFill/>
        </p:spPr>
      </p:pic>
      <p:sp>
        <p:nvSpPr>
          <p:cNvPr id="115721" name="Rectangle 9"/>
          <p:cNvSpPr>
            <a:spLocks noChangeArrowheads="1"/>
          </p:cNvSpPr>
          <p:nvPr/>
        </p:nvSpPr>
        <p:spPr bwMode="auto">
          <a:xfrm>
            <a:off x="1" y="10668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523041" y="4786322"/>
            <a:ext cx="41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/>
              <a:t>If </a:t>
            </a:r>
            <a:r>
              <a:rPr lang="en-US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n</a:t>
            </a:r>
            <a:r>
              <a:rPr lang="en-US" baseline="30000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US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is large compared to sin</a:t>
            </a:r>
            <a:r>
              <a:rPr lang="el-GR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θ</a:t>
            </a:r>
            <a:r>
              <a:rPr lang="en-IN"/>
              <a:t> </a:t>
            </a:r>
            <a:endParaRPr lang="en-US"/>
          </a:p>
        </p:txBody>
      </p:sp>
      <p:sp>
        <p:nvSpPr>
          <p:cNvPr id="115724" name="Rectangle 1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5723" name="Picture 1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1" y="5286388"/>
            <a:ext cx="2604323" cy="571504"/>
          </a:xfrm>
          <a:prstGeom prst="rect">
            <a:avLst/>
          </a:prstGeom>
          <a:noFill/>
        </p:spPr>
      </p:pic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451603" y="5429264"/>
            <a:ext cx="559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/>
              <a:t> when n is very large,           can be neglected</a:t>
            </a:r>
            <a:endParaRPr lang="en-US"/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5726" name="Picture 14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09057" y="5357826"/>
            <a:ext cx="507999" cy="495300"/>
          </a:xfrm>
          <a:prstGeom prst="rect">
            <a:avLst/>
          </a:prstGeom>
          <a:noFill/>
        </p:spPr>
      </p:pic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" y="9525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30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5729" name="Picture 17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1" y="6000768"/>
            <a:ext cx="1595956" cy="357190"/>
          </a:xfrm>
          <a:prstGeom prst="rect">
            <a:avLst/>
          </a:prstGeom>
          <a:noFill/>
        </p:spPr>
      </p:pic>
      <p:sp>
        <p:nvSpPr>
          <p:cNvPr id="115731" name="Rectangle 1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116651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Dynamic Analysis of Slider crank mechanism 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(Velocity of piston)</a:t>
            </a:r>
            <a:endParaRPr kumimoji="0" lang="en-IN" sz="22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878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3213" y="4448175"/>
              <a:ext cx="3579812" cy="874713"/>
            </p14:xfrm>
          </p:contentPart>
        </mc:Choice>
        <mc:Fallback>
          <p:pic>
            <p:nvPicPr>
              <p:cNvPr id="11878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33866" y="4438953"/>
                <a:ext cx="3598506" cy="893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878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32088" y="5110163"/>
              <a:ext cx="2973387" cy="1036637"/>
            </p14:xfrm>
          </p:contentPart>
        </mc:Choice>
        <mc:Fallback>
          <p:pic>
            <p:nvPicPr>
              <p:cNvPr id="11878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22695" y="5100755"/>
                <a:ext cx="2992174" cy="1055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878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7150" y="5626100"/>
              <a:ext cx="1350963" cy="33338"/>
            </p14:xfrm>
          </p:contentPart>
        </mc:Choice>
        <mc:Fallback>
          <p:pic>
            <p:nvPicPr>
              <p:cNvPr id="11878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17761" y="5618754"/>
                <a:ext cx="1369741" cy="4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878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28875" y="5530850"/>
              <a:ext cx="42863" cy="246063"/>
            </p14:xfrm>
          </p:contentPart>
        </mc:Choice>
        <mc:Fallback>
          <p:pic>
            <p:nvPicPr>
              <p:cNvPr id="11878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19588" y="5521442"/>
                <a:ext cx="61437" cy="2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879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22500" y="5548313"/>
              <a:ext cx="525463" cy="314325"/>
            </p14:xfrm>
          </p:contentPart>
        </mc:Choice>
        <mc:Fallback>
          <p:pic>
            <p:nvPicPr>
              <p:cNvPr id="11879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13130" y="5538909"/>
                <a:ext cx="544204" cy="333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879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52538" y="5000625"/>
              <a:ext cx="1225550" cy="65088"/>
            </p14:xfrm>
          </p:contentPart>
        </mc:Choice>
        <mc:Fallback>
          <p:pic>
            <p:nvPicPr>
              <p:cNvPr id="11879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43169" y="4991275"/>
                <a:ext cx="1244288" cy="83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1879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81238" y="4883150"/>
              <a:ext cx="65087" cy="277813"/>
            </p14:xfrm>
          </p:contentPart>
        </mc:Choice>
        <mc:Fallback>
          <p:pic>
            <p:nvPicPr>
              <p:cNvPr id="11879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71623" y="4873781"/>
                <a:ext cx="84317" cy="296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879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43138" y="4903788"/>
              <a:ext cx="295275" cy="300037"/>
            </p14:xfrm>
          </p:contentPart>
        </mc:Choice>
        <mc:Fallback>
          <p:pic>
            <p:nvPicPr>
              <p:cNvPr id="11879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33810" y="4894479"/>
                <a:ext cx="313932" cy="31865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786478"/>
          </a:xfrm>
        </p:spPr>
        <p:txBody>
          <a:bodyPr/>
          <a:lstStyle/>
          <a:p>
            <a:pPr>
              <a:buNone/>
            </a:pPr>
            <a:endParaRPr lang="en-IN" sz="2400" kern="1200"/>
          </a:p>
          <a:p>
            <a:pPr>
              <a:buNone/>
            </a:pPr>
            <a:endParaRPr lang="en-IN" sz="2400"/>
          </a:p>
          <a:p>
            <a:pPr>
              <a:buNone/>
            </a:pPr>
            <a:endParaRPr lang="en-IN" sz="2400" kern="1200"/>
          </a:p>
          <a:p>
            <a:pPr>
              <a:buNone/>
            </a:pPr>
            <a:r>
              <a:rPr lang="en-IN" sz="2400" kern="1200"/>
              <a:t>		</a:t>
            </a:r>
          </a:p>
          <a:p>
            <a:pPr>
              <a:buNone/>
            </a:pPr>
            <a:r>
              <a:rPr lang="en-IN" sz="2400" kern="1200"/>
              <a:t>		     </a:t>
            </a:r>
            <a:endParaRPr lang="en-US" sz="2400" kern="12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2447" y="571481"/>
            <a:ext cx="6597636" cy="2122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2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3" name="Rectangle 19"/>
          <p:cNvSpPr>
            <a:spLocks noChangeArrowheads="1"/>
          </p:cNvSpPr>
          <p:nvPr/>
        </p:nvSpPr>
        <p:spPr bwMode="auto">
          <a:xfrm>
            <a:off x="1" y="75565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4" name="Rectangle 20"/>
          <p:cNvSpPr>
            <a:spLocks noChangeArrowheads="1"/>
          </p:cNvSpPr>
          <p:nvPr/>
        </p:nvSpPr>
        <p:spPr bwMode="auto">
          <a:xfrm>
            <a:off x="1" y="102870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5" name="Rectangle 21"/>
          <p:cNvSpPr>
            <a:spLocks noChangeArrowheads="1"/>
          </p:cNvSpPr>
          <p:nvPr/>
        </p:nvSpPr>
        <p:spPr bwMode="auto">
          <a:xfrm>
            <a:off x="1" y="1301750"/>
            <a:ext cx="20906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6" name="Rectangle 22"/>
          <p:cNvSpPr>
            <a:spLocks noChangeArrowheads="1"/>
          </p:cNvSpPr>
          <p:nvPr/>
        </p:nvSpPr>
        <p:spPr bwMode="auto">
          <a:xfrm>
            <a:off x="0" y="1574800"/>
            <a:ext cx="25506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8" name="Rectangle 2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9" name="Rectangle 25"/>
          <p:cNvSpPr>
            <a:spLocks noChangeArrowheads="1"/>
          </p:cNvSpPr>
          <p:nvPr/>
        </p:nvSpPr>
        <p:spPr bwMode="auto">
          <a:xfrm>
            <a:off x="1" y="20193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1" name="Rectangle 2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2" name="Rectangle 28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4" name="Rectangle 3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5" name="Rectangle 31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7" name="Rectangle 3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8" name="Rectangle 34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4" name="Rectangle 6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695" name="Rectangle 7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8" name="Rectangle 1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0" name="Rectangle 12"/>
          <p:cNvSpPr>
            <a:spLocks noChangeArrowheads="1"/>
          </p:cNvSpPr>
          <p:nvPr/>
        </p:nvSpPr>
        <p:spPr bwMode="auto">
          <a:xfrm>
            <a:off x="1" y="16637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2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3" name="Rectangle 15"/>
          <p:cNvSpPr>
            <a:spLocks noChangeArrowheads="1"/>
          </p:cNvSpPr>
          <p:nvPr/>
        </p:nvSpPr>
        <p:spPr bwMode="auto">
          <a:xfrm>
            <a:off x="1" y="7747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5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6" name="Rectangle 18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8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9" name="Rectangle 21"/>
          <p:cNvSpPr>
            <a:spLocks noChangeArrowheads="1"/>
          </p:cNvSpPr>
          <p:nvPr/>
        </p:nvSpPr>
        <p:spPr bwMode="auto">
          <a:xfrm>
            <a:off x="1" y="7937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18" name="Rectangle 6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1" name="Rectangle 9"/>
          <p:cNvSpPr>
            <a:spLocks noChangeArrowheads="1"/>
          </p:cNvSpPr>
          <p:nvPr/>
        </p:nvSpPr>
        <p:spPr bwMode="auto">
          <a:xfrm>
            <a:off x="1" y="10668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4" name="Rectangle 1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" y="9525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30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31" name="Rectangle 1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116651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Dynamic Analysis of Slider crank mechanism 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(Acceleration of piston)</a:t>
            </a:r>
            <a:endParaRPr kumimoji="0" lang="en-IN" sz="22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673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6737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1" y="4286256"/>
            <a:ext cx="1815790" cy="571504"/>
          </a:xfrm>
          <a:prstGeom prst="rect">
            <a:avLst/>
          </a:prstGeom>
          <a:noFill/>
        </p:spPr>
      </p:pic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2" y="3571876"/>
            <a:ext cx="2758952" cy="642942"/>
          </a:xfrm>
          <a:prstGeom prst="rect">
            <a:avLst/>
          </a:prstGeom>
          <a:noFill/>
        </p:spPr>
      </p:pic>
      <p:sp>
        <p:nvSpPr>
          <p:cNvPr id="116742" name="Rectangle 6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4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6743" name="Picture 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1" y="3000372"/>
            <a:ext cx="4044950" cy="457200"/>
          </a:xfrm>
          <a:prstGeom prst="rect">
            <a:avLst/>
          </a:prstGeom>
          <a:noFill/>
        </p:spPr>
      </p:pic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7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6746" name="Picture 10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6893" y="5000636"/>
            <a:ext cx="2871808" cy="571504"/>
          </a:xfrm>
          <a:prstGeom prst="rect">
            <a:avLst/>
          </a:prstGeom>
          <a:noFill/>
        </p:spPr>
      </p:pic>
      <p:sp>
        <p:nvSpPr>
          <p:cNvPr id="116748" name="Rectangle 12"/>
          <p:cNvSpPr>
            <a:spLocks noChangeArrowheads="1"/>
          </p:cNvSpPr>
          <p:nvPr/>
        </p:nvSpPr>
        <p:spPr bwMode="auto">
          <a:xfrm>
            <a:off x="1" y="9652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50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51" name="Rectangle 15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53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6752" name="Picture 16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79702" y="5715016"/>
            <a:ext cx="3019386" cy="642942"/>
          </a:xfrm>
          <a:prstGeom prst="rect">
            <a:avLst/>
          </a:prstGeom>
          <a:noFill/>
        </p:spPr>
      </p:pic>
      <p:sp>
        <p:nvSpPr>
          <p:cNvPr id="116754" name="Rectangle 18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786478"/>
          </a:xfrm>
        </p:spPr>
        <p:txBody>
          <a:bodyPr/>
          <a:lstStyle/>
          <a:p>
            <a:pPr>
              <a:buNone/>
            </a:pPr>
            <a:endParaRPr lang="en-IN" sz="2400" kern="1200"/>
          </a:p>
          <a:p>
            <a:pPr>
              <a:buNone/>
            </a:pPr>
            <a:endParaRPr lang="en-IN" sz="2400"/>
          </a:p>
          <a:p>
            <a:pPr>
              <a:buNone/>
            </a:pPr>
            <a:endParaRPr lang="en-IN" sz="2400" kern="1200"/>
          </a:p>
          <a:p>
            <a:pPr>
              <a:buNone/>
            </a:pPr>
            <a:r>
              <a:rPr lang="en-IN" sz="2400" kern="1200"/>
              <a:t>		</a:t>
            </a:r>
          </a:p>
          <a:p>
            <a:pPr>
              <a:buNone/>
            </a:pPr>
            <a:r>
              <a:rPr lang="en-IN" sz="2400" kern="1200"/>
              <a:t>		     </a:t>
            </a:r>
            <a:endParaRPr lang="en-US" sz="2400" kern="12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2447" y="571481"/>
            <a:ext cx="6597636" cy="2122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2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3" name="Rectangle 19"/>
          <p:cNvSpPr>
            <a:spLocks noChangeArrowheads="1"/>
          </p:cNvSpPr>
          <p:nvPr/>
        </p:nvSpPr>
        <p:spPr bwMode="auto">
          <a:xfrm>
            <a:off x="1" y="75565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4" name="Rectangle 20"/>
          <p:cNvSpPr>
            <a:spLocks noChangeArrowheads="1"/>
          </p:cNvSpPr>
          <p:nvPr/>
        </p:nvSpPr>
        <p:spPr bwMode="auto">
          <a:xfrm>
            <a:off x="1" y="102870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5" name="Rectangle 21"/>
          <p:cNvSpPr>
            <a:spLocks noChangeArrowheads="1"/>
          </p:cNvSpPr>
          <p:nvPr/>
        </p:nvSpPr>
        <p:spPr bwMode="auto">
          <a:xfrm>
            <a:off x="1" y="1301750"/>
            <a:ext cx="20906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6" name="Rectangle 22"/>
          <p:cNvSpPr>
            <a:spLocks noChangeArrowheads="1"/>
          </p:cNvSpPr>
          <p:nvPr/>
        </p:nvSpPr>
        <p:spPr bwMode="auto">
          <a:xfrm>
            <a:off x="0" y="1574800"/>
            <a:ext cx="25506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8" name="Rectangle 2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9" name="Rectangle 25"/>
          <p:cNvSpPr>
            <a:spLocks noChangeArrowheads="1"/>
          </p:cNvSpPr>
          <p:nvPr/>
        </p:nvSpPr>
        <p:spPr bwMode="auto">
          <a:xfrm>
            <a:off x="1" y="20193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1" name="Rectangle 2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2" name="Rectangle 28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4" name="Rectangle 3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5" name="Rectangle 31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7" name="Rectangle 3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8" name="Rectangle 34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4" name="Rectangle 6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695" name="Rectangle 7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8" name="Rectangle 1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0" name="Rectangle 12"/>
          <p:cNvSpPr>
            <a:spLocks noChangeArrowheads="1"/>
          </p:cNvSpPr>
          <p:nvPr/>
        </p:nvSpPr>
        <p:spPr bwMode="auto">
          <a:xfrm>
            <a:off x="1" y="16637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2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3" name="Rectangle 15"/>
          <p:cNvSpPr>
            <a:spLocks noChangeArrowheads="1"/>
          </p:cNvSpPr>
          <p:nvPr/>
        </p:nvSpPr>
        <p:spPr bwMode="auto">
          <a:xfrm>
            <a:off x="1" y="7747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5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6" name="Rectangle 18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8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9" name="Rectangle 21"/>
          <p:cNvSpPr>
            <a:spLocks noChangeArrowheads="1"/>
          </p:cNvSpPr>
          <p:nvPr/>
        </p:nvSpPr>
        <p:spPr bwMode="auto">
          <a:xfrm>
            <a:off x="1" y="7937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18" name="Rectangle 6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1" name="Rectangle 9"/>
          <p:cNvSpPr>
            <a:spLocks noChangeArrowheads="1"/>
          </p:cNvSpPr>
          <p:nvPr/>
        </p:nvSpPr>
        <p:spPr bwMode="auto">
          <a:xfrm>
            <a:off x="1" y="10668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4" name="Rectangle 1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" y="9525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30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31" name="Rectangle 1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116651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Dynamic Analysis of Slider crank mechanism 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(Acceleration of piston)</a:t>
            </a:r>
            <a:endParaRPr kumimoji="0" lang="en-IN" sz="22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673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42" name="Rectangle 6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4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7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48" name="Rectangle 12"/>
          <p:cNvSpPr>
            <a:spLocks noChangeArrowheads="1"/>
          </p:cNvSpPr>
          <p:nvPr/>
        </p:nvSpPr>
        <p:spPr bwMode="auto">
          <a:xfrm>
            <a:off x="1" y="9652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50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51" name="Rectangle 15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53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54" name="Rectangle 18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451472" y="3500438"/>
            <a:ext cx="528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when </a:t>
            </a:r>
            <a:r>
              <a:rPr lang="en-IN" b="1"/>
              <a:t>θ=0</a:t>
            </a:r>
            <a:r>
              <a:rPr lang="en-IN" b="1" baseline="30000"/>
              <a:t>0</a:t>
            </a:r>
            <a:r>
              <a:rPr lang="en-IN" b="1"/>
              <a:t> (at I.D.C) </a:t>
            </a:r>
            <a:r>
              <a:rPr lang="en-IN"/>
              <a:t>and </a:t>
            </a:r>
            <a:r>
              <a:rPr lang="en-IN" b="1"/>
              <a:t>n is very </a:t>
            </a:r>
            <a:r>
              <a:rPr lang="en-IN" b="1" err="1"/>
              <a:t>very</a:t>
            </a:r>
            <a:r>
              <a:rPr lang="en-IN" b="1"/>
              <a:t> high</a:t>
            </a:r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63" name="Rectangle 3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65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380032" y="6072206"/>
            <a:ext cx="300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/>
              <a:t> when </a:t>
            </a:r>
            <a:r>
              <a:rPr lang="en-IN" b="1"/>
              <a:t>n is very very large</a:t>
            </a:r>
            <a:endParaRPr lang="en-US" b="1"/>
          </a:p>
        </p:txBody>
      </p:sp>
      <p:sp>
        <p:nvSpPr>
          <p:cNvPr id="73" name="TextBox 72"/>
          <p:cNvSpPr txBox="1"/>
          <p:nvPr/>
        </p:nvSpPr>
        <p:spPr>
          <a:xfrm>
            <a:off x="5308595" y="4857760"/>
            <a:ext cx="564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when </a:t>
            </a:r>
            <a:r>
              <a:rPr lang="en-IN" b="1"/>
              <a:t>θ=180</a:t>
            </a:r>
            <a:r>
              <a:rPr lang="en-IN" b="1" baseline="30000"/>
              <a:t>0</a:t>
            </a:r>
            <a:r>
              <a:rPr lang="en-IN" b="1"/>
              <a:t> (at O.D.C) </a:t>
            </a:r>
            <a:r>
              <a:rPr lang="en-IN"/>
              <a:t>and </a:t>
            </a:r>
            <a:r>
              <a:rPr lang="en-IN" b="1"/>
              <a:t>n is very </a:t>
            </a:r>
            <a:r>
              <a:rPr lang="en-IN" b="1" err="1"/>
              <a:t>very</a:t>
            </a:r>
            <a:r>
              <a:rPr lang="en-IN" b="1"/>
              <a:t> high</a:t>
            </a:r>
            <a:endParaRPr lang="en-IN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7767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1" y="2643182"/>
            <a:ext cx="3071835" cy="685522"/>
          </a:xfrm>
          <a:prstGeom prst="rect">
            <a:avLst/>
          </a:prstGeom>
          <a:noFill/>
        </p:spPr>
      </p:pic>
      <p:sp>
        <p:nvSpPr>
          <p:cNvPr id="117769" name="Rectangle 9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71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7770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1" y="3429000"/>
            <a:ext cx="2188354" cy="714380"/>
          </a:xfrm>
          <a:prstGeom prst="rect">
            <a:avLst/>
          </a:prstGeom>
          <a:noFill/>
        </p:spPr>
      </p:pic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74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7773" name="Picture 1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1" y="4714885"/>
            <a:ext cx="2214579" cy="657713"/>
          </a:xfrm>
          <a:prstGeom prst="rect">
            <a:avLst/>
          </a:prstGeom>
          <a:noFill/>
        </p:spPr>
      </p:pic>
      <p:sp>
        <p:nvSpPr>
          <p:cNvPr id="117775" name="Rectangle 15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77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7776" name="Picture 1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1" y="4214819"/>
            <a:ext cx="1165190" cy="421261"/>
          </a:xfrm>
          <a:prstGeom prst="rect">
            <a:avLst/>
          </a:prstGeom>
          <a:noFill/>
        </p:spPr>
      </p:pic>
      <p:sp>
        <p:nvSpPr>
          <p:cNvPr id="117778" name="Rectangle 18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80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7779" name="Picture 19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0" y="5429264"/>
            <a:ext cx="1285884" cy="392445"/>
          </a:xfrm>
          <a:prstGeom prst="rect">
            <a:avLst/>
          </a:prstGeom>
          <a:noFill/>
        </p:spPr>
      </p:pic>
      <p:sp>
        <p:nvSpPr>
          <p:cNvPr id="117781" name="Rectangle 21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808529" y="5500702"/>
            <a:ext cx="300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>
                <a:solidFill>
                  <a:srgbClr val="0000FF"/>
                </a:solidFill>
              </a:rPr>
              <a:t>Motion direction reversed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117783" name="Rectangle 2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7782" name="Picture 22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1" y="6072206"/>
            <a:ext cx="2029422" cy="428628"/>
          </a:xfrm>
          <a:prstGeom prst="rect">
            <a:avLst/>
          </a:prstGeom>
          <a:noFill/>
        </p:spPr>
      </p:pic>
      <p:sp>
        <p:nvSpPr>
          <p:cNvPr id="117784" name="Rectangle 24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7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7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7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7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7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7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7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7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2" grpId="0"/>
      <p:bldP spid="73" grpId="0"/>
      <p:bldP spid="8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1414325" cy="5786478"/>
          </a:xfrm>
        </p:spPr>
        <p:txBody>
          <a:bodyPr/>
          <a:lstStyle/>
          <a:p>
            <a:pPr>
              <a:buNone/>
            </a:pPr>
            <a:endParaRPr lang="en-IN" sz="2400" kern="1200"/>
          </a:p>
          <a:p>
            <a:pPr>
              <a:buNone/>
            </a:pPr>
            <a:endParaRPr lang="en-IN" sz="2400"/>
          </a:p>
          <a:p>
            <a:pPr>
              <a:buNone/>
            </a:pPr>
            <a:endParaRPr lang="en-IN" sz="2400" kern="1200"/>
          </a:p>
          <a:p>
            <a:pPr>
              <a:buNone/>
            </a:pPr>
            <a:r>
              <a:rPr lang="en-IN" sz="2400" kern="1200"/>
              <a:t>		</a:t>
            </a:r>
          </a:p>
          <a:p>
            <a:pPr>
              <a:buNone/>
            </a:pPr>
            <a:r>
              <a:rPr lang="en-IN" sz="2400" kern="1200"/>
              <a:t>		     </a:t>
            </a:r>
            <a:endParaRPr lang="en-US" sz="2400" kern="120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2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3" name="Rectangle 19"/>
          <p:cNvSpPr>
            <a:spLocks noChangeArrowheads="1"/>
          </p:cNvSpPr>
          <p:nvPr/>
        </p:nvSpPr>
        <p:spPr bwMode="auto">
          <a:xfrm>
            <a:off x="1" y="75565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4" name="Rectangle 20"/>
          <p:cNvSpPr>
            <a:spLocks noChangeArrowheads="1"/>
          </p:cNvSpPr>
          <p:nvPr/>
        </p:nvSpPr>
        <p:spPr bwMode="auto">
          <a:xfrm>
            <a:off x="1" y="102870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5" name="Rectangle 21"/>
          <p:cNvSpPr>
            <a:spLocks noChangeArrowheads="1"/>
          </p:cNvSpPr>
          <p:nvPr/>
        </p:nvSpPr>
        <p:spPr bwMode="auto">
          <a:xfrm>
            <a:off x="1" y="1301750"/>
            <a:ext cx="20906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6" name="Rectangle 22"/>
          <p:cNvSpPr>
            <a:spLocks noChangeArrowheads="1"/>
          </p:cNvSpPr>
          <p:nvPr/>
        </p:nvSpPr>
        <p:spPr bwMode="auto">
          <a:xfrm>
            <a:off x="0" y="1574800"/>
            <a:ext cx="25506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8" name="Rectangle 2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9" name="Rectangle 25"/>
          <p:cNvSpPr>
            <a:spLocks noChangeArrowheads="1"/>
          </p:cNvSpPr>
          <p:nvPr/>
        </p:nvSpPr>
        <p:spPr bwMode="auto">
          <a:xfrm>
            <a:off x="1" y="20193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1" name="Rectangle 2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2" name="Rectangle 28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4" name="Rectangle 3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5" name="Rectangle 31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7" name="Rectangle 3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8" name="Rectangle 34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4" name="Rectangle 6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695" name="Rectangle 7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8" name="Rectangle 1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0" name="Rectangle 12"/>
          <p:cNvSpPr>
            <a:spLocks noChangeArrowheads="1"/>
          </p:cNvSpPr>
          <p:nvPr/>
        </p:nvSpPr>
        <p:spPr bwMode="auto">
          <a:xfrm>
            <a:off x="-263568" y="16430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2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3" name="Rectangle 15"/>
          <p:cNvSpPr>
            <a:spLocks noChangeArrowheads="1"/>
          </p:cNvSpPr>
          <p:nvPr/>
        </p:nvSpPr>
        <p:spPr bwMode="auto">
          <a:xfrm>
            <a:off x="1" y="7747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5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6" name="Rectangle 18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8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9" name="Rectangle 21"/>
          <p:cNvSpPr>
            <a:spLocks noChangeArrowheads="1"/>
          </p:cNvSpPr>
          <p:nvPr/>
        </p:nvSpPr>
        <p:spPr bwMode="auto">
          <a:xfrm>
            <a:off x="1" y="7937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18" name="Rectangle 6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1" name="Rectangle 9"/>
          <p:cNvSpPr>
            <a:spLocks noChangeArrowheads="1"/>
          </p:cNvSpPr>
          <p:nvPr/>
        </p:nvSpPr>
        <p:spPr bwMode="auto">
          <a:xfrm>
            <a:off x="1" y="10668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4" name="Rectangle 1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" y="9525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30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31" name="Rectangle 1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116651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2500"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Dynamic Analysis of Slider crank mechanism 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(Angular</a:t>
            </a:r>
            <a:r>
              <a:rPr kumimoji="0" lang="en-US" sz="2200" b="1" i="0" u="none" strike="noStrike" kern="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velocity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of connecting</a:t>
            </a:r>
            <a:r>
              <a:rPr kumimoji="0" lang="en-US" sz="2200" b="1" i="0" u="none" strike="noStrike" kern="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rod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en-IN" sz="22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673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42" name="Rectangle 6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4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7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48" name="Rectangle 12"/>
          <p:cNvSpPr>
            <a:spLocks noChangeArrowheads="1"/>
          </p:cNvSpPr>
          <p:nvPr/>
        </p:nvSpPr>
        <p:spPr bwMode="auto">
          <a:xfrm>
            <a:off x="1" y="9652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50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51" name="Rectangle 15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53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54" name="Rectangle 18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63" name="Rectangle 3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65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69" name="Rectangle 9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71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74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75" name="Rectangle 15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77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78" name="Rectangle 18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80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81" name="Rectangle 21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83" name="Rectangle 2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84" name="Rectangle 24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D58812F1-D7AD-4004-8535-5F02835E63E7}"/>
              </a:ext>
            </a:extLst>
          </p:cNvPr>
          <p:cNvSpPr txBox="1">
            <a:spLocks/>
          </p:cNvSpPr>
          <p:nvPr/>
        </p:nvSpPr>
        <p:spPr bwMode="auto">
          <a:xfrm>
            <a:off x="736562" y="2643182"/>
            <a:ext cx="5913599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400"/>
              <a:t>Differentiating with respect to ‘t’</a:t>
            </a:r>
            <a:r>
              <a:rPr kumimoji="0" lang="en-IN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IN" sz="2400">
              <a:solidFill>
                <a:srgbClr val="0000FF"/>
              </a:solidFill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9810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9809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451867" y="1500174"/>
            <a:ext cx="2980459" cy="428628"/>
          </a:xfrm>
          <a:prstGeom prst="rect">
            <a:avLst/>
          </a:prstGeom>
          <a:noFill/>
        </p:spPr>
      </p:pic>
      <p:sp>
        <p:nvSpPr>
          <p:cNvPr id="119811" name="Rectangle 3"/>
          <p:cNvSpPr>
            <a:spLocks noChangeArrowheads="1"/>
          </p:cNvSpPr>
          <p:nvPr/>
        </p:nvSpPr>
        <p:spPr bwMode="auto">
          <a:xfrm>
            <a:off x="1" y="7302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59867" y="2000241"/>
            <a:ext cx="2928958" cy="736963"/>
          </a:xfrm>
          <a:prstGeom prst="rect">
            <a:avLst/>
          </a:prstGeom>
          <a:noFill/>
        </p:spPr>
      </p:pic>
      <p:sp>
        <p:nvSpPr>
          <p:cNvPr id="119814" name="Rectangle 6"/>
          <p:cNvSpPr>
            <a:spLocks noChangeArrowheads="1"/>
          </p:cNvSpPr>
          <p:nvPr/>
        </p:nvSpPr>
        <p:spPr bwMode="auto">
          <a:xfrm>
            <a:off x="1" y="9525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816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9815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65190" y="3357562"/>
            <a:ext cx="2477723" cy="714380"/>
          </a:xfrm>
          <a:prstGeom prst="rect">
            <a:avLst/>
          </a:prstGeom>
          <a:noFill/>
        </p:spPr>
      </p:pic>
      <p:sp>
        <p:nvSpPr>
          <p:cNvPr id="119817" name="Rectangle 9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819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9818" name="Picture 10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22710" y="3500438"/>
            <a:ext cx="2500330" cy="669580"/>
          </a:xfrm>
          <a:prstGeom prst="rect">
            <a:avLst/>
          </a:prstGeom>
          <a:noFill/>
        </p:spPr>
      </p:pic>
      <p:sp>
        <p:nvSpPr>
          <p:cNvPr id="119820" name="Rectangle 12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822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9821" name="Picture 1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65190" y="4286256"/>
            <a:ext cx="3857651" cy="1008432"/>
          </a:xfrm>
          <a:prstGeom prst="rect">
            <a:avLst/>
          </a:prstGeom>
          <a:noFill/>
        </p:spPr>
      </p:pic>
      <p:sp>
        <p:nvSpPr>
          <p:cNvPr id="119823" name="Rectangle 15"/>
          <p:cNvSpPr>
            <a:spLocks noChangeArrowheads="1"/>
          </p:cNvSpPr>
          <p:nvPr/>
        </p:nvSpPr>
        <p:spPr bwMode="auto">
          <a:xfrm>
            <a:off x="1" y="12573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79439" y="500043"/>
            <a:ext cx="6597636" cy="2122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" name="Rectangle 102"/>
          <p:cNvSpPr/>
          <p:nvPr/>
        </p:nvSpPr>
        <p:spPr>
          <a:xfrm>
            <a:off x="7560635" y="857233"/>
            <a:ext cx="4628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/>
              <a:t> </a:t>
            </a:r>
            <a:r>
              <a:rPr lang="en-IN" sz="2400"/>
              <a:t>From the left figure we can write</a:t>
            </a:r>
            <a:endParaRPr lang="en-US" sz="2400"/>
          </a:p>
        </p:txBody>
      </p:sp>
      <p:sp>
        <p:nvSpPr>
          <p:cNvPr id="119825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9824" name="Picture 16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93753" y="5357826"/>
            <a:ext cx="3571900" cy="821346"/>
          </a:xfrm>
          <a:prstGeom prst="rect">
            <a:avLst/>
          </a:prstGeom>
          <a:noFill/>
        </p:spPr>
      </p:pic>
      <p:sp>
        <p:nvSpPr>
          <p:cNvPr id="119826" name="Rectangle 18"/>
          <p:cNvSpPr>
            <a:spLocks noChangeArrowheads="1"/>
          </p:cNvSpPr>
          <p:nvPr/>
        </p:nvSpPr>
        <p:spPr bwMode="auto">
          <a:xfrm>
            <a:off x="1" y="10033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828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9827" name="Picture 19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23238" y="4286256"/>
            <a:ext cx="2838190" cy="785818"/>
          </a:xfrm>
          <a:prstGeom prst="rect">
            <a:avLst/>
          </a:prstGeom>
          <a:noFill/>
        </p:spPr>
      </p:pic>
      <p:sp>
        <p:nvSpPr>
          <p:cNvPr id="119830" name="Rectangle 2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9829" name="Picture 21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23238" y="5357826"/>
            <a:ext cx="1643074" cy="728181"/>
          </a:xfrm>
          <a:prstGeom prst="rect">
            <a:avLst/>
          </a:prstGeom>
          <a:noFill/>
        </p:spPr>
      </p:pic>
      <p:sp>
        <p:nvSpPr>
          <p:cNvPr id="119831" name="Rectangle 23"/>
          <p:cNvSpPr>
            <a:spLocks noChangeArrowheads="1"/>
          </p:cNvSpPr>
          <p:nvPr/>
        </p:nvSpPr>
        <p:spPr bwMode="auto">
          <a:xfrm>
            <a:off x="0" y="9525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81200" y="1125538"/>
              <a:ext cx="3508375" cy="811212"/>
            </p14:xfrm>
          </p:contentPart>
        </mc:Choice>
        <mc:Fallback>
          <p:pic>
            <p:nvPicPr>
              <p:cNvPr id="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71839" y="1116147"/>
                <a:ext cx="3527098" cy="829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13725" y="1755775"/>
              <a:ext cx="215900" cy="192088"/>
            </p14:xfrm>
          </p:contentPart>
        </mc:Choice>
        <mc:Fallback>
          <p:pic>
            <p:nvPicPr>
              <p:cNvPr id="4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04307" y="1746457"/>
                <a:ext cx="234737" cy="210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55013" y="2181225"/>
              <a:ext cx="679450" cy="258763"/>
            </p14:xfrm>
          </p:contentPart>
        </mc:Choice>
        <mc:Fallback>
          <p:pic>
            <p:nvPicPr>
              <p:cNvPr id="5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45651" y="2171894"/>
                <a:ext cx="698174" cy="277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05950" y="2117725"/>
              <a:ext cx="1027113" cy="328613"/>
            </p14:xfrm>
          </p:contentPart>
        </mc:Choice>
        <mc:Fallback>
          <p:pic>
            <p:nvPicPr>
              <p:cNvPr id="6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496583" y="2108367"/>
                <a:ext cx="1045847" cy="347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13925" y="2405063"/>
              <a:ext cx="1181100" cy="373062"/>
            </p14:xfrm>
          </p:contentPart>
        </mc:Choice>
        <mc:Fallback>
          <p:pic>
            <p:nvPicPr>
              <p:cNvPr id="7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04563" y="2395790"/>
                <a:ext cx="1199825" cy="391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8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89813" y="3956050"/>
              <a:ext cx="2697162" cy="2154238"/>
            </p14:xfrm>
          </p:contentPart>
        </mc:Choice>
        <mc:Fallback>
          <p:pic>
            <p:nvPicPr>
              <p:cNvPr id="8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80445" y="3946693"/>
                <a:ext cx="2715897" cy="2172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9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79163" y="3121025"/>
              <a:ext cx="925512" cy="736600"/>
            </p14:xfrm>
          </p:contentPart>
        </mc:Choice>
        <mc:Fallback>
          <p:pic>
            <p:nvPicPr>
              <p:cNvPr id="9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069800" y="3111664"/>
                <a:ext cx="944238" cy="755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0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82213" y="5594350"/>
              <a:ext cx="433387" cy="211138"/>
            </p14:xfrm>
          </p:contentPart>
        </mc:Choice>
        <mc:Fallback>
          <p:pic>
            <p:nvPicPr>
              <p:cNvPr id="10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72839" y="5584998"/>
                <a:ext cx="452136" cy="229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1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83963" y="4968875"/>
              <a:ext cx="806450" cy="466725"/>
            </p14:xfrm>
          </p:contentPart>
        </mc:Choice>
        <mc:Fallback>
          <p:pic>
            <p:nvPicPr>
              <p:cNvPr id="11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374607" y="4959468"/>
                <a:ext cx="825163" cy="485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2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75613" y="3389313"/>
              <a:ext cx="3054350" cy="2058987"/>
            </p14:xfrm>
          </p:contentPart>
        </mc:Choice>
        <mc:Fallback>
          <p:pic>
            <p:nvPicPr>
              <p:cNvPr id="12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066275" y="3379980"/>
                <a:ext cx="3073027" cy="2077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3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85263" y="1633538"/>
              <a:ext cx="3106737" cy="1284287"/>
            </p14:xfrm>
          </p:contentPart>
        </mc:Choice>
        <mc:Fallback>
          <p:pic>
            <p:nvPicPr>
              <p:cNvPr id="13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075903" y="1624179"/>
                <a:ext cx="3125457" cy="130300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9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9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9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9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1414325" cy="5786478"/>
          </a:xfrm>
        </p:spPr>
        <p:txBody>
          <a:bodyPr/>
          <a:lstStyle/>
          <a:p>
            <a:pPr>
              <a:buNone/>
            </a:pPr>
            <a:endParaRPr lang="en-IN" sz="2400" kern="1200"/>
          </a:p>
          <a:p>
            <a:pPr>
              <a:buNone/>
            </a:pPr>
            <a:endParaRPr lang="en-IN" sz="2400"/>
          </a:p>
          <a:p>
            <a:pPr>
              <a:buNone/>
            </a:pPr>
            <a:endParaRPr lang="en-IN" sz="2400" kern="1200"/>
          </a:p>
          <a:p>
            <a:pPr>
              <a:buNone/>
            </a:pPr>
            <a:r>
              <a:rPr lang="en-IN" sz="2400" kern="1200"/>
              <a:t>		</a:t>
            </a:r>
          </a:p>
          <a:p>
            <a:pPr>
              <a:buNone/>
            </a:pPr>
            <a:r>
              <a:rPr lang="en-IN" sz="2400" kern="1200"/>
              <a:t>		     </a:t>
            </a:r>
            <a:endParaRPr lang="en-US" sz="2400" kern="120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2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3" name="Rectangle 19"/>
          <p:cNvSpPr>
            <a:spLocks noChangeArrowheads="1"/>
          </p:cNvSpPr>
          <p:nvPr/>
        </p:nvSpPr>
        <p:spPr bwMode="auto">
          <a:xfrm>
            <a:off x="1" y="75565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4" name="Rectangle 20"/>
          <p:cNvSpPr>
            <a:spLocks noChangeArrowheads="1"/>
          </p:cNvSpPr>
          <p:nvPr/>
        </p:nvSpPr>
        <p:spPr bwMode="auto">
          <a:xfrm>
            <a:off x="1" y="102870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5" name="Rectangle 21"/>
          <p:cNvSpPr>
            <a:spLocks noChangeArrowheads="1"/>
          </p:cNvSpPr>
          <p:nvPr/>
        </p:nvSpPr>
        <p:spPr bwMode="auto">
          <a:xfrm>
            <a:off x="1" y="1301750"/>
            <a:ext cx="20906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6" name="Rectangle 22"/>
          <p:cNvSpPr>
            <a:spLocks noChangeArrowheads="1"/>
          </p:cNvSpPr>
          <p:nvPr/>
        </p:nvSpPr>
        <p:spPr bwMode="auto">
          <a:xfrm>
            <a:off x="0" y="1574800"/>
            <a:ext cx="25506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8" name="Rectangle 2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9" name="Rectangle 25"/>
          <p:cNvSpPr>
            <a:spLocks noChangeArrowheads="1"/>
          </p:cNvSpPr>
          <p:nvPr/>
        </p:nvSpPr>
        <p:spPr bwMode="auto">
          <a:xfrm>
            <a:off x="1" y="20193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1" name="Rectangle 2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2" name="Rectangle 28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4" name="Rectangle 3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5" name="Rectangle 31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7" name="Rectangle 3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8" name="Rectangle 34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4" name="Rectangle 6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695" name="Rectangle 7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8" name="Rectangle 1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0" name="Rectangle 12"/>
          <p:cNvSpPr>
            <a:spLocks noChangeArrowheads="1"/>
          </p:cNvSpPr>
          <p:nvPr/>
        </p:nvSpPr>
        <p:spPr bwMode="auto">
          <a:xfrm>
            <a:off x="-263568" y="16430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2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3" name="Rectangle 15"/>
          <p:cNvSpPr>
            <a:spLocks noChangeArrowheads="1"/>
          </p:cNvSpPr>
          <p:nvPr/>
        </p:nvSpPr>
        <p:spPr bwMode="auto">
          <a:xfrm>
            <a:off x="1" y="7747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5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6" name="Rectangle 18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8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18" name="Rectangle 6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1" name="Rectangle 9"/>
          <p:cNvSpPr>
            <a:spLocks noChangeArrowheads="1"/>
          </p:cNvSpPr>
          <p:nvPr/>
        </p:nvSpPr>
        <p:spPr bwMode="auto">
          <a:xfrm>
            <a:off x="1" y="10668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4" name="Rectangle 1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" y="9525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30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31" name="Rectangle 1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 txBox="1">
            <a:spLocks/>
          </p:cNvSpPr>
          <p:nvPr/>
        </p:nvSpPr>
        <p:spPr bwMode="auto">
          <a:xfrm>
            <a:off x="1" y="0"/>
            <a:ext cx="1188088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Dynamic Analysis of Slider crank mechanism 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(Angular</a:t>
            </a:r>
            <a:r>
              <a:rPr kumimoji="0" lang="en-US" sz="2400" b="1" i="0" u="none" strike="noStrike" kern="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acceleration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of connecting</a:t>
            </a:r>
            <a:r>
              <a:rPr kumimoji="0" lang="en-US" sz="2400" b="1" i="0" u="none" strike="noStrike" kern="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rod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en-IN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673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42" name="Rectangle 6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4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7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48" name="Rectangle 12"/>
          <p:cNvSpPr>
            <a:spLocks noChangeArrowheads="1"/>
          </p:cNvSpPr>
          <p:nvPr/>
        </p:nvSpPr>
        <p:spPr bwMode="auto">
          <a:xfrm>
            <a:off x="1" y="9652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50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51" name="Rectangle 15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53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54" name="Rectangle 18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63" name="Rectangle 3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65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69" name="Rectangle 9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71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74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75" name="Rectangle 15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77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78" name="Rectangle 18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80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81" name="Rectangle 21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83" name="Rectangle 2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84" name="Rectangle 24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810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9811" name="Rectangle 3"/>
          <p:cNvSpPr>
            <a:spLocks noChangeArrowheads="1"/>
          </p:cNvSpPr>
          <p:nvPr/>
        </p:nvSpPr>
        <p:spPr bwMode="auto">
          <a:xfrm>
            <a:off x="1" y="7302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9814" name="Rectangle 6"/>
          <p:cNvSpPr>
            <a:spLocks noChangeArrowheads="1"/>
          </p:cNvSpPr>
          <p:nvPr/>
        </p:nvSpPr>
        <p:spPr bwMode="auto">
          <a:xfrm>
            <a:off x="1" y="9525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816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9817" name="Rectangle 9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819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9820" name="Rectangle 12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822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9823" name="Rectangle 15"/>
          <p:cNvSpPr>
            <a:spLocks noChangeArrowheads="1"/>
          </p:cNvSpPr>
          <p:nvPr/>
        </p:nvSpPr>
        <p:spPr bwMode="auto">
          <a:xfrm>
            <a:off x="1" y="12573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22579" y="428604"/>
            <a:ext cx="6217255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9825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9826" name="Rectangle 18"/>
          <p:cNvSpPr>
            <a:spLocks noChangeArrowheads="1"/>
          </p:cNvSpPr>
          <p:nvPr/>
        </p:nvSpPr>
        <p:spPr bwMode="auto">
          <a:xfrm>
            <a:off x="1" y="10033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828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0834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0833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09057" y="2143116"/>
            <a:ext cx="2718007" cy="785818"/>
          </a:xfrm>
          <a:prstGeom prst="rect">
            <a:avLst/>
          </a:prstGeom>
          <a:noFill/>
        </p:spPr>
      </p:pic>
      <p:sp>
        <p:nvSpPr>
          <p:cNvPr id="100" name="Content Placeholder 2">
            <a:extLst>
              <a:ext uri="{FF2B5EF4-FFF2-40B4-BE49-F238E27FC236}">
                <a16:creationId xmlns:a16="http://schemas.microsoft.com/office/drawing/2014/main" id="{D58812F1-D7AD-4004-8535-5F02835E63E7}"/>
              </a:ext>
            </a:extLst>
          </p:cNvPr>
          <p:cNvSpPr txBox="1">
            <a:spLocks/>
          </p:cNvSpPr>
          <p:nvPr/>
        </p:nvSpPr>
        <p:spPr bwMode="auto">
          <a:xfrm>
            <a:off x="236497" y="3357562"/>
            <a:ext cx="5913599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400"/>
              <a:t>Differentiating with respect to ‘t’</a:t>
            </a:r>
            <a:r>
              <a:rPr kumimoji="0" lang="en-IN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IN" sz="2400">
              <a:solidFill>
                <a:srgbClr val="0000FF"/>
              </a:solidFill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0836" name="Rectangle 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51404" y="3286124"/>
            <a:ext cx="2586237" cy="714380"/>
          </a:xfrm>
          <a:prstGeom prst="rect">
            <a:avLst/>
          </a:prstGeom>
          <a:noFill/>
        </p:spPr>
      </p:pic>
      <p:sp>
        <p:nvSpPr>
          <p:cNvPr id="120837" name="Rectangle 5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0838" name="Picture 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0033" y="4143380"/>
            <a:ext cx="3971591" cy="642942"/>
          </a:xfrm>
          <a:prstGeom prst="rect">
            <a:avLst/>
          </a:prstGeom>
          <a:noFill/>
        </p:spPr>
      </p:pic>
      <p:sp>
        <p:nvSpPr>
          <p:cNvPr id="120840" name="Rectangle 8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0842" name="Rectangle 1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0841" name="Picture 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2843" y="4786322"/>
            <a:ext cx="3980339" cy="785818"/>
          </a:xfrm>
          <a:prstGeom prst="rect">
            <a:avLst/>
          </a:prstGeom>
          <a:noFill/>
        </p:spPr>
      </p:pic>
      <p:sp>
        <p:nvSpPr>
          <p:cNvPr id="120843" name="Rectangle 11"/>
          <p:cNvSpPr>
            <a:spLocks noChangeArrowheads="1"/>
          </p:cNvSpPr>
          <p:nvPr/>
        </p:nvSpPr>
        <p:spPr bwMode="auto">
          <a:xfrm>
            <a:off x="1" y="1041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0845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0844" name="Picture 12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94280" y="5643578"/>
            <a:ext cx="3286148" cy="744644"/>
          </a:xfrm>
          <a:prstGeom prst="rect">
            <a:avLst/>
          </a:prstGeom>
          <a:noFill/>
        </p:spPr>
      </p:pic>
      <p:sp>
        <p:nvSpPr>
          <p:cNvPr id="120846" name="Rectangle 14"/>
          <p:cNvSpPr>
            <a:spLocks noChangeArrowheads="1"/>
          </p:cNvSpPr>
          <p:nvPr/>
        </p:nvSpPr>
        <p:spPr bwMode="auto">
          <a:xfrm>
            <a:off x="1" y="1041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0848" name="Rectangle 16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0847" name="Picture 15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809188" y="5429264"/>
            <a:ext cx="1978747" cy="785818"/>
          </a:xfrm>
          <a:prstGeom prst="rect">
            <a:avLst/>
          </a:prstGeom>
          <a:noFill/>
        </p:spPr>
      </p:pic>
      <p:sp>
        <p:nvSpPr>
          <p:cNvPr id="120849" name="Rectangle 17"/>
          <p:cNvSpPr>
            <a:spLocks noChangeArrowheads="1"/>
          </p:cNvSpPr>
          <p:nvPr/>
        </p:nvSpPr>
        <p:spPr bwMode="auto">
          <a:xfrm>
            <a:off x="1" y="9842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0851" name="Rectangle 19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0852" name="Rectangle 20"/>
          <p:cNvSpPr>
            <a:spLocks noChangeArrowheads="1"/>
          </p:cNvSpPr>
          <p:nvPr/>
        </p:nvSpPr>
        <p:spPr bwMode="auto">
          <a:xfrm>
            <a:off x="0" y="9842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4775" y="5634038"/>
              <a:ext cx="1462088" cy="587375"/>
            </p14:xfrm>
          </p:contentPart>
        </mc:Choice>
        <mc:Fallback>
          <p:pic>
            <p:nvPicPr>
              <p:cNvPr id="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05414" y="5624646"/>
                <a:ext cx="1480810" cy="606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04413" y="3910013"/>
              <a:ext cx="1044575" cy="617537"/>
            </p14:xfrm>
          </p:contentPart>
        </mc:Choice>
        <mc:Fallback>
          <p:pic>
            <p:nvPicPr>
              <p:cNvPr id="4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95051" y="3900640"/>
                <a:ext cx="1063299" cy="636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41088" y="3698875"/>
              <a:ext cx="947737" cy="525463"/>
            </p14:xfrm>
          </p:contentPart>
        </mc:Choice>
        <mc:Fallback>
          <p:pic>
            <p:nvPicPr>
              <p:cNvPr id="5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231726" y="3689485"/>
                <a:ext cx="966461" cy="544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63088" y="5513388"/>
              <a:ext cx="463550" cy="315912"/>
            </p14:xfrm>
          </p:contentPart>
        </mc:Choice>
        <mc:Fallback>
          <p:pic>
            <p:nvPicPr>
              <p:cNvPr id="6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53701" y="5504012"/>
                <a:ext cx="482323" cy="334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78850" y="2127250"/>
              <a:ext cx="2482850" cy="1785938"/>
            </p14:xfrm>
          </p:contentPart>
        </mc:Choice>
        <mc:Fallback>
          <p:pic>
            <p:nvPicPr>
              <p:cNvPr id="7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569492" y="2117886"/>
                <a:ext cx="2501567" cy="1804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8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13775" y="1674813"/>
              <a:ext cx="2847975" cy="1679575"/>
            </p14:xfrm>
          </p:contentPart>
        </mc:Choice>
        <mc:Fallback>
          <p:pic>
            <p:nvPicPr>
              <p:cNvPr id="8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604436" y="1665422"/>
                <a:ext cx="2866653" cy="169835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411813"/>
          </a:xfrm>
        </p:spPr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US" sz="2400" kern="1200"/>
              <a:t>The crank and connecting rod of a steam engine are </a:t>
            </a:r>
            <a:r>
              <a:rPr lang="en-US" sz="2400" kern="1200">
                <a:solidFill>
                  <a:srgbClr val="0000FF"/>
                </a:solidFill>
              </a:rPr>
              <a:t>0.3 m</a:t>
            </a:r>
            <a:r>
              <a:rPr lang="en-US" sz="2400" kern="1200"/>
              <a:t> and </a:t>
            </a:r>
            <a:r>
              <a:rPr lang="en-US" sz="2400" kern="1200">
                <a:solidFill>
                  <a:srgbClr val="0000FF"/>
                </a:solidFill>
              </a:rPr>
              <a:t>1.5 m</a:t>
            </a:r>
            <a:r>
              <a:rPr lang="en-US" sz="2400" kern="1200"/>
              <a:t> in length. The crank rotates at </a:t>
            </a:r>
            <a:r>
              <a:rPr lang="en-US" sz="2400" kern="1200">
                <a:solidFill>
                  <a:srgbClr val="0000FF"/>
                </a:solidFill>
              </a:rPr>
              <a:t>180 </a:t>
            </a:r>
            <a:r>
              <a:rPr lang="en-US" sz="2400" kern="1200" err="1">
                <a:solidFill>
                  <a:srgbClr val="0000FF"/>
                </a:solidFill>
              </a:rPr>
              <a:t>r.p.m</a:t>
            </a:r>
            <a:r>
              <a:rPr lang="en-US" sz="2400" kern="1200">
                <a:solidFill>
                  <a:srgbClr val="0000FF"/>
                </a:solidFill>
              </a:rPr>
              <a:t>. </a:t>
            </a:r>
            <a:r>
              <a:rPr lang="en-US" sz="2400" kern="1200">
                <a:solidFill>
                  <a:srgbClr val="FF0000"/>
                </a:solidFill>
              </a:rPr>
              <a:t>clockwise</a:t>
            </a:r>
            <a:r>
              <a:rPr lang="en-US" sz="2400" kern="1200"/>
              <a:t>. </a:t>
            </a:r>
          </a:p>
          <a:p>
            <a:pPr algn="just">
              <a:buNone/>
            </a:pPr>
            <a:r>
              <a:rPr lang="en-US" sz="2400" kern="1200"/>
              <a:t>	(</a:t>
            </a:r>
            <a:r>
              <a:rPr lang="en-US" sz="2400" kern="1200" err="1"/>
              <a:t>i</a:t>
            </a:r>
            <a:r>
              <a:rPr lang="en-US" sz="2400" kern="1200"/>
              <a:t>) Determine the velocity and acceleration of the piston when the crank is at </a:t>
            </a:r>
            <a:r>
              <a:rPr lang="en-US" sz="2400" kern="1200">
                <a:solidFill>
                  <a:srgbClr val="0000FF"/>
                </a:solidFill>
              </a:rPr>
              <a:t>40</a:t>
            </a:r>
            <a:r>
              <a:rPr lang="en-US" sz="2400" kern="1200"/>
              <a:t> degrees from the inner dead centre position. </a:t>
            </a:r>
          </a:p>
          <a:p>
            <a:pPr algn="just">
              <a:buNone/>
            </a:pPr>
            <a:r>
              <a:rPr lang="en-US" sz="2400" kern="1200">
                <a:solidFill>
                  <a:srgbClr val="FF0000"/>
                </a:solidFill>
              </a:rPr>
              <a:t> 	</a:t>
            </a:r>
            <a:r>
              <a:rPr lang="en-US" sz="2400" kern="1200"/>
              <a:t>(ii) </a:t>
            </a:r>
            <a:r>
              <a:rPr lang="en-US" sz="2400" kern="1200">
                <a:solidFill>
                  <a:srgbClr val="FF0000"/>
                </a:solidFill>
              </a:rPr>
              <a:t>Also determine the position of the crank for zero </a:t>
            </a:r>
            <a:r>
              <a:rPr lang="en-US" sz="2400">
                <a:solidFill>
                  <a:srgbClr val="FF0000"/>
                </a:solidFill>
              </a:rPr>
              <a:t>acceleration of the piston.</a:t>
            </a:r>
            <a:endParaRPr lang="en-US" sz="2400" kern="120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IN" sz="2900" b="1">
                <a:solidFill>
                  <a:srgbClr val="0000FF"/>
                </a:solidFill>
              </a:rPr>
              <a:t>Problem 1: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185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3150" y="2374900"/>
              <a:ext cx="912813" cy="36513"/>
            </p14:xfrm>
          </p:contentPart>
        </mc:Choice>
        <mc:Fallback>
          <p:pic>
            <p:nvPicPr>
              <p:cNvPr id="12185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3780" y="2365772"/>
                <a:ext cx="931552" cy="54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185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95688" y="1063625"/>
              <a:ext cx="7332662" cy="1317625"/>
            </p14:xfrm>
          </p:contentPart>
        </mc:Choice>
        <mc:Fallback>
          <p:pic>
            <p:nvPicPr>
              <p:cNvPr id="12185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6328" y="1054285"/>
                <a:ext cx="7351382" cy="1336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186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76950" y="2049463"/>
              <a:ext cx="5092700" cy="898525"/>
            </p14:xfrm>
          </p:contentPart>
        </mc:Choice>
        <mc:Fallback>
          <p:pic>
            <p:nvPicPr>
              <p:cNvPr id="12186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7592" y="2040126"/>
                <a:ext cx="5111415" cy="917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186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44288" y="2357438"/>
              <a:ext cx="344487" cy="187325"/>
            </p14:xfrm>
          </p:contentPart>
        </mc:Choice>
        <mc:Fallback>
          <p:pic>
            <p:nvPicPr>
              <p:cNvPr id="12186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34939" y="2348090"/>
                <a:ext cx="363186" cy="206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186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56850" y="3062288"/>
              <a:ext cx="1568450" cy="1036637"/>
            </p14:xfrm>
          </p:contentPart>
        </mc:Choice>
        <mc:Fallback>
          <p:pic>
            <p:nvPicPr>
              <p:cNvPr id="12186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47495" y="3052939"/>
                <a:ext cx="1587161" cy="1055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186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17075" y="4156075"/>
              <a:ext cx="1552575" cy="1217613"/>
            </p14:xfrm>
          </p:contentPart>
        </mc:Choice>
        <mc:Fallback>
          <p:pic>
            <p:nvPicPr>
              <p:cNvPr id="12186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07718" y="4146712"/>
                <a:ext cx="1571289" cy="1236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186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96000" y="3930650"/>
              <a:ext cx="1000125" cy="354013"/>
            </p14:xfrm>
          </p:contentPart>
        </mc:Choice>
        <mc:Fallback>
          <p:pic>
            <p:nvPicPr>
              <p:cNvPr id="12186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86636" y="3921296"/>
                <a:ext cx="1018853" cy="372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186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2813" y="4503738"/>
              <a:ext cx="781050" cy="328612"/>
            </p14:xfrm>
          </p:contentPart>
        </mc:Choice>
        <mc:Fallback>
          <p:pic>
            <p:nvPicPr>
              <p:cNvPr id="12186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83446" y="4494390"/>
                <a:ext cx="799784" cy="347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186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99288" y="4273550"/>
              <a:ext cx="2730500" cy="455613"/>
            </p14:xfrm>
          </p:contentPart>
        </mc:Choice>
        <mc:Fallback>
          <p:pic>
            <p:nvPicPr>
              <p:cNvPr id="12186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9932" y="4264178"/>
                <a:ext cx="2749212" cy="474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186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73888" y="5092700"/>
              <a:ext cx="123825" cy="74613"/>
            </p14:xfrm>
          </p:contentPart>
        </mc:Choice>
        <mc:Fallback>
          <p:pic>
            <p:nvPicPr>
              <p:cNvPr id="12186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64502" y="5083237"/>
                <a:ext cx="142597" cy="93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186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77113" y="4805363"/>
              <a:ext cx="3352800" cy="577850"/>
            </p14:xfrm>
          </p:contentPart>
        </mc:Choice>
        <mc:Fallback>
          <p:pic>
            <p:nvPicPr>
              <p:cNvPr id="12186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67754" y="4796014"/>
                <a:ext cx="3371519" cy="596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186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22838" y="5353050"/>
              <a:ext cx="3629025" cy="777875"/>
            </p14:xfrm>
          </p:contentPart>
        </mc:Choice>
        <mc:Fallback>
          <p:pic>
            <p:nvPicPr>
              <p:cNvPr id="12186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13474" y="5343700"/>
                <a:ext cx="3647754" cy="796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2187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57913" y="6175375"/>
              <a:ext cx="828675" cy="257175"/>
            </p14:xfrm>
          </p:contentPart>
        </mc:Choice>
        <mc:Fallback>
          <p:pic>
            <p:nvPicPr>
              <p:cNvPr id="12187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48537" y="6166010"/>
                <a:ext cx="847427" cy="275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2187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4825" y="3071813"/>
              <a:ext cx="1281113" cy="458787"/>
            </p14:xfrm>
          </p:contentPart>
        </mc:Choice>
        <mc:Fallback>
          <p:pic>
            <p:nvPicPr>
              <p:cNvPr id="12187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5458" y="3062457"/>
                <a:ext cx="1299847" cy="477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2187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0925" y="3697288"/>
              <a:ext cx="2039938" cy="328612"/>
            </p14:xfrm>
          </p:contentPart>
        </mc:Choice>
        <mc:Fallback>
          <p:pic>
            <p:nvPicPr>
              <p:cNvPr id="12187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1566" y="3687961"/>
                <a:ext cx="2058656" cy="347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187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75025" y="3813175"/>
              <a:ext cx="150813" cy="76200"/>
            </p14:xfrm>
          </p:contentPart>
        </mc:Choice>
        <mc:Fallback>
          <p:pic>
            <p:nvPicPr>
              <p:cNvPr id="12187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65576" y="3803830"/>
                <a:ext cx="169710" cy="94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187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81413" y="3738563"/>
              <a:ext cx="750887" cy="193675"/>
            </p14:xfrm>
          </p:contentPart>
        </mc:Choice>
        <mc:Fallback>
          <p:pic>
            <p:nvPicPr>
              <p:cNvPr id="12187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72076" y="3729151"/>
                <a:ext cx="769560" cy="212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187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1238" y="4243388"/>
              <a:ext cx="1554162" cy="346075"/>
            </p14:xfrm>
          </p:contentPart>
        </mc:Choice>
        <mc:Fallback>
          <p:pic>
            <p:nvPicPr>
              <p:cNvPr id="12187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01884" y="4234015"/>
                <a:ext cx="1572870" cy="364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187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16213" y="4257675"/>
              <a:ext cx="952500" cy="319088"/>
            </p14:xfrm>
          </p:contentPart>
        </mc:Choice>
        <mc:Fallback>
          <p:pic>
            <p:nvPicPr>
              <p:cNvPr id="12187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06861" y="4248332"/>
                <a:ext cx="971205" cy="337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187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83025" y="4387850"/>
              <a:ext cx="109538" cy="92075"/>
            </p14:xfrm>
          </p:contentPart>
        </mc:Choice>
        <mc:Fallback>
          <p:pic>
            <p:nvPicPr>
              <p:cNvPr id="12187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73626" y="4378425"/>
                <a:ext cx="128337" cy="110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187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25913" y="4298950"/>
              <a:ext cx="493712" cy="173038"/>
            </p14:xfrm>
          </p:contentPart>
        </mc:Choice>
        <mc:Fallback>
          <p:pic>
            <p:nvPicPr>
              <p:cNvPr id="12187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16591" y="4289635"/>
                <a:ext cx="512356" cy="191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187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1875" y="4794250"/>
              <a:ext cx="665163" cy="242888"/>
            </p14:xfrm>
          </p:contentPart>
        </mc:Choice>
        <mc:Fallback>
          <p:pic>
            <p:nvPicPr>
              <p:cNvPr id="12187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22507" y="4784908"/>
                <a:ext cx="683900" cy="261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188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22463" y="4813300"/>
              <a:ext cx="176212" cy="204788"/>
            </p14:xfrm>
          </p:contentPart>
        </mc:Choice>
        <mc:Fallback>
          <p:pic>
            <p:nvPicPr>
              <p:cNvPr id="12188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13132" y="4803909"/>
                <a:ext cx="194874" cy="223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188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3775" y="4768850"/>
              <a:ext cx="3535363" cy="342900"/>
            </p14:xfrm>
          </p:contentPart>
        </mc:Choice>
        <mc:Fallback>
          <p:pic>
            <p:nvPicPr>
              <p:cNvPr id="12188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54414" y="4759465"/>
                <a:ext cx="3554086" cy="361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188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76363" y="5175250"/>
              <a:ext cx="687387" cy="163513"/>
            </p14:xfrm>
          </p:contentPart>
        </mc:Choice>
        <mc:Fallback>
          <p:pic>
            <p:nvPicPr>
              <p:cNvPr id="12188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66996" y="5165886"/>
                <a:ext cx="706121" cy="182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188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3450" y="5143500"/>
              <a:ext cx="598488" cy="217488"/>
            </p14:xfrm>
          </p:contentPart>
        </mc:Choice>
        <mc:Fallback>
          <p:pic>
            <p:nvPicPr>
              <p:cNvPr id="12188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194093" y="5134153"/>
                <a:ext cx="617202" cy="236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188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30538" y="5153025"/>
              <a:ext cx="976312" cy="295275"/>
            </p14:xfrm>
          </p:contentPart>
        </mc:Choice>
        <mc:Fallback>
          <p:pic>
            <p:nvPicPr>
              <p:cNvPr id="12188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021188" y="5143628"/>
                <a:ext cx="995011" cy="314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188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71950" y="5245100"/>
              <a:ext cx="527050" cy="206375"/>
            </p14:xfrm>
          </p:contentPart>
        </mc:Choice>
        <mc:Fallback>
          <p:pic>
            <p:nvPicPr>
              <p:cNvPr id="12188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162577" y="5235784"/>
                <a:ext cx="545796" cy="225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188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4025" y="5310188"/>
              <a:ext cx="687388" cy="379412"/>
            </p14:xfrm>
          </p:contentPart>
        </mc:Choice>
        <mc:Fallback>
          <p:pic>
            <p:nvPicPr>
              <p:cNvPr id="12188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44663" y="5300820"/>
                <a:ext cx="706112" cy="398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188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1763" y="5724525"/>
              <a:ext cx="684212" cy="319088"/>
            </p14:xfrm>
          </p:contentPart>
        </mc:Choice>
        <mc:Fallback>
          <p:pic>
            <p:nvPicPr>
              <p:cNvPr id="12188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392420" y="5715193"/>
                <a:ext cx="702898" cy="337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188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11438" y="5729288"/>
              <a:ext cx="241300" cy="334962"/>
            </p14:xfrm>
          </p:contentPart>
        </mc:Choice>
        <mc:Fallback>
          <p:pic>
            <p:nvPicPr>
              <p:cNvPr id="12188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02116" y="5719893"/>
                <a:ext cx="259944" cy="353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188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52750" y="5732463"/>
              <a:ext cx="314325" cy="349250"/>
            </p14:xfrm>
          </p:contentPart>
        </mc:Choice>
        <mc:Fallback>
          <p:pic>
            <p:nvPicPr>
              <p:cNvPr id="12188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943421" y="5723073"/>
                <a:ext cx="332984" cy="368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189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6100" y="1731963"/>
              <a:ext cx="431800" cy="134937"/>
            </p14:xfrm>
          </p:contentPart>
        </mc:Choice>
        <mc:Fallback>
          <p:pic>
            <p:nvPicPr>
              <p:cNvPr id="12189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6729" y="1722607"/>
                <a:ext cx="450543" cy="153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189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83450" y="2990850"/>
              <a:ext cx="965200" cy="357188"/>
            </p14:xfrm>
          </p:contentPart>
        </mc:Choice>
        <mc:Fallback>
          <p:pic>
            <p:nvPicPr>
              <p:cNvPr id="12189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274076" y="2981507"/>
                <a:ext cx="983949" cy="375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189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96200" y="3460750"/>
              <a:ext cx="485775" cy="274638"/>
            </p14:xfrm>
          </p:contentPart>
        </mc:Choice>
        <mc:Fallback>
          <p:pic>
            <p:nvPicPr>
              <p:cNvPr id="12189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686858" y="3451379"/>
                <a:ext cx="504459" cy="293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189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58213" y="3438525"/>
              <a:ext cx="298450" cy="284163"/>
            </p14:xfrm>
          </p:contentPart>
        </mc:Choice>
        <mc:Fallback>
          <p:pic>
            <p:nvPicPr>
              <p:cNvPr id="12189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548841" y="3429149"/>
                <a:ext cx="317193" cy="302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189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91600" y="3508375"/>
              <a:ext cx="101600" cy="55563"/>
            </p14:xfrm>
          </p:contentPart>
        </mc:Choice>
        <mc:Fallback>
          <p:pic>
            <p:nvPicPr>
              <p:cNvPr id="12189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982331" y="3499055"/>
                <a:ext cx="120138" cy="74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189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51950" y="3421063"/>
              <a:ext cx="127000" cy="146050"/>
            </p14:xfrm>
          </p:contentPart>
        </mc:Choice>
        <mc:Fallback>
          <p:pic>
            <p:nvPicPr>
              <p:cNvPr id="12189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242569" y="3411710"/>
                <a:ext cx="145761" cy="1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21896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9475" y="1558925"/>
              <a:ext cx="317500" cy="366713"/>
            </p14:xfrm>
          </p:contentPart>
        </mc:Choice>
        <mc:Fallback>
          <p:pic>
            <p:nvPicPr>
              <p:cNvPr id="121896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70094" y="1549577"/>
                <a:ext cx="336261" cy="38540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288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03488" y="949325"/>
              <a:ext cx="228600" cy="165100"/>
            </p14:xfrm>
          </p:contentPart>
        </mc:Choice>
        <mc:Fallback>
          <p:pic>
            <p:nvPicPr>
              <p:cNvPr id="12288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94113" y="939993"/>
                <a:ext cx="247350" cy="183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288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54325" y="933450"/>
              <a:ext cx="588963" cy="177800"/>
            </p14:xfrm>
          </p:contentPart>
        </mc:Choice>
        <mc:Fallback>
          <p:pic>
            <p:nvPicPr>
              <p:cNvPr id="12288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4953" y="924016"/>
                <a:ext cx="607706" cy="196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288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48075" y="895350"/>
              <a:ext cx="184150" cy="209550"/>
            </p14:xfrm>
          </p:contentPart>
        </mc:Choice>
        <mc:Fallback>
          <p:pic>
            <p:nvPicPr>
              <p:cNvPr id="12288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8669" y="885924"/>
                <a:ext cx="202963" cy="228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288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08438" y="723900"/>
              <a:ext cx="928687" cy="296863"/>
            </p14:xfrm>
          </p:contentPart>
        </mc:Choice>
        <mc:Fallback>
          <p:pic>
            <p:nvPicPr>
              <p:cNvPr id="12288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99079" y="714589"/>
                <a:ext cx="947405" cy="315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288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1588" y="912813"/>
              <a:ext cx="223837" cy="158750"/>
            </p14:xfrm>
          </p:contentPart>
        </mc:Choice>
        <mc:Fallback>
          <p:pic>
            <p:nvPicPr>
              <p:cNvPr id="12288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72216" y="903475"/>
                <a:ext cx="242580" cy="177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288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41963" y="977900"/>
              <a:ext cx="171450" cy="79375"/>
            </p14:xfrm>
          </p:contentPart>
        </mc:Choice>
        <mc:Fallback>
          <p:pic>
            <p:nvPicPr>
              <p:cNvPr id="12288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32559" y="968604"/>
                <a:ext cx="190259" cy="97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288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84875" y="915988"/>
              <a:ext cx="131763" cy="195262"/>
            </p14:xfrm>
          </p:contentPart>
        </mc:Choice>
        <mc:Fallback>
          <p:pic>
            <p:nvPicPr>
              <p:cNvPr id="12288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75540" y="906638"/>
                <a:ext cx="150432" cy="213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288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20038" y="828675"/>
              <a:ext cx="396875" cy="144463"/>
            </p14:xfrm>
          </p:contentPart>
        </mc:Choice>
        <mc:Fallback>
          <p:pic>
            <p:nvPicPr>
              <p:cNvPr id="12288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10674" y="819238"/>
                <a:ext cx="415602" cy="163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289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64550" y="815975"/>
              <a:ext cx="276225" cy="163513"/>
            </p14:xfrm>
          </p:contentPart>
        </mc:Choice>
        <mc:Fallback>
          <p:pic>
            <p:nvPicPr>
              <p:cNvPr id="12289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55150" y="806631"/>
                <a:ext cx="295026" cy="1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289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24125" y="1620838"/>
              <a:ext cx="989013" cy="184150"/>
            </p14:xfrm>
          </p:contentPart>
        </mc:Choice>
        <mc:Fallback>
          <p:pic>
            <p:nvPicPr>
              <p:cNvPr id="12289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14771" y="1611523"/>
                <a:ext cx="1007721" cy="202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289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70300" y="1644650"/>
              <a:ext cx="582613" cy="184150"/>
            </p14:xfrm>
          </p:contentPart>
        </mc:Choice>
        <mc:Fallback>
          <p:pic>
            <p:nvPicPr>
              <p:cNvPr id="12289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0949" y="1635353"/>
                <a:ext cx="601314" cy="202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289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9125" y="1501775"/>
              <a:ext cx="704850" cy="315913"/>
            </p14:xfrm>
          </p:contentPart>
        </mc:Choice>
        <mc:Fallback>
          <p:pic>
            <p:nvPicPr>
              <p:cNvPr id="12289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19756" y="1492441"/>
                <a:ext cx="723588" cy="334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2289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02250" y="1660525"/>
              <a:ext cx="304800" cy="149225"/>
            </p14:xfrm>
          </p:contentPart>
        </mc:Choice>
        <mc:Fallback>
          <p:pic>
            <p:nvPicPr>
              <p:cNvPr id="12289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92883" y="1651062"/>
                <a:ext cx="323535" cy="168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2289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18188" y="1709738"/>
              <a:ext cx="184150" cy="92075"/>
            </p14:xfrm>
          </p:contentPart>
        </mc:Choice>
        <mc:Fallback>
          <p:pic>
            <p:nvPicPr>
              <p:cNvPr id="12289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08837" y="1700387"/>
                <a:ext cx="202853" cy="110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2289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54738" y="1660525"/>
              <a:ext cx="128587" cy="161925"/>
            </p14:xfrm>
          </p:contentPart>
        </mc:Choice>
        <mc:Fallback>
          <p:pic>
            <p:nvPicPr>
              <p:cNvPr id="12289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45373" y="1651128"/>
                <a:ext cx="147317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289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28025" y="1365250"/>
              <a:ext cx="1819275" cy="474663"/>
            </p14:xfrm>
          </p:contentPart>
        </mc:Choice>
        <mc:Fallback>
          <p:pic>
            <p:nvPicPr>
              <p:cNvPr id="12289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18660" y="1355879"/>
                <a:ext cx="1838004" cy="493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289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09225" y="1522413"/>
              <a:ext cx="460375" cy="168275"/>
            </p14:xfrm>
          </p:contentPart>
        </mc:Choice>
        <mc:Fallback>
          <p:pic>
            <p:nvPicPr>
              <p:cNvPr id="12289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299844" y="1513004"/>
                <a:ext cx="479136" cy="187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289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93063" y="1725613"/>
              <a:ext cx="230187" cy="314325"/>
            </p14:xfrm>
          </p:contentPart>
        </mc:Choice>
        <mc:Fallback>
          <p:pic>
            <p:nvPicPr>
              <p:cNvPr id="12289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83726" y="1716219"/>
                <a:ext cx="248861" cy="333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290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01925" y="2352675"/>
              <a:ext cx="3695700" cy="363538"/>
            </p14:xfrm>
          </p:contentPart>
        </mc:Choice>
        <mc:Fallback>
          <p:pic>
            <p:nvPicPr>
              <p:cNvPr id="12290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92562" y="2343363"/>
                <a:ext cx="3714425" cy="382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290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04163" y="1851025"/>
              <a:ext cx="3429000" cy="971550"/>
            </p14:xfrm>
          </p:contentPart>
        </mc:Choice>
        <mc:Fallback>
          <p:pic>
            <p:nvPicPr>
              <p:cNvPr id="12290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894799" y="1841721"/>
                <a:ext cx="3447728" cy="990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290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39025" y="3055938"/>
              <a:ext cx="187325" cy="279400"/>
            </p14:xfrm>
          </p:contentPart>
        </mc:Choice>
        <mc:Fallback>
          <p:pic>
            <p:nvPicPr>
              <p:cNvPr id="12290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29623" y="3046552"/>
                <a:ext cx="206130" cy="298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290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97200" y="3181350"/>
              <a:ext cx="660400" cy="223838"/>
            </p14:xfrm>
          </p:contentPart>
        </mc:Choice>
        <mc:Fallback>
          <p:pic>
            <p:nvPicPr>
              <p:cNvPr id="12290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87828" y="3171948"/>
                <a:ext cx="679145" cy="242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290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24300" y="3325813"/>
              <a:ext cx="117475" cy="68262"/>
            </p14:xfrm>
          </p:contentPart>
        </mc:Choice>
        <mc:Fallback>
          <p:pic>
            <p:nvPicPr>
              <p:cNvPr id="12290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14902" y="3316569"/>
                <a:ext cx="136271" cy="86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290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57675" y="2851150"/>
              <a:ext cx="3144838" cy="504825"/>
            </p14:xfrm>
          </p:contentPart>
        </mc:Choice>
        <mc:Fallback>
          <p:pic>
            <p:nvPicPr>
              <p:cNvPr id="12290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248315" y="2841821"/>
                <a:ext cx="3163557" cy="523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290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35563" y="3633788"/>
              <a:ext cx="777875" cy="322262"/>
            </p14:xfrm>
          </p:contentPart>
        </mc:Choice>
        <mc:Fallback>
          <p:pic>
            <p:nvPicPr>
              <p:cNvPr id="12290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26217" y="3624437"/>
                <a:ext cx="796567" cy="340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290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13000" y="4419600"/>
              <a:ext cx="495300" cy="120650"/>
            </p14:xfrm>
          </p:contentPart>
        </mc:Choice>
        <mc:Fallback>
          <p:pic>
            <p:nvPicPr>
              <p:cNvPr id="12290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403628" y="4410292"/>
                <a:ext cx="514045" cy="139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290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44875" y="4283075"/>
              <a:ext cx="176213" cy="238125"/>
            </p14:xfrm>
          </p:contentPart>
        </mc:Choice>
        <mc:Fallback>
          <p:pic>
            <p:nvPicPr>
              <p:cNvPr id="12290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35487" y="4273723"/>
                <a:ext cx="194990" cy="256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290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06850" y="4321175"/>
              <a:ext cx="1162050" cy="228600"/>
            </p14:xfrm>
          </p:contentPart>
        </mc:Choice>
        <mc:Fallback>
          <p:pic>
            <p:nvPicPr>
              <p:cNvPr id="12290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97487" y="4311815"/>
                <a:ext cx="1180775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291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07263" y="3328988"/>
              <a:ext cx="3421062" cy="1285875"/>
            </p14:xfrm>
          </p:contentPart>
        </mc:Choice>
        <mc:Fallback>
          <p:pic>
            <p:nvPicPr>
              <p:cNvPr id="12291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297903" y="3319631"/>
                <a:ext cx="3439782" cy="1304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291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90088" y="3375025"/>
              <a:ext cx="1460500" cy="841375"/>
            </p14:xfrm>
          </p:contentPart>
        </mc:Choice>
        <mc:Fallback>
          <p:pic>
            <p:nvPicPr>
              <p:cNvPr id="12291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580730" y="3365660"/>
                <a:ext cx="1479215" cy="860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291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88500" y="3708400"/>
              <a:ext cx="1211263" cy="404813"/>
            </p14:xfrm>
          </p:contentPart>
        </mc:Choice>
        <mc:Fallback>
          <p:pic>
            <p:nvPicPr>
              <p:cNvPr id="12291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579144" y="3699036"/>
                <a:ext cx="1229975" cy="423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291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15125" y="1793875"/>
              <a:ext cx="1509713" cy="652463"/>
            </p14:xfrm>
          </p:contentPart>
        </mc:Choice>
        <mc:Fallback>
          <p:pic>
            <p:nvPicPr>
              <p:cNvPr id="12291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705752" y="1784518"/>
                <a:ext cx="1528458" cy="671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2914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19688" y="2854325"/>
              <a:ext cx="2230437" cy="88900"/>
            </p14:xfrm>
          </p:contentPart>
        </mc:Choice>
        <mc:Fallback>
          <p:pic>
            <p:nvPicPr>
              <p:cNvPr id="122914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10316" y="2844813"/>
                <a:ext cx="2249180" cy="107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291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33863" y="3521075"/>
              <a:ext cx="3379787" cy="84138"/>
            </p14:xfrm>
          </p:contentPart>
        </mc:Choice>
        <mc:Fallback>
          <p:pic>
            <p:nvPicPr>
              <p:cNvPr id="12291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224505" y="3511564"/>
                <a:ext cx="3398504" cy="10316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914400"/>
            <a:ext cx="10969943" cy="5657872"/>
          </a:xfrm>
        </p:spPr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US" sz="2400"/>
              <a:t>Class Objective1:	What is D’Alembert’s Principle ?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400"/>
              <a:t>Class Objective2:	Why D’Alembert’s Principle?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400"/>
              <a:t>Class objective3:	Dynamic Analysis of Planer Mechanism (</a:t>
            </a:r>
            <a:r>
              <a:rPr lang="en-US" sz="2400">
                <a:solidFill>
                  <a:srgbClr val="0000FF"/>
                </a:solidFill>
              </a:rPr>
              <a:t>Slider Crank Mechanism </a:t>
            </a:r>
            <a:r>
              <a:rPr lang="en-US" sz="2400"/>
              <a:t>)</a:t>
            </a:r>
          </a:p>
          <a:p>
            <a:pPr algn="just">
              <a:buNone/>
            </a:pPr>
            <a:endParaRPr lang="en-US" sz="2400"/>
          </a:p>
          <a:p>
            <a:pPr marL="0" indent="0" algn="just">
              <a:buNone/>
            </a:pPr>
            <a:endParaRPr lang="en-US" sz="2400"/>
          </a:p>
          <a:p>
            <a:pPr marL="0" indent="0" algn="just">
              <a:buNone/>
            </a:pPr>
            <a:endParaRPr lang="en-US" sz="2400"/>
          </a:p>
          <a:p>
            <a:pPr marL="0" indent="0" algn="just">
              <a:buNone/>
            </a:pPr>
            <a:endParaRPr lang="en-US" sz="2400"/>
          </a:p>
          <a:p>
            <a:pPr algn="just">
              <a:buFont typeface="Wingdings" pitchFamily="2" charset="2"/>
              <a:buChar char="§"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>
              <a:buFont typeface="Wingdings" pitchFamily="2" charset="2"/>
              <a:buChar char="§"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>
              <a:buNone/>
            </a:pPr>
            <a:endParaRPr lang="en-US" sz="2400"/>
          </a:p>
          <a:p>
            <a:pPr>
              <a:buNone/>
            </a:pPr>
            <a:endParaRPr lang="en-US" sz="2400"/>
          </a:p>
          <a:p>
            <a:pPr>
              <a:buNone/>
            </a:pPr>
            <a:endParaRPr lang="en-US" sz="2400"/>
          </a:p>
          <a:p>
            <a:pPr>
              <a:buNone/>
            </a:pPr>
            <a:endParaRPr lang="en-US" sz="2400"/>
          </a:p>
          <a:p>
            <a:pPr>
              <a:buNone/>
            </a:pPr>
            <a:endParaRPr lang="en-US" sz="2400"/>
          </a:p>
          <a:p>
            <a:pPr>
              <a:buNone/>
            </a:pPr>
            <a:endParaRPr lang="en-IN" sz="240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294813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/>
              <a:t>Dynamic Force Analysis:</a:t>
            </a:r>
            <a:endParaRPr lang="en-IN" sz="3200" b="1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411813"/>
          </a:xfrm>
        </p:spPr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US" sz="2400"/>
              <a:t>In a slider crank mechanism, the length of the crank and connecting rod are </a:t>
            </a:r>
            <a:r>
              <a:rPr lang="en-US" sz="2400">
                <a:solidFill>
                  <a:srgbClr val="FF0000"/>
                </a:solidFill>
              </a:rPr>
              <a:t>150 mm </a:t>
            </a:r>
            <a:r>
              <a:rPr lang="en-US" sz="2400"/>
              <a:t>and </a:t>
            </a:r>
            <a:r>
              <a:rPr lang="en-US" sz="2400">
                <a:solidFill>
                  <a:srgbClr val="FF0000"/>
                </a:solidFill>
              </a:rPr>
              <a:t>600 mm </a:t>
            </a:r>
            <a:r>
              <a:rPr lang="en-US" sz="2400"/>
              <a:t>respectively. The crank position is </a:t>
            </a:r>
            <a:r>
              <a:rPr lang="en-US" sz="2400">
                <a:solidFill>
                  <a:srgbClr val="FF0000"/>
                </a:solidFill>
              </a:rPr>
              <a:t>60°</a:t>
            </a:r>
            <a:r>
              <a:rPr lang="en-US" sz="2400"/>
              <a:t>from inner dead centre. The crank shaft speed is </a:t>
            </a:r>
            <a:r>
              <a:rPr lang="en-US" sz="2400">
                <a:solidFill>
                  <a:srgbClr val="FF0000"/>
                </a:solidFill>
              </a:rPr>
              <a:t>450 </a:t>
            </a:r>
            <a:r>
              <a:rPr lang="en-US" sz="2400" err="1">
                <a:solidFill>
                  <a:srgbClr val="FF0000"/>
                </a:solidFill>
              </a:rPr>
              <a:t>r.p.m</a:t>
            </a:r>
            <a:r>
              <a:rPr lang="en-US" sz="2400"/>
              <a:t>. (clockwise). Using analytical method, determine: </a:t>
            </a:r>
          </a:p>
          <a:p>
            <a:pPr algn="just">
              <a:buNone/>
            </a:pPr>
            <a:r>
              <a:rPr lang="en-US" sz="2400"/>
              <a:t>		(</a:t>
            </a:r>
            <a:r>
              <a:rPr lang="en-US" sz="2400" err="1"/>
              <a:t>i</a:t>
            </a:r>
            <a:r>
              <a:rPr lang="en-US" sz="2400"/>
              <a:t>)Velocity and acceleration of the slider.</a:t>
            </a:r>
          </a:p>
          <a:p>
            <a:pPr algn="just">
              <a:buNone/>
            </a:pPr>
            <a:r>
              <a:rPr lang="en-US" sz="2400"/>
              <a:t>		(ii) Angular velocity and angular acceleration of the connecting rod.</a:t>
            </a:r>
            <a:endParaRPr lang="en-US" sz="2400" kern="120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IN" sz="2900" b="1">
                <a:solidFill>
                  <a:srgbClr val="0000FF"/>
                </a:solidFill>
              </a:rPr>
              <a:t>Problem 2: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390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27925" y="1066800"/>
              <a:ext cx="3765550" cy="850900"/>
            </p14:xfrm>
          </p:contentPart>
        </mc:Choice>
        <mc:Fallback>
          <p:pic>
            <p:nvPicPr>
              <p:cNvPr id="12390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18563" y="1057434"/>
                <a:ext cx="3784273" cy="869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390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0775" y="1462088"/>
              <a:ext cx="373063" cy="76200"/>
            </p14:xfrm>
          </p:contentPart>
        </mc:Choice>
        <mc:Fallback>
          <p:pic>
            <p:nvPicPr>
              <p:cNvPr id="12390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1394" y="1452830"/>
                <a:ext cx="391824" cy="94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390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06713" y="1465263"/>
              <a:ext cx="1009650" cy="58737"/>
            </p14:xfrm>
          </p:contentPart>
        </mc:Choice>
        <mc:Fallback>
          <p:pic>
            <p:nvPicPr>
              <p:cNvPr id="12390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7341" y="1456963"/>
                <a:ext cx="1028394" cy="75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390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35663" y="1898650"/>
              <a:ext cx="512762" cy="25400"/>
            </p14:xfrm>
          </p:contentPart>
        </mc:Choice>
        <mc:Fallback>
          <p:pic>
            <p:nvPicPr>
              <p:cNvPr id="12390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26301" y="1889726"/>
                <a:ext cx="531486" cy="43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391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4050" y="3338513"/>
              <a:ext cx="1325563" cy="382587"/>
            </p14:xfrm>
          </p:contentPart>
        </mc:Choice>
        <mc:Fallback>
          <p:pic>
            <p:nvPicPr>
              <p:cNvPr id="12391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4687" y="3329155"/>
                <a:ext cx="1344289" cy="401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391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26825" y="3205163"/>
              <a:ext cx="142875" cy="312737"/>
            </p14:xfrm>
          </p:contentPart>
        </mc:Choice>
        <mc:Fallback>
          <p:pic>
            <p:nvPicPr>
              <p:cNvPr id="12391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17468" y="3195741"/>
                <a:ext cx="161589" cy="331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391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7588" y="3789363"/>
              <a:ext cx="2166937" cy="280987"/>
            </p14:xfrm>
          </p:contentPart>
        </mc:Choice>
        <mc:Fallback>
          <p:pic>
            <p:nvPicPr>
              <p:cNvPr id="12391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8224" y="3779997"/>
                <a:ext cx="2185664" cy="299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391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00425" y="3762375"/>
              <a:ext cx="2187575" cy="212725"/>
            </p14:xfrm>
          </p:contentPart>
        </mc:Choice>
        <mc:Fallback>
          <p:pic>
            <p:nvPicPr>
              <p:cNvPr id="12391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91066" y="3753064"/>
                <a:ext cx="2206294" cy="231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391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81763" y="3475038"/>
              <a:ext cx="265112" cy="285750"/>
            </p14:xfrm>
          </p:contentPart>
        </mc:Choice>
        <mc:Fallback>
          <p:pic>
            <p:nvPicPr>
              <p:cNvPr id="12391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72410" y="3465669"/>
                <a:ext cx="283817" cy="304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391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26263" y="3621088"/>
              <a:ext cx="92075" cy="41275"/>
            </p14:xfrm>
          </p:contentPart>
        </mc:Choice>
        <mc:Fallback>
          <p:pic>
            <p:nvPicPr>
              <p:cNvPr id="12391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16801" y="3611756"/>
                <a:ext cx="111000" cy="59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391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24713" y="3228975"/>
              <a:ext cx="2641600" cy="519113"/>
            </p14:xfrm>
          </p:contentPart>
        </mc:Choice>
        <mc:Fallback>
          <p:pic>
            <p:nvPicPr>
              <p:cNvPr id="12391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15351" y="3219628"/>
                <a:ext cx="2660325" cy="537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391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95013" y="3406775"/>
              <a:ext cx="781050" cy="201613"/>
            </p14:xfrm>
          </p:contentPart>
        </mc:Choice>
        <mc:Fallback>
          <p:pic>
            <p:nvPicPr>
              <p:cNvPr id="12391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885655" y="3397414"/>
                <a:ext cx="799766" cy="220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2391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70675" y="3738563"/>
              <a:ext cx="496888" cy="209550"/>
            </p14:xfrm>
          </p:contentPart>
        </mc:Choice>
        <mc:Fallback>
          <p:pic>
            <p:nvPicPr>
              <p:cNvPr id="12391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61300" y="3729202"/>
                <a:ext cx="515638" cy="228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2391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56988" y="3670300"/>
              <a:ext cx="258762" cy="173038"/>
            </p14:xfrm>
          </p:contentPart>
        </mc:Choice>
        <mc:Fallback>
          <p:pic>
            <p:nvPicPr>
              <p:cNvPr id="12391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447592" y="3660947"/>
                <a:ext cx="277555" cy="191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2392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6163" y="4292600"/>
              <a:ext cx="1470025" cy="336550"/>
            </p14:xfrm>
          </p:contentPart>
        </mc:Choice>
        <mc:Fallback>
          <p:pic>
            <p:nvPicPr>
              <p:cNvPr id="12392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36802" y="4283150"/>
                <a:ext cx="1488747" cy="355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392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92400" y="4217988"/>
              <a:ext cx="977900" cy="349250"/>
            </p14:xfrm>
          </p:contentPart>
        </mc:Choice>
        <mc:Fallback>
          <p:pic>
            <p:nvPicPr>
              <p:cNvPr id="12392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83052" y="4208598"/>
                <a:ext cx="996595" cy="368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392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6675" y="4194175"/>
              <a:ext cx="1876425" cy="274638"/>
            </p14:xfrm>
          </p:contentPart>
        </mc:Choice>
        <mc:Fallback>
          <p:pic>
            <p:nvPicPr>
              <p:cNvPr id="12392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67316" y="4184779"/>
                <a:ext cx="1895142" cy="29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392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64375" y="3762375"/>
              <a:ext cx="3479800" cy="750888"/>
            </p14:xfrm>
          </p:contentPart>
        </mc:Choice>
        <mc:Fallback>
          <p:pic>
            <p:nvPicPr>
              <p:cNvPr id="12392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55014" y="3752984"/>
                <a:ext cx="3498522" cy="769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392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50613" y="3981450"/>
              <a:ext cx="827087" cy="306388"/>
            </p14:xfrm>
          </p:contentPart>
        </mc:Choice>
        <mc:Fallback>
          <p:pic>
            <p:nvPicPr>
              <p:cNvPr id="12392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241263" y="3972100"/>
                <a:ext cx="845786" cy="325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392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5163" y="5789613"/>
              <a:ext cx="1128712" cy="419100"/>
            </p14:xfrm>
          </p:contentPart>
        </mc:Choice>
        <mc:Fallback>
          <p:pic>
            <p:nvPicPr>
              <p:cNvPr id="12392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5805" y="5780244"/>
                <a:ext cx="1147428" cy="437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392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57388" y="6121400"/>
              <a:ext cx="14287" cy="84138"/>
            </p14:xfrm>
          </p:contentPart>
        </mc:Choice>
        <mc:Fallback>
          <p:pic>
            <p:nvPicPr>
              <p:cNvPr id="12392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48101" y="6112011"/>
                <a:ext cx="32860" cy="102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392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22500" y="5883275"/>
              <a:ext cx="357188" cy="339725"/>
            </p14:xfrm>
          </p:contentPart>
        </mc:Choice>
        <mc:Fallback>
          <p:pic>
            <p:nvPicPr>
              <p:cNvPr id="12392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13157" y="5873908"/>
                <a:ext cx="375874" cy="358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392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36850" y="6002338"/>
              <a:ext cx="844550" cy="301625"/>
            </p14:xfrm>
          </p:contentPart>
        </mc:Choice>
        <mc:Fallback>
          <p:pic>
            <p:nvPicPr>
              <p:cNvPr id="12392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27494" y="5992935"/>
                <a:ext cx="863262" cy="320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392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03663" y="5880100"/>
              <a:ext cx="571500" cy="319088"/>
            </p14:xfrm>
          </p:contentPart>
        </mc:Choice>
        <mc:Fallback>
          <p:pic>
            <p:nvPicPr>
              <p:cNvPr id="12392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94306" y="5870736"/>
                <a:ext cx="590214" cy="337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393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25975" y="5832475"/>
              <a:ext cx="720725" cy="450850"/>
            </p14:xfrm>
          </p:contentPart>
        </mc:Choice>
        <mc:Fallback>
          <p:pic>
            <p:nvPicPr>
              <p:cNvPr id="12393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616601" y="5823112"/>
                <a:ext cx="739473" cy="469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393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67575" y="3808413"/>
              <a:ext cx="3694113" cy="2714625"/>
            </p14:xfrm>
          </p:contentPart>
        </mc:Choice>
        <mc:Fallback>
          <p:pic>
            <p:nvPicPr>
              <p:cNvPr id="12393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58216" y="3799030"/>
                <a:ext cx="3712832" cy="2733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393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77600" y="5678488"/>
              <a:ext cx="911225" cy="247650"/>
            </p14:xfrm>
          </p:contentPart>
        </mc:Choice>
        <mc:Fallback>
          <p:pic>
            <p:nvPicPr>
              <p:cNvPr id="12393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268243" y="5669143"/>
                <a:ext cx="929939" cy="266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393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65225" y="4748213"/>
              <a:ext cx="719138" cy="231775"/>
            </p14:xfrm>
          </p:contentPart>
        </mc:Choice>
        <mc:Fallback>
          <p:pic>
            <p:nvPicPr>
              <p:cNvPr id="12393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55857" y="4738870"/>
                <a:ext cx="737873" cy="250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393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35188" y="4779963"/>
              <a:ext cx="492125" cy="244475"/>
            </p14:xfrm>
          </p:contentPart>
        </mc:Choice>
        <mc:Fallback>
          <p:pic>
            <p:nvPicPr>
              <p:cNvPr id="12393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125821" y="4770574"/>
                <a:ext cx="510859" cy="263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393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97188" y="4708525"/>
              <a:ext cx="398462" cy="304800"/>
            </p14:xfrm>
          </p:contentPart>
        </mc:Choice>
        <mc:Fallback>
          <p:pic>
            <p:nvPicPr>
              <p:cNvPr id="12393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87829" y="4699135"/>
                <a:ext cx="417179" cy="323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393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29000" y="4665663"/>
              <a:ext cx="617538" cy="288925"/>
            </p14:xfrm>
          </p:contentPart>
        </mc:Choice>
        <mc:Fallback>
          <p:pic>
            <p:nvPicPr>
              <p:cNvPr id="12393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19643" y="4656343"/>
                <a:ext cx="636251" cy="307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393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97400" y="4687888"/>
              <a:ext cx="490538" cy="217487"/>
            </p14:xfrm>
          </p:contentPart>
        </mc:Choice>
        <mc:Fallback>
          <p:pic>
            <p:nvPicPr>
              <p:cNvPr id="12393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88036" y="4678588"/>
                <a:ext cx="509266" cy="236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393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32400" y="4702175"/>
              <a:ext cx="315913" cy="180975"/>
            </p14:xfrm>
          </p:contentPart>
        </mc:Choice>
        <mc:Fallback>
          <p:pic>
            <p:nvPicPr>
              <p:cNvPr id="12393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223056" y="4692764"/>
                <a:ext cx="334602" cy="199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393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29288" y="4749800"/>
              <a:ext cx="52387" cy="128588"/>
            </p14:xfrm>
          </p:contentPart>
        </mc:Choice>
        <mc:Fallback>
          <p:pic>
            <p:nvPicPr>
              <p:cNvPr id="12393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719829" y="4740487"/>
                <a:ext cx="71305" cy="147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394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24700" y="4799013"/>
              <a:ext cx="139700" cy="49212"/>
            </p14:xfrm>
          </p:contentPart>
        </mc:Choice>
        <mc:Fallback>
          <p:pic>
            <p:nvPicPr>
              <p:cNvPr id="12394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115290" y="4789535"/>
                <a:ext cx="158520" cy="68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394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66013" y="4649788"/>
              <a:ext cx="679450" cy="242887"/>
            </p14:xfrm>
          </p:contentPart>
        </mc:Choice>
        <mc:Fallback>
          <p:pic>
            <p:nvPicPr>
              <p:cNvPr id="12394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456671" y="4640377"/>
                <a:ext cx="698134" cy="261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394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88350" y="4546600"/>
              <a:ext cx="395288" cy="242888"/>
            </p14:xfrm>
          </p:contentPart>
        </mc:Choice>
        <mc:Fallback>
          <p:pic>
            <p:nvPicPr>
              <p:cNvPr id="12394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378981" y="4537244"/>
                <a:ext cx="414025" cy="261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394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48738" y="4552950"/>
              <a:ext cx="577850" cy="317500"/>
            </p14:xfrm>
          </p:contentPart>
        </mc:Choice>
        <mc:Fallback>
          <p:pic>
            <p:nvPicPr>
              <p:cNvPr id="12394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939377" y="4543643"/>
                <a:ext cx="596572" cy="336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2394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83950" y="4352925"/>
              <a:ext cx="825500" cy="592138"/>
            </p14:xfrm>
          </p:contentPart>
        </mc:Choice>
        <mc:Fallback>
          <p:pic>
            <p:nvPicPr>
              <p:cNvPr id="12394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274590" y="4343560"/>
                <a:ext cx="844220" cy="610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394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80663" y="4937125"/>
              <a:ext cx="207962" cy="511175"/>
            </p14:xfrm>
          </p:contentPart>
        </mc:Choice>
        <mc:Fallback>
          <p:pic>
            <p:nvPicPr>
              <p:cNvPr id="12394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371260" y="4927739"/>
                <a:ext cx="226769" cy="529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2394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50950" y="5276850"/>
              <a:ext cx="869950" cy="190500"/>
            </p14:xfrm>
          </p:contentPart>
        </mc:Choice>
        <mc:Fallback>
          <p:pic>
            <p:nvPicPr>
              <p:cNvPr id="12394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241588" y="5267557"/>
                <a:ext cx="888674" cy="209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94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0300" y="5254625"/>
              <a:ext cx="1517650" cy="292100"/>
            </p14:xfrm>
          </p:contentPart>
        </mc:Choice>
        <mc:Fallback>
          <p:pic>
            <p:nvPicPr>
              <p:cNvPr id="12394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390945" y="5245249"/>
                <a:ext cx="1536360" cy="310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2394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49725" y="5240338"/>
              <a:ext cx="1033463" cy="219075"/>
            </p14:xfrm>
          </p:contentPart>
        </mc:Choice>
        <mc:Fallback>
          <p:pic>
            <p:nvPicPr>
              <p:cNvPr id="12394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140363" y="5230923"/>
                <a:ext cx="1052188" cy="237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2394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18275" y="5049838"/>
              <a:ext cx="958850" cy="450850"/>
            </p14:xfrm>
          </p:contentPart>
        </mc:Choice>
        <mc:Fallback>
          <p:pic>
            <p:nvPicPr>
              <p:cNvPr id="12394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508913" y="5040453"/>
                <a:ext cx="977573" cy="469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2395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72388" y="5019675"/>
              <a:ext cx="2613025" cy="415925"/>
            </p14:xfrm>
          </p:contentPart>
        </mc:Choice>
        <mc:Fallback>
          <p:pic>
            <p:nvPicPr>
              <p:cNvPr id="12395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663033" y="5010312"/>
                <a:ext cx="2631736" cy="434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2395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71225" y="5135563"/>
              <a:ext cx="995363" cy="428625"/>
            </p14:xfrm>
          </p:contentPart>
        </mc:Choice>
        <mc:Fallback>
          <p:pic>
            <p:nvPicPr>
              <p:cNvPr id="12395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061875" y="5126190"/>
                <a:ext cx="1014062" cy="447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2395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15238" y="6137275"/>
              <a:ext cx="1062037" cy="246063"/>
            </p14:xfrm>
          </p:contentPart>
        </mc:Choice>
        <mc:Fallback>
          <p:pic>
            <p:nvPicPr>
              <p:cNvPr id="12395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605878" y="6127922"/>
                <a:ext cx="1080758" cy="264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23953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23338" y="6089650"/>
              <a:ext cx="661987" cy="207963"/>
            </p14:xfrm>
          </p:contentPart>
        </mc:Choice>
        <mc:Fallback>
          <p:pic>
            <p:nvPicPr>
              <p:cNvPr id="123953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913999" y="6080263"/>
                <a:ext cx="680665" cy="226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23954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07650" y="5889625"/>
              <a:ext cx="46038" cy="212725"/>
            </p14:xfrm>
          </p:contentPart>
        </mc:Choice>
        <mc:Fallback>
          <p:pic>
            <p:nvPicPr>
              <p:cNvPr id="123954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398150" y="5880219"/>
                <a:ext cx="65038" cy="231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23955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34750" y="5991225"/>
              <a:ext cx="835025" cy="447675"/>
            </p14:xfrm>
          </p:contentPart>
        </mc:Choice>
        <mc:Fallback>
          <p:pic>
            <p:nvPicPr>
              <p:cNvPr id="123955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325388" y="5981906"/>
                <a:ext cx="853749" cy="46631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493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7113" y="571500"/>
              <a:ext cx="973137" cy="319088"/>
            </p14:xfrm>
          </p:contentPart>
        </mc:Choice>
        <mc:Fallback>
          <p:pic>
            <p:nvPicPr>
              <p:cNvPr id="12493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7752" y="562157"/>
                <a:ext cx="991858" cy="337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493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87575" y="522288"/>
              <a:ext cx="1990725" cy="528637"/>
            </p14:xfrm>
          </p:contentPart>
        </mc:Choice>
        <mc:Fallback>
          <p:pic>
            <p:nvPicPr>
              <p:cNvPr id="12493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8217" y="512957"/>
                <a:ext cx="2009441" cy="547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493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7688" y="479425"/>
              <a:ext cx="1524000" cy="312738"/>
            </p14:xfrm>
          </p:contentPart>
        </mc:Choice>
        <mc:Fallback>
          <p:pic>
            <p:nvPicPr>
              <p:cNvPr id="12493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8327" y="470057"/>
                <a:ext cx="1542721" cy="331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493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7763" y="541338"/>
              <a:ext cx="331787" cy="258762"/>
            </p14:xfrm>
          </p:contentPart>
        </mc:Choice>
        <mc:Fallback>
          <p:pic>
            <p:nvPicPr>
              <p:cNvPr id="12493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8397" y="531942"/>
                <a:ext cx="350520" cy="277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493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24650" y="638175"/>
              <a:ext cx="85725" cy="46038"/>
            </p14:xfrm>
          </p:contentPart>
        </mc:Choice>
        <mc:Fallback>
          <p:pic>
            <p:nvPicPr>
              <p:cNvPr id="12493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15324" y="628896"/>
                <a:ext cx="104376" cy="6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493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1188" y="506413"/>
              <a:ext cx="531812" cy="323850"/>
            </p14:xfrm>
          </p:contentPart>
        </mc:Choice>
        <mc:Fallback>
          <p:pic>
            <p:nvPicPr>
              <p:cNvPr id="12493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51807" y="497068"/>
                <a:ext cx="550573" cy="342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493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88575" y="1050925"/>
              <a:ext cx="9525" cy="12700"/>
            </p14:xfrm>
          </p:contentPart>
        </mc:Choice>
        <mc:Fallback>
          <p:pic>
            <p:nvPicPr>
              <p:cNvPr id="12493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79403" y="1041213"/>
                <a:ext cx="27869" cy="32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493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85200" y="792163"/>
              <a:ext cx="241300" cy="215900"/>
            </p14:xfrm>
          </p:contentPart>
        </mc:Choice>
        <mc:Fallback>
          <p:pic>
            <p:nvPicPr>
              <p:cNvPr id="12493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75878" y="782838"/>
                <a:ext cx="259944" cy="234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493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48738" y="820738"/>
              <a:ext cx="288925" cy="146050"/>
            </p14:xfrm>
          </p:contentPart>
        </mc:Choice>
        <mc:Fallback>
          <p:pic>
            <p:nvPicPr>
              <p:cNvPr id="12493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39336" y="811339"/>
                <a:ext cx="307729" cy="164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493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01188" y="766763"/>
              <a:ext cx="631825" cy="280987"/>
            </p14:xfrm>
          </p:contentPart>
        </mc:Choice>
        <mc:Fallback>
          <p:pic>
            <p:nvPicPr>
              <p:cNvPr id="12493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491806" y="757433"/>
                <a:ext cx="650589" cy="299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494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0600" y="1390650"/>
              <a:ext cx="401638" cy="303213"/>
            </p14:xfrm>
          </p:contentPart>
        </mc:Choice>
        <mc:Fallback>
          <p:pic>
            <p:nvPicPr>
              <p:cNvPr id="12494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21234" y="1381242"/>
                <a:ext cx="420369" cy="322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494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4800" y="1543050"/>
              <a:ext cx="131763" cy="55563"/>
            </p14:xfrm>
          </p:contentPart>
        </mc:Choice>
        <mc:Fallback>
          <p:pic>
            <p:nvPicPr>
              <p:cNvPr id="12494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05491" y="1533789"/>
                <a:ext cx="150382" cy="74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2494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52950" y="1303338"/>
              <a:ext cx="987425" cy="468312"/>
            </p14:xfrm>
          </p:contentPart>
        </mc:Choice>
        <mc:Fallback>
          <p:pic>
            <p:nvPicPr>
              <p:cNvPr id="12494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43577" y="1293972"/>
                <a:ext cx="1006171" cy="487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2494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45163" y="1528763"/>
              <a:ext cx="122237" cy="55562"/>
            </p14:xfrm>
          </p:contentPart>
        </mc:Choice>
        <mc:Fallback>
          <p:pic>
            <p:nvPicPr>
              <p:cNvPr id="12494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35815" y="1519443"/>
                <a:ext cx="140932" cy="7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2494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51550" y="1063625"/>
              <a:ext cx="1736725" cy="438150"/>
            </p14:xfrm>
          </p:contentPart>
        </mc:Choice>
        <mc:Fallback>
          <p:pic>
            <p:nvPicPr>
              <p:cNvPr id="12494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42193" y="1054226"/>
                <a:ext cx="1755438" cy="456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494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16938" y="1114425"/>
              <a:ext cx="1349375" cy="519113"/>
            </p14:xfrm>
          </p:contentPart>
        </mc:Choice>
        <mc:Fallback>
          <p:pic>
            <p:nvPicPr>
              <p:cNvPr id="12494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7577" y="1105059"/>
                <a:ext cx="1368096" cy="537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494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53663" y="1289050"/>
              <a:ext cx="1328737" cy="319088"/>
            </p14:xfrm>
          </p:contentPart>
        </mc:Choice>
        <mc:Fallback>
          <p:pic>
            <p:nvPicPr>
              <p:cNvPr id="12494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244301" y="1279686"/>
                <a:ext cx="1347462" cy="337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494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71725" y="1460500"/>
              <a:ext cx="871538" cy="169863"/>
            </p14:xfrm>
          </p:contentPart>
        </mc:Choice>
        <mc:Fallback>
          <p:pic>
            <p:nvPicPr>
              <p:cNvPr id="12494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62354" y="1451083"/>
                <a:ext cx="890281" cy="188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494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67463" y="1450975"/>
              <a:ext cx="1841500" cy="368300"/>
            </p14:xfrm>
          </p:contentPart>
        </mc:Choice>
        <mc:Fallback>
          <p:pic>
            <p:nvPicPr>
              <p:cNvPr id="12494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58099" y="1441624"/>
                <a:ext cx="1860228" cy="387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494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7588" y="2405063"/>
              <a:ext cx="942975" cy="306387"/>
            </p14:xfrm>
          </p:contentPart>
        </mc:Choice>
        <mc:Fallback>
          <p:pic>
            <p:nvPicPr>
              <p:cNvPr id="12494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8209" y="2395702"/>
                <a:ext cx="961733" cy="325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495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6300" y="2347913"/>
              <a:ext cx="1414463" cy="342900"/>
            </p14:xfrm>
          </p:contentPart>
        </mc:Choice>
        <mc:Fallback>
          <p:pic>
            <p:nvPicPr>
              <p:cNvPr id="12495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36949" y="2338558"/>
                <a:ext cx="1433164" cy="361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495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65563" y="2395538"/>
              <a:ext cx="323850" cy="249237"/>
            </p14:xfrm>
          </p:contentPart>
        </mc:Choice>
        <mc:Fallback>
          <p:pic>
            <p:nvPicPr>
              <p:cNvPr id="12495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56186" y="2386146"/>
                <a:ext cx="342603" cy="268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495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75163" y="2490788"/>
              <a:ext cx="490537" cy="190500"/>
            </p14:xfrm>
          </p:contentPart>
        </mc:Choice>
        <mc:Fallback>
          <p:pic>
            <p:nvPicPr>
              <p:cNvPr id="12495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65799" y="2481478"/>
                <a:ext cx="509265" cy="2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495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73663" y="2468563"/>
              <a:ext cx="969962" cy="185737"/>
            </p14:xfrm>
          </p:contentPart>
        </mc:Choice>
        <mc:Fallback>
          <p:pic>
            <p:nvPicPr>
              <p:cNvPr id="12495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64305" y="2459222"/>
                <a:ext cx="988677" cy="204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495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57938" y="2468563"/>
              <a:ext cx="382587" cy="176212"/>
            </p14:xfrm>
          </p:contentPart>
        </mc:Choice>
        <mc:Fallback>
          <p:pic>
            <p:nvPicPr>
              <p:cNvPr id="12495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48563" y="2459136"/>
                <a:ext cx="401338" cy="195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495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02488" y="2312988"/>
              <a:ext cx="601662" cy="400050"/>
            </p14:xfrm>
          </p:contentPart>
        </mc:Choice>
        <mc:Fallback>
          <p:pic>
            <p:nvPicPr>
              <p:cNvPr id="12495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193126" y="2303609"/>
                <a:ext cx="620385" cy="418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495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74013" y="2571750"/>
              <a:ext cx="104775" cy="46038"/>
            </p14:xfrm>
          </p:contentPart>
        </mc:Choice>
        <mc:Fallback>
          <p:pic>
            <p:nvPicPr>
              <p:cNvPr id="12495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64554" y="2562471"/>
                <a:ext cx="123693" cy="6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495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74050" y="2430463"/>
              <a:ext cx="425450" cy="325437"/>
            </p14:xfrm>
          </p:contentPart>
        </mc:Choice>
        <mc:Fallback>
          <p:pic>
            <p:nvPicPr>
              <p:cNvPr id="12495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264699" y="2421103"/>
                <a:ext cx="444151" cy="344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495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86950" y="2717800"/>
              <a:ext cx="608013" cy="434975"/>
            </p14:xfrm>
          </p:contentPart>
        </mc:Choice>
        <mc:Fallback>
          <p:pic>
            <p:nvPicPr>
              <p:cNvPr id="12495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877585" y="2708430"/>
                <a:ext cx="626743" cy="453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495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2188" y="3435350"/>
              <a:ext cx="863600" cy="184150"/>
            </p14:xfrm>
          </p:contentPart>
        </mc:Choice>
        <mc:Fallback>
          <p:pic>
            <p:nvPicPr>
              <p:cNvPr id="12495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52817" y="3426035"/>
                <a:ext cx="882343" cy="202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496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9650" y="3041650"/>
              <a:ext cx="5562600" cy="890588"/>
            </p14:xfrm>
          </p:contentPart>
        </mc:Choice>
        <mc:Fallback>
          <p:pic>
            <p:nvPicPr>
              <p:cNvPr id="12496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40292" y="3032291"/>
                <a:ext cx="5581316" cy="909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496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98000" y="3235325"/>
              <a:ext cx="1965325" cy="322263"/>
            </p14:xfrm>
          </p:contentPart>
        </mc:Choice>
        <mc:Fallback>
          <p:pic>
            <p:nvPicPr>
              <p:cNvPr id="12496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388640" y="3225932"/>
                <a:ext cx="1984046" cy="341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496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40500" y="3608388"/>
              <a:ext cx="2019300" cy="23812"/>
            </p14:xfrm>
          </p:contentPart>
        </mc:Choice>
        <mc:Fallback>
          <p:pic>
            <p:nvPicPr>
              <p:cNvPr id="12496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531140" y="3599789"/>
                <a:ext cx="2038021" cy="41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496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72625" y="3508375"/>
              <a:ext cx="604838" cy="219075"/>
            </p14:xfrm>
          </p:contentPart>
        </mc:Choice>
        <mc:Fallback>
          <p:pic>
            <p:nvPicPr>
              <p:cNvPr id="12496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563259" y="3498866"/>
                <a:ext cx="623570" cy="23809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411813"/>
          </a:xfrm>
        </p:spPr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US" sz="2400"/>
              <a:t>In a slider crank mechanism the stroke of the slider is </a:t>
            </a:r>
            <a:r>
              <a:rPr lang="en-US" sz="2400">
                <a:solidFill>
                  <a:srgbClr val="0000FF"/>
                </a:solidFill>
              </a:rPr>
              <a:t>200 mm </a:t>
            </a:r>
            <a:r>
              <a:rPr lang="en-US" sz="2400"/>
              <a:t>and the obliquity ratio is </a:t>
            </a:r>
            <a:r>
              <a:rPr lang="en-US" sz="2400">
                <a:solidFill>
                  <a:srgbClr val="0000FF"/>
                </a:solidFill>
              </a:rPr>
              <a:t>4.5</a:t>
            </a:r>
            <a:r>
              <a:rPr lang="en-US" sz="2400"/>
              <a:t>. The crank rotates uniformly at </a:t>
            </a:r>
            <a:r>
              <a:rPr lang="en-US" sz="2400">
                <a:solidFill>
                  <a:srgbClr val="0000FF"/>
                </a:solidFill>
              </a:rPr>
              <a:t>400 rpm </a:t>
            </a:r>
            <a:r>
              <a:rPr lang="en-US" sz="2400">
                <a:solidFill>
                  <a:srgbClr val="FF0000"/>
                </a:solidFill>
              </a:rPr>
              <a:t>clockwise</a:t>
            </a:r>
            <a:r>
              <a:rPr lang="en-US" sz="2400"/>
              <a:t>. While the crank is approaching the inner dead center and the connecting rod is normally to the crank. Find </a:t>
            </a:r>
          </a:p>
          <a:p>
            <a:pPr algn="just">
              <a:buNone/>
            </a:pPr>
            <a:r>
              <a:rPr lang="en-US" sz="2400"/>
              <a:t>			(</a:t>
            </a:r>
            <a:r>
              <a:rPr lang="en-US" sz="2400" err="1"/>
              <a:t>i</a:t>
            </a:r>
            <a:r>
              <a:rPr lang="en-US" sz="2400"/>
              <a:t>) Velocity of piston and angular velocity of the C.R.</a:t>
            </a:r>
          </a:p>
          <a:p>
            <a:pPr algn="just">
              <a:buNone/>
            </a:pPr>
            <a:r>
              <a:rPr lang="en-IN" sz="2400" kern="1200">
                <a:solidFill>
                  <a:srgbClr val="FF0000"/>
                </a:solidFill>
              </a:rPr>
              <a:t>			</a:t>
            </a:r>
            <a:r>
              <a:rPr lang="en-IN" sz="2400"/>
              <a:t>(ii) </a:t>
            </a:r>
            <a:r>
              <a:rPr lang="en-US" sz="2400"/>
              <a:t>Acceleration of the piston and angular acceleration of the C.R.</a:t>
            </a:r>
            <a:endParaRPr lang="en-US" sz="2400" kern="120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IN" sz="2900" b="1">
                <a:solidFill>
                  <a:srgbClr val="0000FF"/>
                </a:solidFill>
              </a:rPr>
              <a:t>Problem 3: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595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2338" y="2165350"/>
              <a:ext cx="4706937" cy="3314700"/>
            </p14:xfrm>
          </p:contentPart>
        </mc:Choice>
        <mc:Fallback>
          <p:pic>
            <p:nvPicPr>
              <p:cNvPr id="12595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2977" y="2155987"/>
                <a:ext cx="4725660" cy="3333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595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6213" y="2133600"/>
              <a:ext cx="4103687" cy="2574925"/>
            </p14:xfrm>
          </p:contentPart>
        </mc:Choice>
        <mc:Fallback>
          <p:pic>
            <p:nvPicPr>
              <p:cNvPr id="12595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6856" y="2124244"/>
                <a:ext cx="4122401" cy="2593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595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9750" y="5114925"/>
              <a:ext cx="579438" cy="217488"/>
            </p14:xfrm>
          </p:contentPart>
        </mc:Choice>
        <mc:Fallback>
          <p:pic>
            <p:nvPicPr>
              <p:cNvPr id="12595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369" y="5105609"/>
                <a:ext cx="598199" cy="2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595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62075" y="4932363"/>
              <a:ext cx="225425" cy="266700"/>
            </p14:xfrm>
          </p:contentPart>
        </mc:Choice>
        <mc:Fallback>
          <p:pic>
            <p:nvPicPr>
              <p:cNvPr id="12595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52727" y="4922980"/>
                <a:ext cx="244121" cy="285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595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38325" y="5132388"/>
              <a:ext cx="106363" cy="39687"/>
            </p14:xfrm>
          </p:contentPart>
        </mc:Choice>
        <mc:Fallback>
          <p:pic>
            <p:nvPicPr>
              <p:cNvPr id="12595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8854" y="5123007"/>
                <a:ext cx="125304" cy="58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595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7888" y="4992688"/>
              <a:ext cx="1700212" cy="260350"/>
            </p14:xfrm>
          </p:contentPart>
        </mc:Choice>
        <mc:Fallback>
          <p:pic>
            <p:nvPicPr>
              <p:cNvPr id="12595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38526" y="4983300"/>
                <a:ext cx="1718935" cy="279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596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84650" y="4868863"/>
              <a:ext cx="1447800" cy="373062"/>
            </p14:xfrm>
          </p:contentPart>
        </mc:Choice>
        <mc:Fallback>
          <p:pic>
            <p:nvPicPr>
              <p:cNvPr id="12596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75288" y="4859500"/>
                <a:ext cx="1466523" cy="391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596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8213" y="5507038"/>
              <a:ext cx="582612" cy="219075"/>
            </p14:xfrm>
          </p:contentPart>
        </mc:Choice>
        <mc:Fallback>
          <p:pic>
            <p:nvPicPr>
              <p:cNvPr id="12596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8845" y="5497700"/>
                <a:ext cx="601348" cy="237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596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31088" y="5249863"/>
              <a:ext cx="801687" cy="639762"/>
            </p14:xfrm>
          </p:contentPart>
        </mc:Choice>
        <mc:Fallback>
          <p:pic>
            <p:nvPicPr>
              <p:cNvPr id="12596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21724" y="5240481"/>
                <a:ext cx="820415" cy="658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596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68425" y="5592763"/>
              <a:ext cx="3389313" cy="495300"/>
            </p14:xfrm>
          </p:contentPart>
        </mc:Choice>
        <mc:Fallback>
          <p:pic>
            <p:nvPicPr>
              <p:cNvPr id="12596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59067" y="5583404"/>
                <a:ext cx="3408029" cy="514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596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29213" y="5500688"/>
              <a:ext cx="1427162" cy="454025"/>
            </p14:xfrm>
          </p:contentPart>
        </mc:Choice>
        <mc:Fallback>
          <p:pic>
            <p:nvPicPr>
              <p:cNvPr id="12596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19838" y="5491349"/>
                <a:ext cx="1445912" cy="472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596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51650" y="5411788"/>
              <a:ext cx="520700" cy="444500"/>
            </p14:xfrm>
          </p:contentPart>
        </mc:Choice>
        <mc:Fallback>
          <p:pic>
            <p:nvPicPr>
              <p:cNvPr id="12596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42275" y="5402400"/>
                <a:ext cx="539451" cy="463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2596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58175" y="5229225"/>
              <a:ext cx="3929063" cy="730250"/>
            </p14:xfrm>
          </p:contentPart>
        </mc:Choice>
        <mc:Fallback>
          <p:pic>
            <p:nvPicPr>
              <p:cNvPr id="12596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48820" y="5219854"/>
                <a:ext cx="3947773" cy="748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2596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0050" y="3884613"/>
              <a:ext cx="1165225" cy="292100"/>
            </p14:xfrm>
          </p:contentPart>
        </mc:Choice>
        <mc:Fallback>
          <p:pic>
            <p:nvPicPr>
              <p:cNvPr id="12596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30688" y="3875249"/>
                <a:ext cx="1183949" cy="310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2596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89550" y="6232525"/>
              <a:ext cx="115888" cy="77788"/>
            </p14:xfrm>
          </p:contentPart>
        </mc:Choice>
        <mc:Fallback>
          <p:pic>
            <p:nvPicPr>
              <p:cNvPr id="12596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80134" y="6223118"/>
                <a:ext cx="134720" cy="96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596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57750" y="1541463"/>
              <a:ext cx="2705100" cy="392112"/>
            </p14:xfrm>
          </p:contentPart>
        </mc:Choice>
        <mc:Fallback>
          <p:pic>
            <p:nvPicPr>
              <p:cNvPr id="12596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48389" y="1532295"/>
                <a:ext cx="2723823" cy="41044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411813"/>
          </a:xfrm>
        </p:spPr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US" sz="2400"/>
              <a:t>In an I.C engine mechanism having obliquity ratio n, show that for uniform engine speed the ratio for piston acceleration at the beginning of stroke and end of the stroke is given by   </a:t>
            </a:r>
            <a:endParaRPr lang="en-US" sz="2400" kern="120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IN" sz="2900" b="1">
                <a:solidFill>
                  <a:srgbClr val="0000FF"/>
                </a:solidFill>
              </a:rPr>
              <a:t>Problem 4:</a:t>
            </a:r>
          </a:p>
        </p:txBody>
      </p:sp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0" y="95250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2842" y="1500174"/>
            <a:ext cx="500066" cy="500066"/>
          </a:xfrm>
          <a:prstGeom prst="rect">
            <a:avLst/>
          </a:prstGeom>
          <a:noFill/>
        </p:spPr>
      </p:pic>
      <p:sp>
        <p:nvSpPr>
          <p:cNvPr id="123910" name="Rectangle 6"/>
          <p:cNvSpPr>
            <a:spLocks noChangeArrowheads="1"/>
          </p:cNvSpPr>
          <p:nvPr/>
        </p:nvSpPr>
        <p:spPr bwMode="auto">
          <a:xfrm>
            <a:off x="0" y="7683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107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63638" y="1344613"/>
              <a:ext cx="8320087" cy="639762"/>
            </p14:xfrm>
          </p:contentPart>
        </mc:Choice>
        <mc:Fallback>
          <p:pic>
            <p:nvPicPr>
              <p:cNvPr id="13107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4278" y="1335252"/>
                <a:ext cx="8338806" cy="658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107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76375" y="2327275"/>
              <a:ext cx="1725613" cy="339725"/>
            </p14:xfrm>
          </p:contentPart>
        </mc:Choice>
        <mc:Fallback>
          <p:pic>
            <p:nvPicPr>
              <p:cNvPr id="13107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7022" y="2317908"/>
                <a:ext cx="1744319" cy="358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107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73450" y="2216150"/>
              <a:ext cx="1443038" cy="309563"/>
            </p14:xfrm>
          </p:contentPart>
        </mc:Choice>
        <mc:Fallback>
          <p:pic>
            <p:nvPicPr>
              <p:cNvPr id="13107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64098" y="2206813"/>
                <a:ext cx="1461741" cy="3282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107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07000" y="1927225"/>
              <a:ext cx="4635500" cy="671513"/>
            </p14:xfrm>
          </p:contentPart>
        </mc:Choice>
        <mc:Fallback>
          <p:pic>
            <p:nvPicPr>
              <p:cNvPr id="13107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97642" y="1917868"/>
                <a:ext cx="4654216" cy="690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107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71613" y="2997200"/>
              <a:ext cx="1428750" cy="328613"/>
            </p14:xfrm>
          </p:contentPart>
        </mc:Choice>
        <mc:Fallback>
          <p:pic>
            <p:nvPicPr>
              <p:cNvPr id="13107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62244" y="2987852"/>
                <a:ext cx="1447488" cy="347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107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84513" y="2803525"/>
              <a:ext cx="1595437" cy="685800"/>
            </p14:xfrm>
          </p:contentPart>
        </mc:Choice>
        <mc:Fallback>
          <p:pic>
            <p:nvPicPr>
              <p:cNvPr id="13107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75160" y="2794155"/>
                <a:ext cx="1614143" cy="704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108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48663" y="2878138"/>
              <a:ext cx="209550" cy="150812"/>
            </p14:xfrm>
          </p:contentPart>
        </mc:Choice>
        <mc:Fallback>
          <p:pic>
            <p:nvPicPr>
              <p:cNvPr id="13108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39286" y="2868690"/>
                <a:ext cx="228305" cy="169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108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15388" y="2786063"/>
              <a:ext cx="361950" cy="200025"/>
            </p14:xfrm>
          </p:contentPart>
        </mc:Choice>
        <mc:Fallback>
          <p:pic>
            <p:nvPicPr>
              <p:cNvPr id="13108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06005" y="2776692"/>
                <a:ext cx="380715" cy="218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108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51963" y="2698750"/>
              <a:ext cx="706437" cy="236538"/>
            </p14:xfrm>
          </p:contentPart>
        </mc:Choice>
        <mc:Fallback>
          <p:pic>
            <p:nvPicPr>
              <p:cNvPr id="13108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42601" y="2689404"/>
                <a:ext cx="725160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108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36200" y="2682875"/>
              <a:ext cx="769938" cy="192088"/>
            </p14:xfrm>
          </p:contentPart>
        </mc:Choice>
        <mc:Fallback>
          <p:pic>
            <p:nvPicPr>
              <p:cNvPr id="13108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26832" y="2673470"/>
                <a:ext cx="788673" cy="210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3108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176000" y="2674938"/>
              <a:ext cx="617538" cy="188912"/>
            </p14:xfrm>
          </p:contentPart>
        </mc:Choice>
        <mc:Fallback>
          <p:pic>
            <p:nvPicPr>
              <p:cNvPr id="13108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166638" y="2665582"/>
                <a:ext cx="636262" cy="207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3108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02625" y="3563938"/>
              <a:ext cx="915988" cy="393700"/>
            </p14:xfrm>
          </p:contentPart>
        </mc:Choice>
        <mc:Fallback>
          <p:pic>
            <p:nvPicPr>
              <p:cNvPr id="13108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293260" y="3554590"/>
                <a:ext cx="934718" cy="412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3108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55138" y="3392488"/>
              <a:ext cx="636587" cy="314325"/>
            </p14:xfrm>
          </p:contentPart>
        </mc:Choice>
        <mc:Fallback>
          <p:pic>
            <p:nvPicPr>
              <p:cNvPr id="13108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345776" y="3383116"/>
                <a:ext cx="655310" cy="333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3108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33013" y="3235325"/>
              <a:ext cx="1341437" cy="568325"/>
            </p14:xfrm>
          </p:contentPart>
        </mc:Choice>
        <mc:Fallback>
          <p:pic>
            <p:nvPicPr>
              <p:cNvPr id="13108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123652" y="3225961"/>
                <a:ext cx="1360158" cy="587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3108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62250" y="4025900"/>
              <a:ext cx="149225" cy="57150"/>
            </p14:xfrm>
          </p:contentPart>
        </mc:Choice>
        <mc:Fallback>
          <p:pic>
            <p:nvPicPr>
              <p:cNvPr id="13108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752833" y="4016375"/>
                <a:ext cx="168059" cy="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3108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33725" y="3760788"/>
              <a:ext cx="471488" cy="307975"/>
            </p14:xfrm>
          </p:contentPart>
        </mc:Choice>
        <mc:Fallback>
          <p:pic>
            <p:nvPicPr>
              <p:cNvPr id="13108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124367" y="3751445"/>
                <a:ext cx="490204" cy="326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3109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21113" y="3565525"/>
              <a:ext cx="1487487" cy="587375"/>
            </p14:xfrm>
          </p:contentPart>
        </mc:Choice>
        <mc:Fallback>
          <p:pic>
            <p:nvPicPr>
              <p:cNvPr id="13109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811751" y="3556144"/>
                <a:ext cx="1506211" cy="606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3109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7250" y="4373563"/>
              <a:ext cx="3608388" cy="890587"/>
            </p14:xfrm>
          </p:contentPart>
        </mc:Choice>
        <mc:Fallback>
          <p:pic>
            <p:nvPicPr>
              <p:cNvPr id="13109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387890" y="4364188"/>
                <a:ext cx="3627109" cy="909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3109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32763" y="4357688"/>
              <a:ext cx="2593975" cy="1000125"/>
            </p14:xfrm>
          </p:contentPart>
        </mc:Choice>
        <mc:Fallback>
          <p:pic>
            <p:nvPicPr>
              <p:cNvPr id="13109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123404" y="4348351"/>
                <a:ext cx="2612694" cy="10187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3109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70313" y="4643438"/>
              <a:ext cx="1544637" cy="1241425"/>
            </p14:xfrm>
          </p:contentPart>
        </mc:Choice>
        <mc:Fallback>
          <p:pic>
            <p:nvPicPr>
              <p:cNvPr id="13109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760949" y="4634061"/>
                <a:ext cx="1563364" cy="1260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3109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18250" y="5140325"/>
              <a:ext cx="996950" cy="665163"/>
            </p14:xfrm>
          </p:contentPart>
        </mc:Choice>
        <mc:Fallback>
          <p:pic>
            <p:nvPicPr>
              <p:cNvPr id="13109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308916" y="5130957"/>
                <a:ext cx="1015618" cy="683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3109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47800" y="3560763"/>
              <a:ext cx="1200150" cy="835025"/>
            </p14:xfrm>
          </p:contentPart>
        </mc:Choice>
        <mc:Fallback>
          <p:pic>
            <p:nvPicPr>
              <p:cNvPr id="13109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438427" y="3551409"/>
                <a:ext cx="1218897" cy="853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3109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87588" y="4932363"/>
              <a:ext cx="974725" cy="981075"/>
            </p14:xfrm>
          </p:contentPart>
        </mc:Choice>
        <mc:Fallback>
          <p:pic>
            <p:nvPicPr>
              <p:cNvPr id="13109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278219" y="4922999"/>
                <a:ext cx="993463" cy="999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3109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26363" y="3009900"/>
              <a:ext cx="306387" cy="631825"/>
            </p14:xfrm>
          </p:contentPart>
        </mc:Choice>
        <mc:Fallback>
          <p:pic>
            <p:nvPicPr>
              <p:cNvPr id="13109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717013" y="3000556"/>
                <a:ext cx="325087" cy="650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3109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48375" y="4826000"/>
              <a:ext cx="2024063" cy="338138"/>
            </p14:xfrm>
          </p:contentPart>
        </mc:Choice>
        <mc:Fallback>
          <p:pic>
            <p:nvPicPr>
              <p:cNvPr id="13109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039112" y="4818643"/>
                <a:ext cx="2042590" cy="35285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857915"/>
          </a:xfrm>
        </p:spPr>
        <p:txBody>
          <a:bodyPr/>
          <a:lstStyle/>
          <a:p>
            <a:pPr marL="514350" indent="-514350" algn="just">
              <a:buFont typeface="Wingdings" pitchFamily="2" charset="2"/>
              <a:buChar char="§"/>
            </a:pPr>
            <a:r>
              <a:rPr lang="en-IN" sz="2400" b="1"/>
              <a:t>Piston effort (</a:t>
            </a:r>
            <a:r>
              <a:rPr lang="en-IN" sz="2400" b="1">
                <a:solidFill>
                  <a:srgbClr val="0000FF"/>
                </a:solidFill>
              </a:rPr>
              <a:t>F</a:t>
            </a:r>
            <a:r>
              <a:rPr lang="en-IN" sz="2400" b="1"/>
              <a:t>) (Effective driving force)</a:t>
            </a:r>
          </a:p>
          <a:p>
            <a:pPr marL="914400" lvl="1" indent="-514350" algn="just">
              <a:buFont typeface="Wingdings" pitchFamily="2" charset="2"/>
              <a:buChar char="§"/>
            </a:pPr>
            <a:r>
              <a:rPr lang="en-IN" sz="2000">
                <a:solidFill>
                  <a:srgbClr val="0000FF"/>
                </a:solidFill>
              </a:rPr>
              <a:t>Piston effort </a:t>
            </a:r>
            <a:r>
              <a:rPr lang="en-IN" sz="2000"/>
              <a:t>is termed as the </a:t>
            </a:r>
            <a:r>
              <a:rPr lang="en-IN" sz="2000">
                <a:solidFill>
                  <a:srgbClr val="0000FF"/>
                </a:solidFill>
              </a:rPr>
              <a:t>net</a:t>
            </a:r>
            <a:r>
              <a:rPr lang="en-IN" sz="2000"/>
              <a:t> or </a:t>
            </a:r>
            <a:r>
              <a:rPr lang="en-IN" sz="2000">
                <a:solidFill>
                  <a:srgbClr val="0000FF"/>
                </a:solidFill>
              </a:rPr>
              <a:t>effective force </a:t>
            </a:r>
            <a:r>
              <a:rPr lang="en-IN" sz="2000"/>
              <a:t>applied on the piston.</a:t>
            </a:r>
          </a:p>
          <a:p>
            <a:pPr marL="914400" lvl="1" indent="-514350" algn="just">
              <a:buFont typeface="Wingdings" pitchFamily="2" charset="2"/>
              <a:buChar char="§"/>
            </a:pPr>
            <a:r>
              <a:rPr lang="en-IN" sz="2000"/>
              <a:t>Reciprocating masses </a:t>
            </a:r>
            <a:r>
              <a:rPr lang="en-IN" sz="2000">
                <a:solidFill>
                  <a:srgbClr val="0000FF"/>
                </a:solidFill>
              </a:rPr>
              <a:t>accelerate</a:t>
            </a:r>
            <a:r>
              <a:rPr lang="en-IN" sz="2000"/>
              <a:t> during the first half (</a:t>
            </a:r>
            <a:r>
              <a:rPr lang="en-IN" sz="2000">
                <a:solidFill>
                  <a:srgbClr val="0000FF"/>
                </a:solidFill>
              </a:rPr>
              <a:t>Inertia force tends to resist</a:t>
            </a:r>
            <a:r>
              <a:rPr lang="en-IN" sz="2000"/>
              <a:t>), thus net force on the piston </a:t>
            </a:r>
            <a:r>
              <a:rPr lang="en-IN" sz="2000">
                <a:solidFill>
                  <a:srgbClr val="0000FF"/>
                </a:solidFill>
              </a:rPr>
              <a:t>decreased</a:t>
            </a:r>
            <a:r>
              <a:rPr lang="en-IN" sz="2000"/>
              <a:t>.</a:t>
            </a:r>
          </a:p>
          <a:p>
            <a:pPr marL="914400" lvl="1" indent="-514350" algn="just">
              <a:buFont typeface="Wingdings" pitchFamily="2" charset="2"/>
              <a:buChar char="§"/>
            </a:pPr>
            <a:r>
              <a:rPr lang="en-IN" sz="2000"/>
              <a:t>Later half reciprocating masses </a:t>
            </a:r>
            <a:r>
              <a:rPr lang="en-IN" sz="2000">
                <a:solidFill>
                  <a:srgbClr val="0000FF"/>
                </a:solidFill>
              </a:rPr>
              <a:t>decelerate </a:t>
            </a:r>
            <a:r>
              <a:rPr lang="en-IN" sz="2000"/>
              <a:t>(</a:t>
            </a:r>
            <a:r>
              <a:rPr lang="en-IN" sz="2000">
                <a:solidFill>
                  <a:srgbClr val="0000FF"/>
                </a:solidFill>
              </a:rPr>
              <a:t> inertia force </a:t>
            </a:r>
            <a:r>
              <a:rPr lang="en-IN" sz="2000" i="1"/>
              <a:t>opposes in direction of applied gas pressure</a:t>
            </a:r>
            <a:r>
              <a:rPr lang="en-IN" sz="2000"/>
              <a:t>), thus effective force </a:t>
            </a:r>
            <a:r>
              <a:rPr lang="en-IN" sz="2000">
                <a:solidFill>
                  <a:srgbClr val="0000FF"/>
                </a:solidFill>
              </a:rPr>
              <a:t>increased</a:t>
            </a:r>
            <a:r>
              <a:rPr lang="en-IN" sz="2000"/>
              <a:t>.</a:t>
            </a:r>
          </a:p>
          <a:p>
            <a:pPr marL="914400" lvl="1" indent="-514350" algn="just">
              <a:buNone/>
            </a:pPr>
            <a:endParaRPr lang="en-IN" sz="2000"/>
          </a:p>
          <a:p>
            <a:pPr marL="914400" lvl="1" indent="-514350" algn="just">
              <a:buNone/>
            </a:pPr>
            <a:r>
              <a:rPr lang="en-IN" sz="2000"/>
              <a:t>Let  A</a:t>
            </a:r>
            <a:r>
              <a:rPr lang="en-IN" sz="2000" baseline="-25000"/>
              <a:t>1 </a:t>
            </a:r>
            <a:r>
              <a:rPr lang="en-IN" sz="2000"/>
              <a:t>=area of the </a:t>
            </a:r>
            <a:r>
              <a:rPr lang="en-IN" sz="2000">
                <a:solidFill>
                  <a:srgbClr val="0000FF"/>
                </a:solidFill>
              </a:rPr>
              <a:t>cover end</a:t>
            </a:r>
          </a:p>
          <a:p>
            <a:pPr marL="914400" lvl="1" indent="-514350" algn="just">
              <a:buNone/>
            </a:pPr>
            <a:r>
              <a:rPr lang="en-IN" sz="2000"/>
              <a:t>       P</a:t>
            </a:r>
            <a:r>
              <a:rPr lang="en-IN" sz="2000" baseline="-25000"/>
              <a:t>1</a:t>
            </a:r>
            <a:r>
              <a:rPr lang="en-IN" sz="2000"/>
              <a:t> =pressure on the </a:t>
            </a:r>
            <a:r>
              <a:rPr lang="en-IN" sz="2000">
                <a:solidFill>
                  <a:srgbClr val="0000FF"/>
                </a:solidFill>
              </a:rPr>
              <a:t>cover end</a:t>
            </a:r>
          </a:p>
          <a:p>
            <a:pPr marL="914400" lvl="1" indent="-514350" algn="just">
              <a:buNone/>
            </a:pPr>
            <a:r>
              <a:rPr lang="en-IN" sz="2000"/>
              <a:t>       P</a:t>
            </a:r>
            <a:r>
              <a:rPr lang="en-IN" sz="2000" baseline="-25000"/>
              <a:t>2</a:t>
            </a:r>
            <a:r>
              <a:rPr lang="en-IN" sz="2000"/>
              <a:t> =pressure on the </a:t>
            </a:r>
            <a:r>
              <a:rPr lang="en-IN" sz="2000">
                <a:solidFill>
                  <a:srgbClr val="0000FF"/>
                </a:solidFill>
              </a:rPr>
              <a:t>rod end</a:t>
            </a:r>
          </a:p>
          <a:p>
            <a:pPr marL="914400" lvl="1" indent="-514350" algn="just">
              <a:buNone/>
            </a:pPr>
            <a:r>
              <a:rPr lang="en-IN" sz="2000"/>
              <a:t>       A</a:t>
            </a:r>
            <a:r>
              <a:rPr lang="en-IN" sz="2000" baseline="-25000"/>
              <a:t>2</a:t>
            </a:r>
            <a:r>
              <a:rPr lang="en-IN" sz="2000"/>
              <a:t> =area of the </a:t>
            </a:r>
            <a:r>
              <a:rPr lang="en-IN" sz="2000">
                <a:solidFill>
                  <a:srgbClr val="0000FF"/>
                </a:solidFill>
              </a:rPr>
              <a:t>rod end</a:t>
            </a:r>
          </a:p>
          <a:p>
            <a:pPr marL="914400" lvl="1" indent="-514350" algn="just">
              <a:buNone/>
            </a:pPr>
            <a:r>
              <a:rPr lang="en-IN" sz="2000"/>
              <a:t>       m  = mass of the reciprocating parts</a:t>
            </a:r>
          </a:p>
          <a:p>
            <a:pPr marL="914400" lvl="1" indent="-514350" algn="just">
              <a:buNone/>
            </a:pPr>
            <a:r>
              <a:rPr lang="en-IN" sz="2000"/>
              <a:t>Force on the piston due to gas pressure, </a:t>
            </a:r>
          </a:p>
          <a:p>
            <a:pPr marL="914400" lvl="1" indent="-514350" algn="just">
              <a:buNone/>
            </a:pPr>
            <a:endParaRPr lang="en-IN" sz="2000"/>
          </a:p>
          <a:p>
            <a:pPr marL="914400" lvl="1" indent="-514350" algn="just">
              <a:buNone/>
            </a:pPr>
            <a:endParaRPr lang="en-IN" sz="1200"/>
          </a:p>
          <a:p>
            <a:pPr marL="914400" lvl="1" indent="-514350" algn="just">
              <a:buFont typeface="Wingdings" pitchFamily="2" charset="2"/>
              <a:buChar char="§"/>
            </a:pPr>
            <a:endParaRPr lang="en-IN" sz="2000"/>
          </a:p>
          <a:p>
            <a:pPr algn="just">
              <a:buFont typeface="Wingdings" pitchFamily="2" charset="2"/>
              <a:buChar char="§"/>
            </a:pPr>
            <a:endParaRPr lang="en-IN" sz="2400" kern="1200">
              <a:solidFill>
                <a:srgbClr val="FF0000"/>
              </a:solidFill>
            </a:endParaRPr>
          </a:p>
          <a:p>
            <a:pPr algn="just">
              <a:buFont typeface="Wingdings" pitchFamily="2" charset="2"/>
              <a:buChar char="§"/>
            </a:pPr>
            <a:endParaRPr lang="en-IN" sz="2400" kern="1200">
              <a:solidFill>
                <a:srgbClr val="FF0000"/>
              </a:solidFill>
            </a:endParaRPr>
          </a:p>
          <a:p>
            <a:pPr algn="just">
              <a:buFont typeface="Wingdings" pitchFamily="2" charset="2"/>
              <a:buChar char="§"/>
            </a:pPr>
            <a:endParaRPr lang="en-US" sz="2400" kern="120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IN" sz="2900" b="1">
                <a:solidFill>
                  <a:srgbClr val="0000FF"/>
                </a:solidFill>
              </a:rPr>
              <a:t>Engine force Analysis:</a:t>
            </a:r>
          </a:p>
        </p:txBody>
      </p:sp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0" y="95250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3910" name="Rectangle 6"/>
          <p:cNvSpPr>
            <a:spLocks noChangeArrowheads="1"/>
          </p:cNvSpPr>
          <p:nvPr/>
        </p:nvSpPr>
        <p:spPr bwMode="auto">
          <a:xfrm>
            <a:off x="0" y="7683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7222" y="3000372"/>
            <a:ext cx="5678911" cy="215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08660" y="5072074"/>
            <a:ext cx="2108200" cy="374650"/>
          </a:xfrm>
          <a:prstGeom prst="rect">
            <a:avLst/>
          </a:prstGeom>
          <a:noFill/>
        </p:spPr>
      </p:pic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831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36958" y="5643578"/>
            <a:ext cx="1104900" cy="565150"/>
          </a:xfrm>
          <a:prstGeom prst="rect">
            <a:avLst/>
          </a:prstGeom>
          <a:noFill/>
        </p:spPr>
      </p:pic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10223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5916" y="5715016"/>
            <a:ext cx="1778000" cy="565150"/>
          </a:xfrm>
          <a:prstGeom prst="rect">
            <a:avLst/>
          </a:prstGeom>
          <a:noFill/>
        </p:spPr>
      </p:pic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0" y="10223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209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589725" y="42784713"/>
              <a:ext cx="0" cy="0"/>
            </p14:xfrm>
          </p:contentPart>
        </mc:Choice>
        <mc:Fallback>
          <p:pic>
            <p:nvPicPr>
              <p:cNvPr id="13209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589725" y="4278471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209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40200" y="147638"/>
              <a:ext cx="347663" cy="188912"/>
            </p14:xfrm>
          </p:contentPart>
        </mc:Choice>
        <mc:Fallback>
          <p:pic>
            <p:nvPicPr>
              <p:cNvPr id="13209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30843" y="138282"/>
                <a:ext cx="366378" cy="207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210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37050" y="501650"/>
              <a:ext cx="2938463" cy="1414463"/>
            </p14:xfrm>
          </p:contentPart>
        </mc:Choice>
        <mc:Fallback>
          <p:pic>
            <p:nvPicPr>
              <p:cNvPr id="13210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27680" y="492283"/>
                <a:ext cx="2957202" cy="1433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210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85250" y="4651375"/>
              <a:ext cx="1157288" cy="1577975"/>
            </p14:xfrm>
          </p:contentPart>
        </mc:Choice>
        <mc:Fallback>
          <p:pic>
            <p:nvPicPr>
              <p:cNvPr id="13210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75868" y="4642014"/>
                <a:ext cx="1176053" cy="1596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210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38813" y="3603625"/>
              <a:ext cx="1504950" cy="1978025"/>
            </p14:xfrm>
          </p:contentPart>
        </mc:Choice>
        <mc:Fallback>
          <p:pic>
            <p:nvPicPr>
              <p:cNvPr id="13210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29454" y="3594276"/>
                <a:ext cx="1523667" cy="1996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210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62525" y="2495550"/>
              <a:ext cx="715963" cy="376238"/>
            </p14:xfrm>
          </p:contentPart>
        </mc:Choice>
        <mc:Fallback>
          <p:pic>
            <p:nvPicPr>
              <p:cNvPr id="13210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53180" y="2486144"/>
                <a:ext cx="734653" cy="395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210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46538" y="1803400"/>
              <a:ext cx="1706562" cy="346075"/>
            </p14:xfrm>
          </p:contentPart>
        </mc:Choice>
        <mc:Fallback>
          <p:pic>
            <p:nvPicPr>
              <p:cNvPr id="13210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37173" y="1794008"/>
                <a:ext cx="1725292" cy="364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210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65763" y="2452688"/>
              <a:ext cx="1066800" cy="506412"/>
            </p14:xfrm>
          </p:contentPart>
        </mc:Choice>
        <mc:Fallback>
          <p:pic>
            <p:nvPicPr>
              <p:cNvPr id="13210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56392" y="2443310"/>
                <a:ext cx="1085541" cy="525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210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51638" y="4889500"/>
              <a:ext cx="860425" cy="544513"/>
            </p14:xfrm>
          </p:contentPart>
        </mc:Choice>
        <mc:Fallback>
          <p:pic>
            <p:nvPicPr>
              <p:cNvPr id="13210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42274" y="4880130"/>
                <a:ext cx="879153" cy="563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210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83638" y="4132263"/>
              <a:ext cx="1404937" cy="1939925"/>
            </p14:xfrm>
          </p:contentPart>
        </mc:Choice>
        <mc:Fallback>
          <p:pic>
            <p:nvPicPr>
              <p:cNvPr id="13210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74277" y="4122902"/>
                <a:ext cx="1423660" cy="1958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3210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08575" y="2476500"/>
              <a:ext cx="3475038" cy="1349375"/>
            </p14:xfrm>
          </p:contentPart>
        </mc:Choice>
        <mc:Fallback>
          <p:pic>
            <p:nvPicPr>
              <p:cNvPr id="13210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99213" y="2467139"/>
                <a:ext cx="3493762" cy="136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3210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74050" y="3502025"/>
              <a:ext cx="25400" cy="15875"/>
            </p14:xfrm>
          </p:contentPart>
        </mc:Choice>
        <mc:Fallback>
          <p:pic>
            <p:nvPicPr>
              <p:cNvPr id="13210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63890" y="3493052"/>
                <a:ext cx="45720" cy="33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211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83425" y="3408363"/>
              <a:ext cx="344488" cy="361950"/>
            </p14:xfrm>
          </p:contentPart>
        </mc:Choice>
        <mc:Fallback>
          <p:pic>
            <p:nvPicPr>
              <p:cNvPr id="13211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74076" y="3399045"/>
                <a:ext cx="363187" cy="380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3211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91438" y="3373438"/>
              <a:ext cx="573087" cy="180975"/>
            </p14:xfrm>
          </p:contentPart>
        </mc:Choice>
        <mc:Fallback>
          <p:pic>
            <p:nvPicPr>
              <p:cNvPr id="13211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682061" y="3364046"/>
                <a:ext cx="591841" cy="199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3211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10275" y="4610100"/>
              <a:ext cx="490538" cy="131763"/>
            </p14:xfrm>
          </p:contentPart>
        </mc:Choice>
        <mc:Fallback>
          <p:pic>
            <p:nvPicPr>
              <p:cNvPr id="13211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00925" y="4600636"/>
                <a:ext cx="509239" cy="150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211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75450" y="4475163"/>
              <a:ext cx="820738" cy="233362"/>
            </p14:xfrm>
          </p:contentPart>
        </mc:Choice>
        <mc:Fallback>
          <p:pic>
            <p:nvPicPr>
              <p:cNvPr id="13211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66091" y="4465814"/>
                <a:ext cx="839457" cy="252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3211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40800" y="3860800"/>
              <a:ext cx="2825750" cy="2841625"/>
            </p14:xfrm>
          </p:contentPart>
        </mc:Choice>
        <mc:Fallback>
          <p:pic>
            <p:nvPicPr>
              <p:cNvPr id="13211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931442" y="3851440"/>
                <a:ext cx="2844466" cy="2860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211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05750" y="285750"/>
              <a:ext cx="179388" cy="153988"/>
            </p14:xfrm>
          </p:contentPart>
        </mc:Choice>
        <mc:Fallback>
          <p:pic>
            <p:nvPicPr>
              <p:cNvPr id="13211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896384" y="276461"/>
                <a:ext cx="198119" cy="172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3211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05950" y="184150"/>
              <a:ext cx="792163" cy="468313"/>
            </p14:xfrm>
          </p:contentPart>
        </mc:Choice>
        <mc:Fallback>
          <p:pic>
            <p:nvPicPr>
              <p:cNvPr id="13211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96588" y="174805"/>
                <a:ext cx="810887" cy="487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211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09788" y="579438"/>
              <a:ext cx="425450" cy="219075"/>
            </p14:xfrm>
          </p:contentPart>
        </mc:Choice>
        <mc:Fallback>
          <p:pic>
            <p:nvPicPr>
              <p:cNvPr id="13211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00453" y="570039"/>
                <a:ext cx="444120" cy="237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211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9650" y="1606550"/>
              <a:ext cx="504825" cy="255588"/>
            </p14:xfrm>
          </p:contentPart>
        </mc:Choice>
        <mc:Fallback>
          <p:pic>
            <p:nvPicPr>
              <p:cNvPr id="13211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00321" y="1597124"/>
                <a:ext cx="523482" cy="2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211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1563" y="2300288"/>
              <a:ext cx="436562" cy="238125"/>
            </p14:xfrm>
          </p:contentPart>
        </mc:Choice>
        <mc:Fallback>
          <p:pic>
            <p:nvPicPr>
              <p:cNvPr id="13211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62198" y="2290907"/>
                <a:ext cx="455292" cy="256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212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2500" y="3189288"/>
              <a:ext cx="568325" cy="352425"/>
            </p14:xfrm>
          </p:contentPart>
        </mc:Choice>
        <mc:Fallback>
          <p:pic>
            <p:nvPicPr>
              <p:cNvPr id="13212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43142" y="3179900"/>
                <a:ext cx="587041" cy="371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212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77950" y="4021138"/>
              <a:ext cx="515938" cy="261937"/>
            </p14:xfrm>
          </p:contentPart>
        </mc:Choice>
        <mc:Fallback>
          <p:pic>
            <p:nvPicPr>
              <p:cNvPr id="13212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68589" y="4011809"/>
                <a:ext cx="534660" cy="280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212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95413" y="4827588"/>
              <a:ext cx="503237" cy="163512"/>
            </p14:xfrm>
          </p:contentPart>
        </mc:Choice>
        <mc:Fallback>
          <p:pic>
            <p:nvPicPr>
              <p:cNvPr id="13212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386054" y="4818244"/>
                <a:ext cx="521955" cy="182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212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2750" y="4359275"/>
              <a:ext cx="419100" cy="150813"/>
            </p14:xfrm>
          </p:contentPart>
        </mc:Choice>
        <mc:Fallback>
          <p:pic>
            <p:nvPicPr>
              <p:cNvPr id="13212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13381" y="4349917"/>
                <a:ext cx="437839" cy="169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212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27788" y="5718175"/>
              <a:ext cx="550862" cy="268288"/>
            </p14:xfrm>
          </p:contentPart>
        </mc:Choice>
        <mc:Fallback>
          <p:pic>
            <p:nvPicPr>
              <p:cNvPr id="13212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18421" y="5708849"/>
                <a:ext cx="569596" cy="28693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1414325" cy="5929353"/>
          </a:xfrm>
        </p:spPr>
        <p:txBody>
          <a:bodyPr/>
          <a:lstStyle/>
          <a:p>
            <a:pPr marL="514350" indent="-514350" algn="just">
              <a:buFont typeface="Wingdings" pitchFamily="2" charset="2"/>
              <a:buChar char="§"/>
            </a:pPr>
            <a:r>
              <a:rPr lang="en-IN" sz="2400" b="1"/>
              <a:t>Piston effort (</a:t>
            </a:r>
            <a:r>
              <a:rPr lang="en-IN" sz="2400" b="1" i="1">
                <a:solidFill>
                  <a:srgbClr val="0000FF"/>
                </a:solidFill>
              </a:rPr>
              <a:t>F</a:t>
            </a:r>
            <a:r>
              <a:rPr lang="en-IN" sz="2400" b="1"/>
              <a:t>) (Effective driving force) continued</a:t>
            </a:r>
          </a:p>
          <a:p>
            <a:pPr marL="514350" indent="-514350" algn="just">
              <a:buNone/>
            </a:pPr>
            <a:r>
              <a:rPr lang="en-IN" sz="2400" b="1"/>
              <a:t>	</a:t>
            </a:r>
            <a:r>
              <a:rPr lang="en-IN" sz="2000"/>
              <a:t>Inertia force, </a:t>
            </a:r>
          </a:p>
          <a:p>
            <a:pPr marL="514350" indent="-514350" algn="just">
              <a:buNone/>
            </a:pPr>
            <a:r>
              <a:rPr lang="en-IN" sz="2000"/>
              <a:t>	Friction resistance, </a:t>
            </a:r>
          </a:p>
          <a:p>
            <a:pPr marL="514350" indent="-514350" algn="just">
              <a:buNone/>
            </a:pPr>
            <a:r>
              <a:rPr lang="en-IN" sz="2000"/>
              <a:t>	Force on the piston for </a:t>
            </a:r>
            <a:r>
              <a:rPr lang="en-IN" sz="2000">
                <a:solidFill>
                  <a:srgbClr val="0000FF"/>
                </a:solidFill>
              </a:rPr>
              <a:t>horizontal</a:t>
            </a:r>
            <a:r>
              <a:rPr lang="en-IN" sz="2000"/>
              <a:t> Engine:</a:t>
            </a:r>
          </a:p>
          <a:p>
            <a:pPr marL="514350" indent="-514350" algn="just">
              <a:buNone/>
            </a:pPr>
            <a:endParaRPr lang="en-IN" sz="2000"/>
          </a:p>
          <a:p>
            <a:pPr marL="514350" indent="-514350" algn="just">
              <a:buNone/>
            </a:pPr>
            <a:endParaRPr lang="en-IN" sz="2000"/>
          </a:p>
          <a:p>
            <a:pPr marL="514350" indent="-514350" algn="just">
              <a:buNone/>
            </a:pPr>
            <a:r>
              <a:rPr lang="en-IN" sz="2000"/>
              <a:t>	Force on the piston for </a:t>
            </a:r>
            <a:r>
              <a:rPr lang="en-IN" sz="2000">
                <a:solidFill>
                  <a:srgbClr val="0000FF"/>
                </a:solidFill>
              </a:rPr>
              <a:t>vertical</a:t>
            </a:r>
            <a:r>
              <a:rPr lang="en-IN" sz="2000"/>
              <a:t> Engine:</a:t>
            </a:r>
          </a:p>
          <a:p>
            <a:pPr marL="514350" indent="-514350" algn="just">
              <a:buNone/>
            </a:pPr>
            <a:endParaRPr lang="en-IN" sz="2000"/>
          </a:p>
          <a:p>
            <a:pPr marL="914400" lvl="1" indent="-514350" algn="just">
              <a:buNone/>
            </a:pPr>
            <a:endParaRPr lang="en-IN" sz="2000" b="1"/>
          </a:p>
          <a:p>
            <a:pPr marL="914400" lvl="1" indent="-514350" algn="just">
              <a:buNone/>
            </a:pPr>
            <a:endParaRPr lang="en-IN" sz="2000" b="1"/>
          </a:p>
          <a:p>
            <a:pPr marL="514350" indent="-514350" algn="just">
              <a:buFont typeface="Wingdings" pitchFamily="2" charset="2"/>
              <a:buChar char="§"/>
            </a:pPr>
            <a:r>
              <a:rPr lang="en-IN" sz="2400" b="1"/>
              <a:t>Force along the connecting rod (   ) </a:t>
            </a:r>
          </a:p>
          <a:p>
            <a:pPr marL="914400" lvl="1" indent="-514350" algn="just">
              <a:buNone/>
            </a:pPr>
            <a:endParaRPr lang="en-IN" sz="2400" b="1">
              <a:cs typeface="+mn-cs"/>
            </a:endParaRPr>
          </a:p>
          <a:p>
            <a:pPr marL="914400" lvl="1" indent="-514350" algn="just">
              <a:buNone/>
            </a:pPr>
            <a:endParaRPr lang="en-IN" sz="2000"/>
          </a:p>
          <a:p>
            <a:pPr algn="just">
              <a:buFont typeface="Wingdings" pitchFamily="2" charset="2"/>
              <a:buChar char="§"/>
            </a:pPr>
            <a:endParaRPr lang="en-IN" sz="2400" kern="1200">
              <a:solidFill>
                <a:srgbClr val="FF0000"/>
              </a:solidFill>
            </a:endParaRPr>
          </a:p>
          <a:p>
            <a:pPr algn="just">
              <a:buNone/>
            </a:pPr>
            <a:endParaRPr lang="en-IN" sz="2400" kern="1200">
              <a:solidFill>
                <a:srgbClr val="FF0000"/>
              </a:solidFill>
            </a:endParaRPr>
          </a:p>
          <a:p>
            <a:pPr algn="just">
              <a:buFont typeface="Wingdings" pitchFamily="2" charset="2"/>
              <a:buChar char="§"/>
            </a:pPr>
            <a:endParaRPr lang="en-US" sz="2400" kern="120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IN" sz="2900" b="1">
                <a:solidFill>
                  <a:srgbClr val="0000FF"/>
                </a:solidFill>
              </a:rPr>
              <a:t>Engine force Analysis:</a:t>
            </a:r>
          </a:p>
        </p:txBody>
      </p:sp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0" y="95250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3910" name="Rectangle 6"/>
          <p:cNvSpPr>
            <a:spLocks noChangeArrowheads="1"/>
          </p:cNvSpPr>
          <p:nvPr/>
        </p:nvSpPr>
        <p:spPr bwMode="auto">
          <a:xfrm>
            <a:off x="0" y="7683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6465649" y="1986193"/>
            <a:ext cx="3065265" cy="166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831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10223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0" y="10223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54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5953" name="Picture 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36826" y="1142984"/>
            <a:ext cx="3657600" cy="628650"/>
          </a:xfrm>
          <a:prstGeom prst="rect">
            <a:avLst/>
          </a:prstGeom>
          <a:noFill/>
        </p:spPr>
      </p:pic>
      <p:sp>
        <p:nvSpPr>
          <p:cNvPr id="125955" name="Rectangle 3"/>
          <p:cNvSpPr>
            <a:spLocks noChangeArrowheads="1"/>
          </p:cNvSpPr>
          <p:nvPr/>
        </p:nvSpPr>
        <p:spPr bwMode="auto">
          <a:xfrm>
            <a:off x="0" y="1085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57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5956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51206" y="1643050"/>
            <a:ext cx="234950" cy="374650"/>
          </a:xfrm>
          <a:prstGeom prst="rect">
            <a:avLst/>
          </a:prstGeom>
          <a:noFill/>
        </p:spPr>
      </p:pic>
      <p:sp>
        <p:nvSpPr>
          <p:cNvPr id="125958" name="Rectangle 6"/>
          <p:cNvSpPr>
            <a:spLocks noChangeArrowheads="1"/>
          </p:cNvSpPr>
          <p:nvPr/>
        </p:nvSpPr>
        <p:spPr bwMode="auto">
          <a:xfrm>
            <a:off x="0" y="831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0" name="Rectangle 8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61" name="Rectangle 9"/>
          <p:cNvSpPr>
            <a:spLocks noChangeArrowheads="1"/>
          </p:cNvSpPr>
          <p:nvPr/>
        </p:nvSpPr>
        <p:spPr bwMode="auto">
          <a:xfrm>
            <a:off x="0" y="831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3" name="Rectangle 11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64" name="Rectangle 12"/>
          <p:cNvSpPr>
            <a:spLocks noChangeArrowheads="1"/>
          </p:cNvSpPr>
          <p:nvPr/>
        </p:nvSpPr>
        <p:spPr bwMode="auto">
          <a:xfrm>
            <a:off x="0" y="8382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6" name="Rectangle 1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5965" name="Picture 1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3950" y="2428868"/>
            <a:ext cx="2800370" cy="500066"/>
          </a:xfrm>
          <a:prstGeom prst="rect">
            <a:avLst/>
          </a:prstGeom>
          <a:noFill/>
        </p:spPr>
      </p:pic>
      <p:sp>
        <p:nvSpPr>
          <p:cNvPr id="125967" name="Rectangle 15"/>
          <p:cNvSpPr>
            <a:spLocks noChangeArrowheads="1"/>
          </p:cNvSpPr>
          <p:nvPr/>
        </p:nvSpPr>
        <p:spPr bwMode="auto">
          <a:xfrm>
            <a:off x="0" y="8382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9" name="Rectangle 17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5968" name="Picture 16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22512" y="3643314"/>
            <a:ext cx="3683820" cy="500066"/>
          </a:xfrm>
          <a:prstGeom prst="rect">
            <a:avLst/>
          </a:prstGeom>
          <a:noFill/>
        </p:spPr>
      </p:pic>
      <p:sp>
        <p:nvSpPr>
          <p:cNvPr id="125970" name="Rectangle 18"/>
          <p:cNvSpPr>
            <a:spLocks noChangeArrowheads="1"/>
          </p:cNvSpPr>
          <p:nvPr/>
        </p:nvSpPr>
        <p:spPr bwMode="auto">
          <a:xfrm>
            <a:off x="0" y="8382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6200000">
            <a:off x="8323037" y="1914755"/>
            <a:ext cx="3065265" cy="166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5972" name="Rectangle 2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5971" name="Picture 19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94676" y="2285992"/>
            <a:ext cx="558800" cy="381000"/>
          </a:xfrm>
          <a:prstGeom prst="rect">
            <a:avLst/>
          </a:prstGeom>
          <a:noFill/>
        </p:spPr>
      </p:pic>
      <p:sp>
        <p:nvSpPr>
          <p:cNvPr id="125973" name="Rectangle 21"/>
          <p:cNvSpPr>
            <a:spLocks noChangeArrowheads="1"/>
          </p:cNvSpPr>
          <p:nvPr/>
        </p:nvSpPr>
        <p:spPr bwMode="auto">
          <a:xfrm>
            <a:off x="1022314" y="785794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75" name="Rectangle 2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5974" name="Picture 22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37816" y="2285992"/>
            <a:ext cx="558800" cy="381000"/>
          </a:xfrm>
          <a:prstGeom prst="rect">
            <a:avLst/>
          </a:prstGeom>
          <a:noFill/>
        </p:spPr>
      </p:pic>
      <p:sp>
        <p:nvSpPr>
          <p:cNvPr id="125976" name="Rectangle 24"/>
          <p:cNvSpPr>
            <a:spLocks noChangeArrowheads="1"/>
          </p:cNvSpPr>
          <p:nvPr/>
        </p:nvSpPr>
        <p:spPr bwMode="auto">
          <a:xfrm>
            <a:off x="879438" y="785794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78" name="Rectangle 2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5977" name="Picture 25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51536" y="4643446"/>
            <a:ext cx="266700" cy="342900"/>
          </a:xfrm>
          <a:prstGeom prst="rect">
            <a:avLst/>
          </a:prstGeom>
          <a:noFill/>
        </p:spPr>
      </p:pic>
      <p:sp>
        <p:nvSpPr>
          <p:cNvPr id="125979" name="Rectangle 27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5983" name="Picture 3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094676" y="5214950"/>
            <a:ext cx="3581215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5984" name="Picture 3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951536" y="5000636"/>
            <a:ext cx="2036578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5986" name="Rectangle 3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87" name="Rectangle 35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89" name="Rectangle 37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5988" name="Picture 36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22512" y="5214950"/>
            <a:ext cx="1500198" cy="413320"/>
          </a:xfrm>
          <a:prstGeom prst="rect">
            <a:avLst/>
          </a:prstGeom>
          <a:noFill/>
        </p:spPr>
      </p:pic>
      <p:sp>
        <p:nvSpPr>
          <p:cNvPr id="125990" name="Rectangle 38"/>
          <p:cNvSpPr>
            <a:spLocks noChangeArrowheads="1"/>
          </p:cNvSpPr>
          <p:nvPr/>
        </p:nvSpPr>
        <p:spPr bwMode="auto">
          <a:xfrm>
            <a:off x="0" y="80010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92" name="Rectangle 4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5991" name="Picture 39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51074" y="5857892"/>
            <a:ext cx="1428760" cy="815325"/>
          </a:xfrm>
          <a:prstGeom prst="rect">
            <a:avLst/>
          </a:prstGeom>
          <a:noFill/>
        </p:spPr>
      </p:pic>
      <p:sp>
        <p:nvSpPr>
          <p:cNvPr id="125993" name="Rectangle 41"/>
          <p:cNvSpPr>
            <a:spLocks noChangeArrowheads="1"/>
          </p:cNvSpPr>
          <p:nvPr/>
        </p:nvSpPr>
        <p:spPr bwMode="auto">
          <a:xfrm>
            <a:off x="0" y="11239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312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64300" y="1309688"/>
              <a:ext cx="814388" cy="269875"/>
            </p14:xfrm>
          </p:contentPart>
        </mc:Choice>
        <mc:Fallback>
          <p:pic>
            <p:nvPicPr>
              <p:cNvPr id="13312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54877" y="1300345"/>
                <a:ext cx="833235" cy="288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312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64188" y="2932113"/>
              <a:ext cx="763587" cy="671512"/>
            </p14:xfrm>
          </p:contentPart>
        </mc:Choice>
        <mc:Fallback>
          <p:pic>
            <p:nvPicPr>
              <p:cNvPr id="13312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54836" y="2922736"/>
                <a:ext cx="782290" cy="690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312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99063" y="4002088"/>
              <a:ext cx="498475" cy="515937"/>
            </p14:xfrm>
          </p:contentPart>
        </mc:Choice>
        <mc:Fallback>
          <p:pic>
            <p:nvPicPr>
              <p:cNvPr id="13312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89712" y="3992740"/>
                <a:ext cx="517177" cy="534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312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94175" y="5057775"/>
              <a:ext cx="1449388" cy="1200150"/>
            </p14:xfrm>
          </p:contentPart>
        </mc:Choice>
        <mc:Fallback>
          <p:pic>
            <p:nvPicPr>
              <p:cNvPr id="13312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84817" y="5048410"/>
                <a:ext cx="1468104" cy="1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3312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70263" y="2289175"/>
              <a:ext cx="311150" cy="595313"/>
            </p14:xfrm>
          </p:contentPart>
        </mc:Choice>
        <mc:Fallback>
          <p:pic>
            <p:nvPicPr>
              <p:cNvPr id="13312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60867" y="2279794"/>
                <a:ext cx="329942" cy="614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3312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21138" y="2492375"/>
              <a:ext cx="542925" cy="258763"/>
            </p14:xfrm>
          </p:contentPart>
        </mc:Choice>
        <mc:Fallback>
          <p:pic>
            <p:nvPicPr>
              <p:cNvPr id="13312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11777" y="2482992"/>
                <a:ext cx="561647" cy="277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3312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1950" y="2411413"/>
              <a:ext cx="273050" cy="166687"/>
            </p14:xfrm>
          </p:contentPart>
        </mc:Choice>
        <mc:Fallback>
          <p:pic>
            <p:nvPicPr>
              <p:cNvPr id="13312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432572" y="2401971"/>
                <a:ext cx="291806" cy="185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3312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3225" y="2371725"/>
              <a:ext cx="1676400" cy="357188"/>
            </p14:xfrm>
          </p:contentPart>
        </mc:Choice>
        <mc:Fallback>
          <p:pic>
            <p:nvPicPr>
              <p:cNvPr id="13312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73860" y="2362344"/>
                <a:ext cx="1695131" cy="375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3313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70363" y="2684463"/>
              <a:ext cx="1587" cy="1587"/>
            </p14:xfrm>
          </p:contentPart>
        </mc:Choice>
        <mc:Fallback>
          <p:pic>
            <p:nvPicPr>
              <p:cNvPr id="13313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160047" y="2674147"/>
                <a:ext cx="22218" cy="22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3313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44638" y="2505075"/>
              <a:ext cx="5705475" cy="2209800"/>
            </p14:xfrm>
          </p:contentPart>
        </mc:Choice>
        <mc:Fallback>
          <p:pic>
            <p:nvPicPr>
              <p:cNvPr id="13313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35277" y="2495719"/>
                <a:ext cx="5724197" cy="2228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3313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9650" y="4111625"/>
              <a:ext cx="3175" cy="4763"/>
            </p14:xfrm>
          </p:contentPart>
        </mc:Choice>
        <mc:Fallback>
          <p:pic>
            <p:nvPicPr>
              <p:cNvPr id="13313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537857" y="4103885"/>
                <a:ext cx="26761" cy="20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3313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2338" y="3570288"/>
              <a:ext cx="333375" cy="144462"/>
            </p14:xfrm>
          </p:contentPart>
        </mc:Choice>
        <mc:Fallback>
          <p:pic>
            <p:nvPicPr>
              <p:cNvPr id="13313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452978" y="3560921"/>
                <a:ext cx="352096" cy="163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3313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09775" y="5053013"/>
              <a:ext cx="573088" cy="338137"/>
            </p14:xfrm>
          </p:contentPart>
        </mc:Choice>
        <mc:Fallback>
          <p:pic>
            <p:nvPicPr>
              <p:cNvPr id="13313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000404" y="5043650"/>
                <a:ext cx="591831" cy="356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3313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94175" y="5172075"/>
              <a:ext cx="5653088" cy="1092200"/>
            </p14:xfrm>
          </p:contentPart>
        </mc:Choice>
        <mc:Fallback>
          <p:pic>
            <p:nvPicPr>
              <p:cNvPr id="13313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184815" y="5162709"/>
                <a:ext cx="5671808" cy="1110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3313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27888" y="190500"/>
              <a:ext cx="3841750" cy="546100"/>
            </p14:xfrm>
          </p:contentPart>
        </mc:Choice>
        <mc:Fallback>
          <p:pic>
            <p:nvPicPr>
              <p:cNvPr id="13313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218525" y="181153"/>
                <a:ext cx="3860476" cy="564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3313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19888" y="287338"/>
              <a:ext cx="525462" cy="284162"/>
            </p14:xfrm>
          </p:contentPart>
        </mc:Choice>
        <mc:Fallback>
          <p:pic>
            <p:nvPicPr>
              <p:cNvPr id="13313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710511" y="278021"/>
                <a:ext cx="544216" cy="302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3313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12150" y="361950"/>
              <a:ext cx="515938" cy="257175"/>
            </p14:xfrm>
          </p:contentPart>
        </mc:Choice>
        <mc:Fallback>
          <p:pic>
            <p:nvPicPr>
              <p:cNvPr id="13313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302795" y="352572"/>
                <a:ext cx="534647" cy="275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3313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82075" y="227013"/>
              <a:ext cx="1870075" cy="428625"/>
            </p14:xfrm>
          </p:contentPart>
        </mc:Choice>
        <mc:Fallback>
          <p:pic>
            <p:nvPicPr>
              <p:cNvPr id="13313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972716" y="217664"/>
                <a:ext cx="1888794" cy="447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3314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53288" y="1211263"/>
              <a:ext cx="165100" cy="280987"/>
            </p14:xfrm>
          </p:contentPart>
        </mc:Choice>
        <mc:Fallback>
          <p:pic>
            <p:nvPicPr>
              <p:cNvPr id="13314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243895" y="1201897"/>
                <a:ext cx="183886" cy="299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3314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85113" y="1382713"/>
              <a:ext cx="569912" cy="358775"/>
            </p14:xfrm>
          </p:contentPart>
        </mc:Choice>
        <mc:Fallback>
          <p:pic>
            <p:nvPicPr>
              <p:cNvPr id="13314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875758" y="1373347"/>
                <a:ext cx="588621" cy="37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3314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58063" y="1690688"/>
              <a:ext cx="593725" cy="1103312"/>
            </p14:xfrm>
          </p:contentPart>
        </mc:Choice>
        <mc:Fallback>
          <p:pic>
            <p:nvPicPr>
              <p:cNvPr id="13314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348702" y="1681335"/>
                <a:ext cx="612448" cy="1122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3314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34300" y="1673225"/>
              <a:ext cx="231775" cy="892175"/>
            </p14:xfrm>
          </p:contentPart>
        </mc:Choice>
        <mc:Fallback>
          <p:pic>
            <p:nvPicPr>
              <p:cNvPr id="13314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724913" y="1663868"/>
                <a:ext cx="250548" cy="910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3314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82188" y="3694113"/>
              <a:ext cx="1023937" cy="517525"/>
            </p14:xfrm>
          </p:contentPart>
        </mc:Choice>
        <mc:Fallback>
          <p:pic>
            <p:nvPicPr>
              <p:cNvPr id="13314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872830" y="3684762"/>
                <a:ext cx="1042652" cy="536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3314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66325" y="4292600"/>
              <a:ext cx="615950" cy="633413"/>
            </p14:xfrm>
          </p:contentPart>
        </mc:Choice>
        <mc:Fallback>
          <p:pic>
            <p:nvPicPr>
              <p:cNvPr id="13314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956954" y="4283232"/>
                <a:ext cx="634692" cy="652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3314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0863" y="3187700"/>
              <a:ext cx="509587" cy="236538"/>
            </p14:xfrm>
          </p:contentPart>
        </mc:Choice>
        <mc:Fallback>
          <p:pic>
            <p:nvPicPr>
              <p:cNvPr id="13314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41526" y="3178339"/>
                <a:ext cx="528261" cy="255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3314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0375" y="560388"/>
              <a:ext cx="739775" cy="439737"/>
            </p14:xfrm>
          </p:contentPart>
        </mc:Choice>
        <mc:Fallback>
          <p:pic>
            <p:nvPicPr>
              <p:cNvPr id="13314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51029" y="551001"/>
                <a:ext cx="758467" cy="458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3314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71150" y="5465763"/>
              <a:ext cx="71438" cy="107950"/>
            </p14:xfrm>
          </p:contentPart>
        </mc:Choice>
        <mc:Fallback>
          <p:pic>
            <p:nvPicPr>
              <p:cNvPr id="13314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461816" y="5456249"/>
                <a:ext cx="90105" cy="126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3314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46238" y="5981700"/>
              <a:ext cx="1212850" cy="485775"/>
            </p14:xfrm>
          </p:contentPart>
        </mc:Choice>
        <mc:Fallback>
          <p:pic>
            <p:nvPicPr>
              <p:cNvPr id="13314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636878" y="5972351"/>
                <a:ext cx="1231570" cy="504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3315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50100" y="1162050"/>
              <a:ext cx="1633538" cy="3308350"/>
            </p14:xfrm>
          </p:contentPart>
        </mc:Choice>
        <mc:Fallback>
          <p:pic>
            <p:nvPicPr>
              <p:cNvPr id="13315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140726" y="1152695"/>
                <a:ext cx="1652285" cy="3327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3315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77338" y="1036638"/>
              <a:ext cx="2035175" cy="3213100"/>
            </p14:xfrm>
          </p:contentPart>
        </mc:Choice>
        <mc:Fallback>
          <p:pic>
            <p:nvPicPr>
              <p:cNvPr id="13315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167959" y="1027277"/>
                <a:ext cx="2053932" cy="3231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3315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81275" y="2195513"/>
              <a:ext cx="3000375" cy="817562"/>
            </p14:xfrm>
          </p:contentPart>
        </mc:Choice>
        <mc:Fallback>
          <p:pic>
            <p:nvPicPr>
              <p:cNvPr id="13315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571903" y="2186235"/>
                <a:ext cx="3019118" cy="83611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1414325" cy="5929353"/>
          </a:xfrm>
        </p:spPr>
        <p:txBody>
          <a:bodyPr/>
          <a:lstStyle/>
          <a:p>
            <a:pPr marL="514350" indent="-514350" algn="just">
              <a:buFont typeface="Wingdings" pitchFamily="2" charset="2"/>
              <a:buChar char="§"/>
            </a:pPr>
            <a:r>
              <a:rPr lang="en-IN" sz="2400" b="1"/>
              <a:t>Thrust on the cylinder wall (    )</a:t>
            </a:r>
          </a:p>
          <a:p>
            <a:pPr marL="514350" indent="-514350" algn="just">
              <a:buNone/>
            </a:pPr>
            <a:endParaRPr lang="en-IN" sz="2000"/>
          </a:p>
          <a:p>
            <a:pPr marL="914400" lvl="1" indent="-514350" algn="just">
              <a:buNone/>
            </a:pPr>
            <a:endParaRPr lang="en-IN" sz="2000" b="1"/>
          </a:p>
          <a:p>
            <a:pPr marL="914400" lvl="1" indent="-514350" algn="just">
              <a:buNone/>
            </a:pPr>
            <a:endParaRPr lang="en-IN" sz="2000" b="1"/>
          </a:p>
          <a:p>
            <a:pPr marL="514350" indent="-514350" algn="just">
              <a:buFont typeface="Wingdings" pitchFamily="2" charset="2"/>
              <a:buChar char="§"/>
            </a:pPr>
            <a:r>
              <a:rPr lang="en-IN" sz="2400" b="1"/>
              <a:t>Radial force on the crank (    ) or thrust on the crank shaft bearing</a:t>
            </a:r>
          </a:p>
          <a:p>
            <a:pPr marL="514350" indent="-514350" algn="just">
              <a:buFont typeface="Wingdings" pitchFamily="2" charset="2"/>
              <a:buChar char="§"/>
            </a:pPr>
            <a:endParaRPr lang="en-IN" sz="2400" b="1"/>
          </a:p>
          <a:p>
            <a:pPr marL="514350" indent="-514350" algn="just">
              <a:buFont typeface="Wingdings" pitchFamily="2" charset="2"/>
              <a:buChar char="§"/>
            </a:pPr>
            <a:endParaRPr lang="en-IN" sz="2400" b="1"/>
          </a:p>
          <a:p>
            <a:pPr marL="514350" indent="-514350" algn="just">
              <a:buFont typeface="Wingdings" pitchFamily="2" charset="2"/>
              <a:buChar char="§"/>
            </a:pPr>
            <a:endParaRPr lang="en-IN" sz="2400" b="1"/>
          </a:p>
          <a:p>
            <a:pPr marL="514350" indent="-514350" algn="just">
              <a:buFont typeface="Wingdings" pitchFamily="2" charset="2"/>
              <a:buChar char="§"/>
            </a:pPr>
            <a:endParaRPr lang="en-IN" sz="2400" b="1"/>
          </a:p>
          <a:p>
            <a:pPr marL="514350" indent="-514350" algn="just">
              <a:buFont typeface="Wingdings" pitchFamily="2" charset="2"/>
              <a:buChar char="§"/>
            </a:pPr>
            <a:r>
              <a:rPr lang="en-IN" sz="2400" b="1"/>
              <a:t>Tangential force or crank effort (   )</a:t>
            </a:r>
          </a:p>
          <a:p>
            <a:pPr marL="514350" indent="-514350" algn="just">
              <a:buNone/>
            </a:pPr>
            <a:r>
              <a:rPr lang="en-IN" sz="2400" b="1"/>
              <a:t> </a:t>
            </a:r>
          </a:p>
          <a:p>
            <a:pPr marL="914400" lvl="1" indent="-514350" algn="just">
              <a:buNone/>
            </a:pPr>
            <a:endParaRPr lang="en-IN" sz="2400" b="1">
              <a:cs typeface="+mn-cs"/>
            </a:endParaRPr>
          </a:p>
          <a:p>
            <a:pPr marL="914400" lvl="1" indent="-514350" algn="just">
              <a:buNone/>
            </a:pPr>
            <a:endParaRPr lang="en-IN" sz="2000"/>
          </a:p>
          <a:p>
            <a:pPr algn="just">
              <a:buFont typeface="Wingdings" pitchFamily="2" charset="2"/>
              <a:buChar char="§"/>
            </a:pPr>
            <a:endParaRPr lang="en-IN" sz="2400" kern="1200">
              <a:solidFill>
                <a:srgbClr val="FF0000"/>
              </a:solidFill>
            </a:endParaRPr>
          </a:p>
          <a:p>
            <a:pPr algn="just">
              <a:buNone/>
            </a:pPr>
            <a:endParaRPr lang="en-IN" sz="2400" kern="1200">
              <a:solidFill>
                <a:srgbClr val="FF0000"/>
              </a:solidFill>
            </a:endParaRPr>
          </a:p>
          <a:p>
            <a:pPr algn="just">
              <a:buFont typeface="Wingdings" pitchFamily="2" charset="2"/>
              <a:buChar char="§"/>
            </a:pPr>
            <a:endParaRPr lang="en-US" sz="2400" kern="120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IN" sz="2900" b="1">
                <a:solidFill>
                  <a:srgbClr val="0000FF"/>
                </a:solidFill>
              </a:rPr>
              <a:t>Engine force Analysis:</a:t>
            </a:r>
          </a:p>
        </p:txBody>
      </p:sp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0" y="95250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3910" name="Rectangle 6"/>
          <p:cNvSpPr>
            <a:spLocks noChangeArrowheads="1"/>
          </p:cNvSpPr>
          <p:nvPr/>
        </p:nvSpPr>
        <p:spPr bwMode="auto">
          <a:xfrm>
            <a:off x="0" y="7683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831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10223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0" y="10223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54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55" name="Rectangle 3"/>
          <p:cNvSpPr>
            <a:spLocks noChangeArrowheads="1"/>
          </p:cNvSpPr>
          <p:nvPr/>
        </p:nvSpPr>
        <p:spPr bwMode="auto">
          <a:xfrm>
            <a:off x="0" y="1085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57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58" name="Rectangle 6"/>
          <p:cNvSpPr>
            <a:spLocks noChangeArrowheads="1"/>
          </p:cNvSpPr>
          <p:nvPr/>
        </p:nvSpPr>
        <p:spPr bwMode="auto">
          <a:xfrm>
            <a:off x="0" y="831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0" name="Rectangle 8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61" name="Rectangle 9"/>
          <p:cNvSpPr>
            <a:spLocks noChangeArrowheads="1"/>
          </p:cNvSpPr>
          <p:nvPr/>
        </p:nvSpPr>
        <p:spPr bwMode="auto">
          <a:xfrm>
            <a:off x="0" y="831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3" name="Rectangle 11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64" name="Rectangle 12"/>
          <p:cNvSpPr>
            <a:spLocks noChangeArrowheads="1"/>
          </p:cNvSpPr>
          <p:nvPr/>
        </p:nvSpPr>
        <p:spPr bwMode="auto">
          <a:xfrm>
            <a:off x="0" y="8382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6" name="Rectangle 1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67" name="Rectangle 15"/>
          <p:cNvSpPr>
            <a:spLocks noChangeArrowheads="1"/>
          </p:cNvSpPr>
          <p:nvPr/>
        </p:nvSpPr>
        <p:spPr bwMode="auto">
          <a:xfrm>
            <a:off x="0" y="8382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9" name="Rectangle 17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70" name="Rectangle 18"/>
          <p:cNvSpPr>
            <a:spLocks noChangeArrowheads="1"/>
          </p:cNvSpPr>
          <p:nvPr/>
        </p:nvSpPr>
        <p:spPr bwMode="auto">
          <a:xfrm>
            <a:off x="0" y="8382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72" name="Rectangle 2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73" name="Rectangle 21"/>
          <p:cNvSpPr>
            <a:spLocks noChangeArrowheads="1"/>
          </p:cNvSpPr>
          <p:nvPr/>
        </p:nvSpPr>
        <p:spPr bwMode="auto">
          <a:xfrm>
            <a:off x="1022314" y="785794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75" name="Rectangle 2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76" name="Rectangle 24"/>
          <p:cNvSpPr>
            <a:spLocks noChangeArrowheads="1"/>
          </p:cNvSpPr>
          <p:nvPr/>
        </p:nvSpPr>
        <p:spPr bwMode="auto">
          <a:xfrm>
            <a:off x="879438" y="785794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78" name="Rectangle 2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79" name="Rectangle 27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5983" name="Picture 3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51602" y="285728"/>
            <a:ext cx="3581215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5984" name="Picture 3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52064" y="1000108"/>
            <a:ext cx="1573719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5986" name="Rectangle 3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87" name="Rectangle 35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89" name="Rectangle 37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90" name="Rectangle 38"/>
          <p:cNvSpPr>
            <a:spLocks noChangeArrowheads="1"/>
          </p:cNvSpPr>
          <p:nvPr/>
        </p:nvSpPr>
        <p:spPr bwMode="auto">
          <a:xfrm>
            <a:off x="0" y="80010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92" name="Rectangle 4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93" name="Rectangle 41"/>
          <p:cNvSpPr>
            <a:spLocks noChangeArrowheads="1"/>
          </p:cNvSpPr>
          <p:nvPr/>
        </p:nvSpPr>
        <p:spPr bwMode="auto">
          <a:xfrm>
            <a:off x="0" y="11239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9025" name="Picture 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37156" y="785794"/>
            <a:ext cx="292100" cy="342900"/>
          </a:xfrm>
          <a:prstGeom prst="rect">
            <a:avLst/>
          </a:prstGeom>
          <a:noFill/>
        </p:spPr>
      </p:pic>
      <p:sp>
        <p:nvSpPr>
          <p:cNvPr id="129027" name="Rectangle 3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29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9028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79768" y="1357298"/>
            <a:ext cx="3397274" cy="428628"/>
          </a:xfrm>
          <a:prstGeom prst="rect">
            <a:avLst/>
          </a:prstGeom>
          <a:noFill/>
        </p:spPr>
      </p:pic>
      <p:sp>
        <p:nvSpPr>
          <p:cNvPr id="129030" name="Rectangle 6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32" name="Rectangle 8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9031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94280" y="2357430"/>
            <a:ext cx="273050" cy="342900"/>
          </a:xfrm>
          <a:prstGeom prst="rect">
            <a:avLst/>
          </a:prstGeom>
          <a:noFill/>
        </p:spPr>
      </p:pic>
      <p:sp>
        <p:nvSpPr>
          <p:cNvPr id="129034" name="Rectangle 1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9035" name="Rectangle 11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37" name="Rectangle 1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9036" name="Picture 12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08330" y="3643314"/>
            <a:ext cx="2857520" cy="733593"/>
          </a:xfrm>
          <a:prstGeom prst="rect">
            <a:avLst/>
          </a:prstGeom>
          <a:noFill/>
        </p:spPr>
      </p:pic>
      <p:sp>
        <p:nvSpPr>
          <p:cNvPr id="129038" name="Rectangle 14"/>
          <p:cNvSpPr>
            <a:spLocks noChangeArrowheads="1"/>
          </p:cNvSpPr>
          <p:nvPr/>
        </p:nvSpPr>
        <p:spPr bwMode="auto">
          <a:xfrm>
            <a:off x="0" y="11239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40" name="Rectangle 1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9039" name="Picture 15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08330" y="3000373"/>
            <a:ext cx="2428892" cy="393874"/>
          </a:xfrm>
          <a:prstGeom prst="rect">
            <a:avLst/>
          </a:prstGeom>
          <a:noFill/>
        </p:spPr>
      </p:pic>
      <p:sp>
        <p:nvSpPr>
          <p:cNvPr id="129041" name="Rectangle 17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9042" name="Picture 1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380296" y="3714752"/>
            <a:ext cx="3767129" cy="167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9044" name="Rectangle 2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9043" name="Picture 19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08330" y="5143512"/>
            <a:ext cx="2214578" cy="365710"/>
          </a:xfrm>
          <a:prstGeom prst="rect">
            <a:avLst/>
          </a:prstGeom>
          <a:noFill/>
        </p:spPr>
      </p:pic>
      <p:sp>
        <p:nvSpPr>
          <p:cNvPr id="129045" name="Rectangle 21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47" name="Rectangle 23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9046" name="Picture 22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80098" y="4500570"/>
            <a:ext cx="247650" cy="342900"/>
          </a:xfrm>
          <a:prstGeom prst="rect">
            <a:avLst/>
          </a:prstGeom>
          <a:noFill/>
        </p:spPr>
      </p:pic>
      <p:sp>
        <p:nvSpPr>
          <p:cNvPr id="129049" name="Rectangle 2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9048" name="Picture 24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79768" y="5715016"/>
            <a:ext cx="2786082" cy="725902"/>
          </a:xfrm>
          <a:prstGeom prst="rect">
            <a:avLst/>
          </a:prstGeom>
          <a:noFill/>
        </p:spPr>
      </p:pic>
      <p:sp>
        <p:nvSpPr>
          <p:cNvPr id="129050" name="Rectangle 26"/>
          <p:cNvSpPr>
            <a:spLocks noChangeArrowheads="1"/>
          </p:cNvSpPr>
          <p:nvPr/>
        </p:nvSpPr>
        <p:spPr bwMode="auto">
          <a:xfrm>
            <a:off x="0" y="11239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414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37675" y="3317875"/>
              <a:ext cx="2741613" cy="1408113"/>
            </p14:xfrm>
          </p:contentPart>
        </mc:Choice>
        <mc:Fallback>
          <p:pic>
            <p:nvPicPr>
              <p:cNvPr id="13414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28314" y="3308516"/>
                <a:ext cx="2760334" cy="1426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414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91813" y="2768600"/>
              <a:ext cx="1290637" cy="1206500"/>
            </p14:xfrm>
          </p:contentPart>
        </mc:Choice>
        <mc:Fallback>
          <p:pic>
            <p:nvPicPr>
              <p:cNvPr id="13414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682458" y="2759239"/>
                <a:ext cx="1309347" cy="1225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414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45750" y="4662488"/>
              <a:ext cx="1662113" cy="1082675"/>
            </p14:xfrm>
          </p:contentPart>
        </mc:Choice>
        <mc:Fallback>
          <p:pic>
            <p:nvPicPr>
              <p:cNvPr id="13414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36390" y="4653124"/>
                <a:ext cx="1680833" cy="1101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414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92450" y="1936750"/>
              <a:ext cx="646113" cy="1600200"/>
            </p14:xfrm>
          </p:contentPart>
        </mc:Choice>
        <mc:Fallback>
          <p:pic>
            <p:nvPicPr>
              <p:cNvPr id="13414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83091" y="1927394"/>
                <a:ext cx="664830" cy="1618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415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6325" y="2251075"/>
              <a:ext cx="581025" cy="641350"/>
            </p14:xfrm>
          </p:contentPart>
        </mc:Choice>
        <mc:Fallback>
          <p:pic>
            <p:nvPicPr>
              <p:cNvPr id="13415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76977" y="2241707"/>
                <a:ext cx="599721" cy="660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415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0263" y="2894013"/>
              <a:ext cx="787400" cy="315912"/>
            </p14:xfrm>
          </p:contentPart>
        </mc:Choice>
        <mc:Fallback>
          <p:pic>
            <p:nvPicPr>
              <p:cNvPr id="13415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00906" y="2884658"/>
                <a:ext cx="806113" cy="334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3415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81850" y="2792413"/>
              <a:ext cx="1100138" cy="779462"/>
            </p14:xfrm>
          </p:contentPart>
        </mc:Choice>
        <mc:Fallback>
          <p:pic>
            <p:nvPicPr>
              <p:cNvPr id="13415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72478" y="2783061"/>
                <a:ext cx="1118882" cy="798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3415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3800" y="3740150"/>
              <a:ext cx="5581650" cy="1247775"/>
            </p14:xfrm>
          </p:contentPart>
        </mc:Choice>
        <mc:Fallback>
          <p:pic>
            <p:nvPicPr>
              <p:cNvPr id="13415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84440" y="3730776"/>
                <a:ext cx="5600371" cy="1266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415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37813" y="2579688"/>
              <a:ext cx="1716087" cy="1439862"/>
            </p14:xfrm>
          </p:contentPart>
        </mc:Choice>
        <mc:Fallback>
          <p:pic>
            <p:nvPicPr>
              <p:cNvPr id="13415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28451" y="2570320"/>
                <a:ext cx="1734811" cy="1458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3415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51050" y="3911600"/>
              <a:ext cx="1008063" cy="301625"/>
            </p14:xfrm>
          </p:contentPart>
        </mc:Choice>
        <mc:Fallback>
          <p:pic>
            <p:nvPicPr>
              <p:cNvPr id="13415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41686" y="3902186"/>
                <a:ext cx="1026791" cy="320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3415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48413" y="3808413"/>
              <a:ext cx="1260475" cy="877887"/>
            </p14:xfrm>
          </p:contentPart>
        </mc:Choice>
        <mc:Fallback>
          <p:pic>
            <p:nvPicPr>
              <p:cNvPr id="13415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39052" y="3799043"/>
                <a:ext cx="1279197" cy="896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415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56663" y="4598988"/>
              <a:ext cx="107950" cy="206375"/>
            </p14:xfrm>
          </p:contentPart>
        </mc:Choice>
        <mc:Fallback>
          <p:pic>
            <p:nvPicPr>
              <p:cNvPr id="13415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47338" y="4589672"/>
                <a:ext cx="126599" cy="225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3415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15088" y="5913438"/>
              <a:ext cx="936625" cy="276225"/>
            </p14:xfrm>
          </p:contentPart>
        </mc:Choice>
        <mc:Fallback>
          <p:pic>
            <p:nvPicPr>
              <p:cNvPr id="13415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05718" y="5904099"/>
                <a:ext cx="955365" cy="294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415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80075" y="5045075"/>
              <a:ext cx="654050" cy="246063"/>
            </p14:xfrm>
          </p:contentPart>
        </mc:Choice>
        <mc:Fallback>
          <p:pic>
            <p:nvPicPr>
              <p:cNvPr id="13415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70680" y="5035749"/>
                <a:ext cx="672840" cy="264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3416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05050" y="5897563"/>
              <a:ext cx="884238" cy="271462"/>
            </p14:xfrm>
          </p:contentPart>
        </mc:Choice>
        <mc:Fallback>
          <p:pic>
            <p:nvPicPr>
              <p:cNvPr id="13416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95697" y="5888140"/>
                <a:ext cx="902944" cy="290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416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32225" y="4976813"/>
              <a:ext cx="415925" cy="561975"/>
            </p14:xfrm>
          </p:contentPart>
        </mc:Choice>
        <mc:Fallback>
          <p:pic>
            <p:nvPicPr>
              <p:cNvPr id="13416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22830" y="4967465"/>
                <a:ext cx="434716" cy="580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416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0675" y="1246188"/>
              <a:ext cx="3105150" cy="658812"/>
            </p14:xfrm>
          </p:contentPart>
        </mc:Choice>
        <mc:Fallback>
          <p:pic>
            <p:nvPicPr>
              <p:cNvPr id="13416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21312" y="1236823"/>
                <a:ext cx="3123875" cy="677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416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71588" y="2620963"/>
              <a:ext cx="3671887" cy="130175"/>
            </p14:xfrm>
          </p:contentPart>
        </mc:Choice>
        <mc:Fallback>
          <p:pic>
            <p:nvPicPr>
              <p:cNvPr id="13416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62223" y="2611741"/>
                <a:ext cx="3690617" cy="148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416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8738" y="2644775"/>
              <a:ext cx="3713162" cy="184150"/>
            </p14:xfrm>
          </p:contentPart>
        </mc:Choice>
        <mc:Fallback>
          <p:pic>
            <p:nvPicPr>
              <p:cNvPr id="13416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19378" y="2635550"/>
                <a:ext cx="3731883" cy="2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416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75025" y="5562600"/>
              <a:ext cx="3092450" cy="755650"/>
            </p14:xfrm>
          </p:contentPart>
        </mc:Choice>
        <mc:Fallback>
          <p:pic>
            <p:nvPicPr>
              <p:cNvPr id="13416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65670" y="5553297"/>
                <a:ext cx="3111159" cy="77425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1414325" cy="5929353"/>
          </a:xfrm>
        </p:spPr>
        <p:txBody>
          <a:bodyPr/>
          <a:lstStyle/>
          <a:p>
            <a:pPr marL="514350" indent="-514350" algn="just">
              <a:buFont typeface="Wingdings" pitchFamily="2" charset="2"/>
              <a:buChar char="§"/>
            </a:pPr>
            <a:r>
              <a:rPr lang="en-IN" sz="2400" b="1"/>
              <a:t>Turning moment on crank shaft (T)</a:t>
            </a:r>
          </a:p>
          <a:p>
            <a:pPr marL="514350" indent="-514350" algn="just">
              <a:buNone/>
            </a:pPr>
            <a:endParaRPr lang="en-IN" sz="2000"/>
          </a:p>
          <a:p>
            <a:pPr marL="914400" lvl="1" indent="-514350" algn="just">
              <a:buNone/>
            </a:pPr>
            <a:endParaRPr lang="en-IN" sz="2000" b="1"/>
          </a:p>
          <a:p>
            <a:pPr marL="914400" lvl="1" indent="-514350" algn="just">
              <a:buNone/>
            </a:pPr>
            <a:endParaRPr lang="en-IN" sz="2000" b="1"/>
          </a:p>
          <a:p>
            <a:pPr marL="514350" indent="-514350" algn="just">
              <a:buFont typeface="Wingdings" pitchFamily="2" charset="2"/>
              <a:buChar char="§"/>
            </a:pPr>
            <a:endParaRPr lang="en-IN" sz="2400" b="1"/>
          </a:p>
          <a:p>
            <a:pPr marL="514350" indent="-514350" algn="just">
              <a:buFont typeface="Wingdings" pitchFamily="2" charset="2"/>
              <a:buChar char="§"/>
            </a:pPr>
            <a:endParaRPr lang="en-IN" sz="2400" b="1"/>
          </a:p>
          <a:p>
            <a:pPr marL="514350" indent="-514350" algn="just">
              <a:buFont typeface="Wingdings" pitchFamily="2" charset="2"/>
              <a:buChar char="§"/>
            </a:pPr>
            <a:endParaRPr lang="en-IN" sz="2400" b="1"/>
          </a:p>
          <a:p>
            <a:pPr marL="514350" indent="-514350" algn="just">
              <a:buFont typeface="Wingdings" pitchFamily="2" charset="2"/>
              <a:buChar char="§"/>
            </a:pPr>
            <a:endParaRPr lang="en-IN" sz="2400" b="1"/>
          </a:p>
          <a:p>
            <a:pPr marL="514350" indent="-514350" algn="just">
              <a:buNone/>
            </a:pPr>
            <a:r>
              <a:rPr lang="en-IN" sz="2400" b="1"/>
              <a:t> </a:t>
            </a:r>
          </a:p>
          <a:p>
            <a:pPr marL="914400" lvl="1" indent="-514350" algn="just">
              <a:buNone/>
            </a:pPr>
            <a:endParaRPr lang="en-IN" sz="2400" b="1">
              <a:cs typeface="+mn-cs"/>
            </a:endParaRPr>
          </a:p>
          <a:p>
            <a:pPr marL="914400" lvl="1" indent="-514350" algn="just">
              <a:buNone/>
            </a:pPr>
            <a:endParaRPr lang="en-IN" sz="2000"/>
          </a:p>
          <a:p>
            <a:pPr algn="just">
              <a:buFont typeface="Wingdings" pitchFamily="2" charset="2"/>
              <a:buChar char="§"/>
            </a:pPr>
            <a:endParaRPr lang="en-IN" sz="2400" kern="1200">
              <a:solidFill>
                <a:srgbClr val="FF0000"/>
              </a:solidFill>
            </a:endParaRPr>
          </a:p>
          <a:p>
            <a:pPr algn="just">
              <a:buNone/>
            </a:pPr>
            <a:endParaRPr lang="en-IN" sz="2400" kern="1200">
              <a:solidFill>
                <a:srgbClr val="FF0000"/>
              </a:solidFill>
            </a:endParaRPr>
          </a:p>
          <a:p>
            <a:pPr algn="just">
              <a:buFont typeface="Wingdings" pitchFamily="2" charset="2"/>
              <a:buChar char="§"/>
            </a:pPr>
            <a:endParaRPr lang="en-US" sz="2400" kern="120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IN" sz="2900" b="1">
                <a:solidFill>
                  <a:srgbClr val="0000FF"/>
                </a:solidFill>
              </a:rPr>
              <a:t>Turning moment on crankshaft:</a:t>
            </a:r>
          </a:p>
        </p:txBody>
      </p:sp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0" y="95250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3910" name="Rectangle 6"/>
          <p:cNvSpPr>
            <a:spLocks noChangeArrowheads="1"/>
          </p:cNvSpPr>
          <p:nvPr/>
        </p:nvSpPr>
        <p:spPr bwMode="auto">
          <a:xfrm>
            <a:off x="0" y="7683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831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10223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0" y="10223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54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55" name="Rectangle 3"/>
          <p:cNvSpPr>
            <a:spLocks noChangeArrowheads="1"/>
          </p:cNvSpPr>
          <p:nvPr/>
        </p:nvSpPr>
        <p:spPr bwMode="auto">
          <a:xfrm>
            <a:off x="0" y="1085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57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58" name="Rectangle 6"/>
          <p:cNvSpPr>
            <a:spLocks noChangeArrowheads="1"/>
          </p:cNvSpPr>
          <p:nvPr/>
        </p:nvSpPr>
        <p:spPr bwMode="auto">
          <a:xfrm>
            <a:off x="0" y="831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0" name="Rectangle 8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61" name="Rectangle 9"/>
          <p:cNvSpPr>
            <a:spLocks noChangeArrowheads="1"/>
          </p:cNvSpPr>
          <p:nvPr/>
        </p:nvSpPr>
        <p:spPr bwMode="auto">
          <a:xfrm>
            <a:off x="0" y="831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3" name="Rectangle 11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64" name="Rectangle 12"/>
          <p:cNvSpPr>
            <a:spLocks noChangeArrowheads="1"/>
          </p:cNvSpPr>
          <p:nvPr/>
        </p:nvSpPr>
        <p:spPr bwMode="auto">
          <a:xfrm>
            <a:off x="0" y="8382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6" name="Rectangle 1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67" name="Rectangle 15"/>
          <p:cNvSpPr>
            <a:spLocks noChangeArrowheads="1"/>
          </p:cNvSpPr>
          <p:nvPr/>
        </p:nvSpPr>
        <p:spPr bwMode="auto">
          <a:xfrm>
            <a:off x="0" y="8382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9" name="Rectangle 17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70" name="Rectangle 18"/>
          <p:cNvSpPr>
            <a:spLocks noChangeArrowheads="1"/>
          </p:cNvSpPr>
          <p:nvPr/>
        </p:nvSpPr>
        <p:spPr bwMode="auto">
          <a:xfrm>
            <a:off x="0" y="8382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72" name="Rectangle 2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73" name="Rectangle 21"/>
          <p:cNvSpPr>
            <a:spLocks noChangeArrowheads="1"/>
          </p:cNvSpPr>
          <p:nvPr/>
        </p:nvSpPr>
        <p:spPr bwMode="auto">
          <a:xfrm>
            <a:off x="1022314" y="785794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75" name="Rectangle 2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76" name="Rectangle 24"/>
          <p:cNvSpPr>
            <a:spLocks noChangeArrowheads="1"/>
          </p:cNvSpPr>
          <p:nvPr/>
        </p:nvSpPr>
        <p:spPr bwMode="auto">
          <a:xfrm>
            <a:off x="879438" y="785794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78" name="Rectangle 2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79" name="Rectangle 27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86" name="Rectangle 3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87" name="Rectangle 35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89" name="Rectangle 37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90" name="Rectangle 38"/>
          <p:cNvSpPr>
            <a:spLocks noChangeArrowheads="1"/>
          </p:cNvSpPr>
          <p:nvPr/>
        </p:nvSpPr>
        <p:spPr bwMode="auto">
          <a:xfrm>
            <a:off x="0" y="80010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92" name="Rectangle 4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93" name="Rectangle 41"/>
          <p:cNvSpPr>
            <a:spLocks noChangeArrowheads="1"/>
          </p:cNvSpPr>
          <p:nvPr/>
        </p:nvSpPr>
        <p:spPr bwMode="auto">
          <a:xfrm>
            <a:off x="0" y="11239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9027" name="Rectangle 3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29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9030" name="Rectangle 6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32" name="Rectangle 8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9034" name="Rectangle 1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9035" name="Rectangle 11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37" name="Rectangle 1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9038" name="Rectangle 14"/>
          <p:cNvSpPr>
            <a:spLocks noChangeArrowheads="1"/>
          </p:cNvSpPr>
          <p:nvPr/>
        </p:nvSpPr>
        <p:spPr bwMode="auto">
          <a:xfrm>
            <a:off x="0" y="11239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40" name="Rectangle 1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9041" name="Rectangle 17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9042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0296" y="1785926"/>
            <a:ext cx="4624385" cy="2060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9044" name="Rectangle 2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9045" name="Rectangle 21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47" name="Rectangle 23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9049" name="Rectangle 2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9050" name="Rectangle 26"/>
          <p:cNvSpPr>
            <a:spLocks noChangeArrowheads="1"/>
          </p:cNvSpPr>
          <p:nvPr/>
        </p:nvSpPr>
        <p:spPr bwMode="auto">
          <a:xfrm>
            <a:off x="0" y="11239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052" name="Rectangle 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22512" y="1285860"/>
            <a:ext cx="1168400" cy="342900"/>
          </a:xfrm>
          <a:prstGeom prst="rect">
            <a:avLst/>
          </a:prstGeom>
          <a:noFill/>
        </p:spPr>
      </p:pic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0054" name="Picture 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22512" y="1714488"/>
            <a:ext cx="2768600" cy="666750"/>
          </a:xfrm>
          <a:prstGeom prst="rect">
            <a:avLst/>
          </a:prstGeom>
          <a:noFill/>
        </p:spPr>
      </p:pic>
      <p:sp>
        <p:nvSpPr>
          <p:cNvPr id="130057" name="Rectangle 9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0056" name="Picture 8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36826" y="2571744"/>
            <a:ext cx="3981450" cy="666750"/>
          </a:xfrm>
          <a:prstGeom prst="rect">
            <a:avLst/>
          </a:prstGeom>
          <a:noFill/>
        </p:spPr>
      </p:pic>
      <p:sp>
        <p:nvSpPr>
          <p:cNvPr id="130058" name="Rectangle 10"/>
          <p:cNvSpPr>
            <a:spLocks noChangeArrowheads="1"/>
          </p:cNvSpPr>
          <p:nvPr/>
        </p:nvSpPr>
        <p:spPr bwMode="auto">
          <a:xfrm>
            <a:off x="0" y="11239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060" name="Rectangle 1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0059" name="Picture 1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36826" y="3286124"/>
            <a:ext cx="3746500" cy="666750"/>
          </a:xfrm>
          <a:prstGeom prst="rect">
            <a:avLst/>
          </a:prstGeom>
          <a:noFill/>
        </p:spPr>
      </p:pic>
      <p:sp>
        <p:nvSpPr>
          <p:cNvPr id="130061" name="Rectangle 13"/>
          <p:cNvSpPr>
            <a:spLocks noChangeArrowheads="1"/>
          </p:cNvSpPr>
          <p:nvPr/>
        </p:nvSpPr>
        <p:spPr bwMode="auto">
          <a:xfrm>
            <a:off x="0" y="11239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063" name="Rectangle 1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0062" name="Picture 14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36826" y="3857628"/>
            <a:ext cx="4876800" cy="1041400"/>
          </a:xfrm>
          <a:prstGeom prst="rect">
            <a:avLst/>
          </a:prstGeom>
          <a:noFill/>
        </p:spPr>
      </p:pic>
      <p:sp>
        <p:nvSpPr>
          <p:cNvPr id="130064" name="Rectangle 16"/>
          <p:cNvSpPr>
            <a:spLocks noChangeArrowheads="1"/>
          </p:cNvSpPr>
          <p:nvPr/>
        </p:nvSpPr>
        <p:spPr bwMode="auto">
          <a:xfrm>
            <a:off x="0" y="14986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066" name="Rectangle 18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0065" name="Picture 17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36826" y="5000636"/>
            <a:ext cx="3308350" cy="679450"/>
          </a:xfrm>
          <a:prstGeom prst="rect">
            <a:avLst/>
          </a:prstGeom>
          <a:noFill/>
        </p:spPr>
      </p:pic>
      <p:sp>
        <p:nvSpPr>
          <p:cNvPr id="130067" name="Rectangle 19"/>
          <p:cNvSpPr>
            <a:spLocks noChangeArrowheads="1"/>
          </p:cNvSpPr>
          <p:nvPr/>
        </p:nvSpPr>
        <p:spPr bwMode="auto">
          <a:xfrm>
            <a:off x="0" y="11366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069" name="Rectangle 21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0068" name="Picture 20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51074" y="5857892"/>
            <a:ext cx="3676650" cy="679450"/>
          </a:xfrm>
          <a:prstGeom prst="rect">
            <a:avLst/>
          </a:prstGeom>
          <a:noFill/>
        </p:spPr>
      </p:pic>
      <p:sp>
        <p:nvSpPr>
          <p:cNvPr id="130070" name="Rectangle 22"/>
          <p:cNvSpPr>
            <a:spLocks noChangeArrowheads="1"/>
          </p:cNvSpPr>
          <p:nvPr/>
        </p:nvSpPr>
        <p:spPr bwMode="auto">
          <a:xfrm>
            <a:off x="0" y="11366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517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914063" y="2133600"/>
              <a:ext cx="582612" cy="858838"/>
            </p14:xfrm>
          </p:contentPart>
        </mc:Choice>
        <mc:Fallback>
          <p:pic>
            <p:nvPicPr>
              <p:cNvPr id="13517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04712" y="2124241"/>
                <a:ext cx="601313" cy="877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517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4463" y="1189038"/>
              <a:ext cx="658812" cy="261937"/>
            </p14:xfrm>
          </p:contentPart>
        </mc:Choice>
        <mc:Fallback>
          <p:pic>
            <p:nvPicPr>
              <p:cNvPr id="13517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45103" y="1179670"/>
                <a:ext cx="677532" cy="280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517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1700" y="1573213"/>
              <a:ext cx="4151313" cy="1538287"/>
            </p14:xfrm>
          </p:contentPart>
        </mc:Choice>
        <mc:Fallback>
          <p:pic>
            <p:nvPicPr>
              <p:cNvPr id="13517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62341" y="1563866"/>
                <a:ext cx="4170030" cy="1556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517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33813" y="3100388"/>
              <a:ext cx="509587" cy="236537"/>
            </p14:xfrm>
          </p:contentPart>
        </mc:Choice>
        <mc:Fallback>
          <p:pic>
            <p:nvPicPr>
              <p:cNvPr id="13517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24469" y="3090999"/>
                <a:ext cx="528274" cy="255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517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89725" y="1139825"/>
              <a:ext cx="1338263" cy="325438"/>
            </p14:xfrm>
          </p:contentPart>
        </mc:Choice>
        <mc:Fallback>
          <p:pic>
            <p:nvPicPr>
              <p:cNvPr id="13517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80367" y="1130434"/>
                <a:ext cx="1356980" cy="344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517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70875" y="1084263"/>
              <a:ext cx="1038225" cy="219075"/>
            </p14:xfrm>
          </p:contentPart>
        </mc:Choice>
        <mc:Fallback>
          <p:pic>
            <p:nvPicPr>
              <p:cNvPr id="13517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61509" y="1074925"/>
                <a:ext cx="1056958" cy="237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3517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31338" y="1077913"/>
              <a:ext cx="155575" cy="182562"/>
            </p14:xfrm>
          </p:contentPart>
        </mc:Choice>
        <mc:Fallback>
          <p:pic>
            <p:nvPicPr>
              <p:cNvPr id="13517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22018" y="1068495"/>
                <a:ext cx="174215" cy="201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3517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74238" y="990600"/>
              <a:ext cx="1057275" cy="234950"/>
            </p14:xfrm>
          </p:contentPart>
        </mc:Choice>
        <mc:Fallback>
          <p:pic>
            <p:nvPicPr>
              <p:cNvPr id="13517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64882" y="981231"/>
                <a:ext cx="1075988" cy="253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3517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85063" y="1851025"/>
              <a:ext cx="474662" cy="223838"/>
            </p14:xfrm>
          </p:contentPart>
        </mc:Choice>
        <mc:Fallback>
          <p:pic>
            <p:nvPicPr>
              <p:cNvPr id="13517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75699" y="1841608"/>
                <a:ext cx="493389" cy="242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3517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51813" y="1830388"/>
              <a:ext cx="77787" cy="49212"/>
            </p14:xfrm>
          </p:contentPart>
        </mc:Choice>
        <mc:Fallback>
          <p:pic>
            <p:nvPicPr>
              <p:cNvPr id="13517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142450" y="1821048"/>
                <a:ext cx="96514" cy="67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3518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34038" y="3373438"/>
              <a:ext cx="1473200" cy="568325"/>
            </p14:xfrm>
          </p:contentPart>
        </mc:Choice>
        <mc:Fallback>
          <p:pic>
            <p:nvPicPr>
              <p:cNvPr id="13518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624673" y="3364098"/>
                <a:ext cx="1491930" cy="587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3518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07363" y="3008313"/>
              <a:ext cx="63500" cy="39687"/>
            </p14:xfrm>
          </p:contentPart>
        </mc:Choice>
        <mc:Fallback>
          <p:pic>
            <p:nvPicPr>
              <p:cNvPr id="13518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97982" y="2998932"/>
                <a:ext cx="82261" cy="58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3518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29550" y="4152900"/>
              <a:ext cx="1420813" cy="366713"/>
            </p14:xfrm>
          </p:contentPart>
        </mc:Choice>
        <mc:Fallback>
          <p:pic>
            <p:nvPicPr>
              <p:cNvPr id="13518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820188" y="4143497"/>
                <a:ext cx="1439536" cy="385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3518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77375" y="3825875"/>
              <a:ext cx="2130425" cy="633413"/>
            </p14:xfrm>
          </p:contentPart>
        </mc:Choice>
        <mc:Fallback>
          <p:pic>
            <p:nvPicPr>
              <p:cNvPr id="13518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468015" y="3816486"/>
                <a:ext cx="2149145" cy="652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3518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24800" y="4775200"/>
              <a:ext cx="563563" cy="184150"/>
            </p14:xfrm>
          </p:contentPart>
        </mc:Choice>
        <mc:Fallback>
          <p:pic>
            <p:nvPicPr>
              <p:cNvPr id="13518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915425" y="4765849"/>
                <a:ext cx="582312" cy="202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3518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12438" y="3832225"/>
              <a:ext cx="1514475" cy="904875"/>
            </p14:xfrm>
          </p:contentPart>
        </mc:Choice>
        <mc:Fallback>
          <p:pic>
            <p:nvPicPr>
              <p:cNvPr id="13518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603087" y="3822859"/>
                <a:ext cx="1533177" cy="923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3518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89050" y="6094413"/>
              <a:ext cx="938213" cy="371475"/>
            </p14:xfrm>
          </p:contentPart>
        </mc:Choice>
        <mc:Fallback>
          <p:pic>
            <p:nvPicPr>
              <p:cNvPr id="13518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279689" y="6085027"/>
                <a:ext cx="956934" cy="390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3518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43563" y="4351338"/>
              <a:ext cx="1900237" cy="563562"/>
            </p14:xfrm>
          </p:contentPart>
        </mc:Choice>
        <mc:Fallback>
          <p:pic>
            <p:nvPicPr>
              <p:cNvPr id="13518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34213" y="4342070"/>
                <a:ext cx="1918937" cy="582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3518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79625" y="1076325"/>
              <a:ext cx="1470025" cy="588963"/>
            </p14:xfrm>
          </p:contentPart>
        </mc:Choice>
        <mc:Fallback>
          <p:pic>
            <p:nvPicPr>
              <p:cNvPr id="13518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070262" y="1066993"/>
                <a:ext cx="1488751" cy="607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3518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2338" y="5375275"/>
              <a:ext cx="4256087" cy="1176338"/>
            </p14:xfrm>
          </p:contentPart>
        </mc:Choice>
        <mc:Fallback>
          <p:pic>
            <p:nvPicPr>
              <p:cNvPr id="13518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182953" y="5365876"/>
                <a:ext cx="4274857" cy="119513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812F1-D7AD-4004-8535-5F02835E6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609607"/>
            <a:ext cx="10969943" cy="5516569"/>
          </a:xfrm>
        </p:spPr>
        <p:txBody>
          <a:bodyPr/>
          <a:lstStyle/>
          <a:p>
            <a:pPr marL="0" indent="0" algn="just">
              <a:buNone/>
            </a:pPr>
            <a:endParaRPr lang="en-US" sz="2400" kern="1200"/>
          </a:p>
          <a:p>
            <a:pPr marL="0" indent="0" algn="just">
              <a:buNone/>
            </a:pPr>
            <a:endParaRPr lang="en-US" sz="2400" b="1" i="1">
              <a:solidFill>
                <a:srgbClr val="0000FF"/>
              </a:solidFill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endParaRPr lang="en-US" sz="2400" b="1" i="1">
              <a:solidFill>
                <a:srgbClr val="0000FF"/>
              </a:solidFill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r>
              <a:rPr lang="en-US" sz="2400" kern="1200"/>
              <a:t> </a:t>
            </a:r>
          </a:p>
          <a:p>
            <a:pPr marL="0" indent="0" algn="just">
              <a:buNone/>
            </a:pPr>
            <a:endParaRPr lang="en-IN" sz="2400" kern="12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US" sz="2900" b="1"/>
              <a:t>D’Alembert’s Principle :</a:t>
            </a:r>
            <a:endParaRPr lang="en-IN" sz="2900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24105-2112-41E1-B9BC-10251D150F4B}"/>
              </a:ext>
            </a:extLst>
          </p:cNvPr>
          <p:cNvSpPr txBox="1">
            <a:spLocks/>
          </p:cNvSpPr>
          <p:nvPr/>
        </p:nvSpPr>
        <p:spPr bwMode="auto">
          <a:xfrm>
            <a:off x="665126" y="571480"/>
            <a:ext cx="11199971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endParaRPr lang="en-US" sz="2400"/>
          </a:p>
        </p:txBody>
      </p:sp>
      <p:pic>
        <p:nvPicPr>
          <p:cNvPr id="3074" name="Picture 2" descr="C:\Users\Admin\Downloads\ezgif.com-gif-maker (3)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4413" y="2857496"/>
            <a:ext cx="5452960" cy="3071834"/>
          </a:xfrm>
          <a:prstGeom prst="rect">
            <a:avLst/>
          </a:prstGeom>
          <a:noFill/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8812F1-D7AD-4004-8535-5F02835E63E7}"/>
              </a:ext>
            </a:extLst>
          </p:cNvPr>
          <p:cNvSpPr txBox="1">
            <a:spLocks/>
          </p:cNvSpPr>
          <p:nvPr/>
        </p:nvSpPr>
        <p:spPr bwMode="auto">
          <a:xfrm>
            <a:off x="761842" y="762007"/>
            <a:ext cx="10969943" cy="53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sz="2400" kern="0"/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D-Alembert’s principle</a:t>
            </a:r>
            <a:r>
              <a:rPr kumimoji="0" lang="en-US" sz="2400" b="0" i="0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states that the resultant force acting on a body together with the reversed effective force (or inertia force), are in equilibrium.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IN" sz="2400" kern="0"/>
              <a:t> </a:t>
            </a:r>
            <a:r>
              <a:rPr lang="en-IN" sz="2400" u="sng" kern="0">
                <a:solidFill>
                  <a:srgbClr val="0000FF"/>
                </a:solidFill>
              </a:rPr>
              <a:t>Inertial force</a:t>
            </a:r>
            <a:r>
              <a:rPr lang="en-IN" sz="2400" kern="0"/>
              <a:t> is defined as the force which is in the opposite direction of the accelerating force and is equal to the product of the accelerating force and the mass of the body.</a:t>
            </a:r>
          </a:p>
          <a:p>
            <a:pPr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2400" kern="0"/>
          </a:p>
          <a:p>
            <a:pPr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2400" kern="0"/>
          </a:p>
          <a:p>
            <a:pPr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2400" kern="0"/>
          </a:p>
          <a:p>
            <a:pPr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2400" kern="0"/>
          </a:p>
          <a:p>
            <a:pPr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2400" kern="0"/>
          </a:p>
          <a:p>
            <a:pPr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2400" kern="0"/>
          </a:p>
          <a:p>
            <a:pPr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2400" kern="0"/>
          </a:p>
          <a:p>
            <a:pPr algn="just" fontAlgn="base">
              <a:spcBef>
                <a:spcPct val="20000"/>
              </a:spcBef>
              <a:spcAft>
                <a:spcPct val="0"/>
              </a:spcAft>
            </a:pPr>
            <a:r>
              <a:rPr lang="en-IN" sz="2400" kern="0">
                <a:solidFill>
                  <a:srgbClr val="0000FF"/>
                </a:solidFill>
              </a:rPr>
              <a:t>“The inertia force acts through the centre of the mass of the body”</a:t>
            </a:r>
          </a:p>
          <a:p>
            <a:pPr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2400" kern="0"/>
          </a:p>
          <a:p>
            <a:pPr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2400" kern="0"/>
          </a:p>
          <a:p>
            <a:pPr algn="just" fontAlgn="base">
              <a:spcBef>
                <a:spcPct val="20000"/>
              </a:spcBef>
              <a:spcAft>
                <a:spcPct val="0"/>
              </a:spcAft>
            </a:pPr>
            <a:endParaRPr lang="en-IN" sz="2400" kern="0"/>
          </a:p>
          <a:p>
            <a:pPr algn="just" fontAlgn="base">
              <a:spcBef>
                <a:spcPct val="20000"/>
              </a:spcBef>
              <a:spcAft>
                <a:spcPct val="0"/>
              </a:spcAft>
            </a:pPr>
            <a:endParaRPr lang="en-IN" sz="2400" kern="0"/>
          </a:p>
          <a:p>
            <a:pPr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2400" kern="0"/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400" b="1" i="1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" y="831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08132" y="4929199"/>
            <a:ext cx="1229026" cy="428628"/>
          </a:xfrm>
          <a:prstGeom prst="rect">
            <a:avLst/>
          </a:prstGeom>
          <a:noFill/>
        </p:spPr>
      </p:pic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" y="1079501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50877" y="5572140"/>
            <a:ext cx="3217645" cy="571504"/>
          </a:xfrm>
          <a:prstGeom prst="rect">
            <a:avLst/>
          </a:prstGeom>
          <a:noFill/>
        </p:spPr>
      </p:pic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1" y="9207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65256" y="3857628"/>
            <a:ext cx="3071835" cy="345874"/>
          </a:xfrm>
          <a:prstGeom prst="rect">
            <a:avLst/>
          </a:prstGeom>
          <a:noFill/>
        </p:spPr>
      </p:pic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1" y="831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36694" y="3357562"/>
            <a:ext cx="977900" cy="374650"/>
          </a:xfrm>
          <a:prstGeom prst="rect">
            <a:avLst/>
          </a:prstGeom>
          <a:noFill/>
        </p:spPr>
      </p:pic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1" y="831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79769" y="3286124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0000FF"/>
                </a:solidFill>
              </a:rPr>
              <a:t>Newton’s Second Law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08462" y="5643578"/>
            <a:ext cx="25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0000FF"/>
                </a:solidFill>
              </a:rPr>
              <a:t>D’Alembert’s Principle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79769" y="4929198"/>
            <a:ext cx="264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0000FF"/>
                </a:solidFill>
              </a:rPr>
              <a:t>Dynamic system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2778" name="Picture 10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08133" y="4286257"/>
            <a:ext cx="1143007" cy="398629"/>
          </a:xfrm>
          <a:prstGeom prst="rect">
            <a:avLst/>
          </a:prstGeom>
          <a:noFill/>
        </p:spPr>
      </p:pic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1" y="1079501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51207" y="4286256"/>
            <a:ext cx="264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0000FF"/>
                </a:solidFill>
              </a:rPr>
              <a:t>Static system</a:t>
            </a:r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9317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642919"/>
            <a:ext cx="10969943" cy="5483252"/>
          </a:xfrm>
        </p:spPr>
        <p:txBody>
          <a:bodyPr/>
          <a:lstStyle/>
          <a:p>
            <a:pPr>
              <a:buNone/>
            </a:pPr>
            <a:endParaRPr lang="en-IN"/>
          </a:p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IN" sz="2900" b="1">
                <a:solidFill>
                  <a:srgbClr val="0000FF"/>
                </a:solidFill>
              </a:rPr>
              <a:t>Problem 5: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441" y="714357"/>
            <a:ext cx="10969943" cy="541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crank and connecting rod of a vertical steam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engine, running at 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1800 rpm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 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60mm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270mm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respectively. The diameter of the piston is 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100mm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the mass of the reciprocating parts is 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1.2kg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During the expansion stroke when the crank has turned  </a:t>
            </a:r>
            <a:r>
              <a:rPr lang="en-IN" sz="2400">
                <a:solidFill>
                  <a:srgbClr val="0000FF"/>
                </a:solidFill>
              </a:rPr>
              <a:t>20</a:t>
            </a:r>
            <a:r>
              <a:rPr lang="en-IN" sz="2400" baseline="30000">
                <a:solidFill>
                  <a:srgbClr val="0000FF"/>
                </a:solidFill>
              </a:rPr>
              <a:t>0</a:t>
            </a:r>
            <a:r>
              <a:rPr lang="en-IN" sz="2400"/>
              <a:t> 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from the 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TDC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the gas pressure is 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650 </a:t>
            </a:r>
            <a:r>
              <a:rPr lang="en-IN" sz="2400" err="1">
                <a:solidFill>
                  <a:srgbClr val="0000FF"/>
                </a:solidFill>
              </a:rPr>
              <a:t>kN</a:t>
            </a:r>
            <a:r>
              <a:rPr lang="en-IN" sz="2400">
                <a:solidFill>
                  <a:srgbClr val="0000FF"/>
                </a:solidFill>
              </a:rPr>
              <a:t>/m</a:t>
            </a:r>
            <a:r>
              <a:rPr lang="en-IN" sz="2400" baseline="30000">
                <a:solidFill>
                  <a:srgbClr val="0000FF"/>
                </a:solidFill>
              </a:rPr>
              <a:t>2</a:t>
            </a:r>
            <a:r>
              <a:rPr kumimoji="0" lang="en-IN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Determine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(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net force on the piston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	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(ii) </a:t>
            </a:r>
            <a:r>
              <a:rPr lang="en-US" sz="2400"/>
              <a:t>net load on the gudgeon pin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lang="en-IN" sz="2400"/>
              <a:t>(iii) thrust on the cylinder walls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2400"/>
              <a:t>	(iv) speed at which the </a:t>
            </a:r>
            <a:r>
              <a:rPr lang="en-IN" sz="2400" err="1"/>
              <a:t>gudgeon</a:t>
            </a:r>
            <a:r>
              <a:rPr lang="en-IN" sz="2400"/>
              <a:t> pin load is reversed in direction</a:t>
            </a:r>
            <a:endParaRPr lang="en-US" sz="2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619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94438" y="514350"/>
              <a:ext cx="1936750" cy="619125"/>
            </p14:xfrm>
          </p:contentPart>
        </mc:Choice>
        <mc:Fallback>
          <p:pic>
            <p:nvPicPr>
              <p:cNvPr id="13619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5073" y="504964"/>
                <a:ext cx="1955480" cy="63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619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69613" y="1092200"/>
              <a:ext cx="549275" cy="65088"/>
            </p14:xfrm>
          </p:contentPart>
        </mc:Choice>
        <mc:Fallback>
          <p:pic>
            <p:nvPicPr>
              <p:cNvPr id="13619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60230" y="1082746"/>
                <a:ext cx="568041" cy="83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619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9350" y="1463675"/>
              <a:ext cx="1939925" cy="395288"/>
            </p14:xfrm>
          </p:contentPart>
        </mc:Choice>
        <mc:Fallback>
          <p:pic>
            <p:nvPicPr>
              <p:cNvPr id="13619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9989" y="1454315"/>
                <a:ext cx="1958647" cy="414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619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5438" y="1400175"/>
              <a:ext cx="2120900" cy="123825"/>
            </p14:xfrm>
          </p:contentPart>
        </mc:Choice>
        <mc:Fallback>
          <p:pic>
            <p:nvPicPr>
              <p:cNvPr id="13619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26077" y="1390924"/>
                <a:ext cx="2139621" cy="142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619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58100" y="1423988"/>
              <a:ext cx="2533650" cy="828675"/>
            </p14:xfrm>
          </p:contentPart>
        </mc:Choice>
        <mc:Fallback>
          <p:pic>
            <p:nvPicPr>
              <p:cNvPr id="13619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48743" y="1414629"/>
                <a:ext cx="2552364" cy="847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619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52700" y="2103438"/>
              <a:ext cx="3414713" cy="1714500"/>
            </p14:xfrm>
          </p:contentPart>
        </mc:Choice>
        <mc:Fallback>
          <p:pic>
            <p:nvPicPr>
              <p:cNvPr id="13619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43340" y="2094075"/>
                <a:ext cx="3433434" cy="1733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620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85513" y="2795588"/>
              <a:ext cx="147637" cy="350837"/>
            </p14:xfrm>
          </p:contentPart>
        </mc:Choice>
        <mc:Fallback>
          <p:pic>
            <p:nvPicPr>
              <p:cNvPr id="13620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76173" y="2786251"/>
                <a:ext cx="166316" cy="369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620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8288" y="3146425"/>
              <a:ext cx="820737" cy="125413"/>
            </p14:xfrm>
          </p:contentPart>
        </mc:Choice>
        <mc:Fallback>
          <p:pic>
            <p:nvPicPr>
              <p:cNvPr id="13620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38933" y="3137109"/>
                <a:ext cx="839447" cy="144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620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59550" y="3025775"/>
              <a:ext cx="1576388" cy="252413"/>
            </p14:xfrm>
          </p:contentPart>
        </mc:Choice>
        <mc:Fallback>
          <p:pic>
            <p:nvPicPr>
              <p:cNvPr id="13620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50197" y="3016413"/>
                <a:ext cx="1595095" cy="271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620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40750" y="2792413"/>
              <a:ext cx="2484438" cy="336550"/>
            </p14:xfrm>
          </p:contentPart>
        </mc:Choice>
        <mc:Fallback>
          <p:pic>
            <p:nvPicPr>
              <p:cNvPr id="13620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31395" y="2783014"/>
                <a:ext cx="2503148" cy="355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620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31375" y="4065588"/>
              <a:ext cx="350838" cy="130175"/>
            </p14:xfrm>
          </p:contentPart>
        </mc:Choice>
        <mc:Fallback>
          <p:pic>
            <p:nvPicPr>
              <p:cNvPr id="13620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22029" y="4056213"/>
                <a:ext cx="369530" cy="148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620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6975" y="4659313"/>
              <a:ext cx="1204913" cy="273050"/>
            </p14:xfrm>
          </p:contentPart>
        </mc:Choice>
        <mc:Fallback>
          <p:pic>
            <p:nvPicPr>
              <p:cNvPr id="13620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7618" y="4649922"/>
                <a:ext cx="1223627" cy="291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3620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95375" y="4995863"/>
              <a:ext cx="1316038" cy="184150"/>
            </p14:xfrm>
          </p:contentPart>
        </mc:Choice>
        <mc:Fallback>
          <p:pic>
            <p:nvPicPr>
              <p:cNvPr id="13620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85995" y="4986438"/>
                <a:ext cx="1334797" cy="2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3620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11538" y="4300538"/>
              <a:ext cx="7805737" cy="682625"/>
            </p14:xfrm>
          </p:contentPart>
        </mc:Choice>
        <mc:Fallback>
          <p:pic>
            <p:nvPicPr>
              <p:cNvPr id="13620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02178" y="4291192"/>
                <a:ext cx="7824458" cy="701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620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28300" y="4727575"/>
              <a:ext cx="395288" cy="234950"/>
            </p14:xfrm>
          </p:contentPart>
        </mc:Choice>
        <mc:Fallback>
          <p:pic>
            <p:nvPicPr>
              <p:cNvPr id="13620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518931" y="4718220"/>
                <a:ext cx="414025" cy="253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3620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95038" y="4813300"/>
              <a:ext cx="87312" cy="34925"/>
            </p14:xfrm>
          </p:contentPart>
        </mc:Choice>
        <mc:Fallback>
          <p:pic>
            <p:nvPicPr>
              <p:cNvPr id="13620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085579" y="4804219"/>
                <a:ext cx="106230" cy="53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3621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50625" y="4714875"/>
              <a:ext cx="568325" cy="176213"/>
            </p14:xfrm>
          </p:contentPart>
        </mc:Choice>
        <mc:Fallback>
          <p:pic>
            <p:nvPicPr>
              <p:cNvPr id="13621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341243" y="4705506"/>
                <a:ext cx="587089" cy="194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621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4088" y="5097463"/>
              <a:ext cx="1439862" cy="315912"/>
            </p14:xfrm>
          </p:contentPart>
        </mc:Choice>
        <mc:Fallback>
          <p:pic>
            <p:nvPicPr>
              <p:cNvPr id="13621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84731" y="5088108"/>
                <a:ext cx="1458576" cy="334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3621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76825" y="5076825"/>
              <a:ext cx="936625" cy="274638"/>
            </p14:xfrm>
          </p:contentPart>
        </mc:Choice>
        <mc:Fallback>
          <p:pic>
            <p:nvPicPr>
              <p:cNvPr id="13621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67466" y="5067454"/>
                <a:ext cx="955343" cy="293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621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53150" y="5233988"/>
              <a:ext cx="98425" cy="47625"/>
            </p14:xfrm>
          </p:contentPart>
        </mc:Choice>
        <mc:Fallback>
          <p:pic>
            <p:nvPicPr>
              <p:cNvPr id="13621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43810" y="5224314"/>
                <a:ext cx="117104" cy="66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3621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29375" y="5059363"/>
              <a:ext cx="434975" cy="160337"/>
            </p14:xfrm>
          </p:contentPart>
        </mc:Choice>
        <mc:Fallback>
          <p:pic>
            <p:nvPicPr>
              <p:cNvPr id="13621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20013" y="5050058"/>
                <a:ext cx="453699" cy="178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621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35800" y="5189538"/>
              <a:ext cx="141288" cy="69850"/>
            </p14:xfrm>
          </p:contentPart>
        </mc:Choice>
        <mc:Fallback>
          <p:pic>
            <p:nvPicPr>
              <p:cNvPr id="13621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26429" y="5180177"/>
                <a:ext cx="160030" cy="88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621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00925" y="5005388"/>
              <a:ext cx="746125" cy="179387"/>
            </p14:xfrm>
          </p:contentPart>
        </mc:Choice>
        <mc:Fallback>
          <p:pic>
            <p:nvPicPr>
              <p:cNvPr id="13621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91567" y="4995985"/>
                <a:ext cx="764841" cy="198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621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78925" y="5097463"/>
              <a:ext cx="612775" cy="176212"/>
            </p14:xfrm>
          </p:contentPart>
        </mc:Choice>
        <mc:Fallback>
          <p:pic>
            <p:nvPicPr>
              <p:cNvPr id="13621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169575" y="5088132"/>
                <a:ext cx="631475" cy="194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621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50450" y="5075238"/>
              <a:ext cx="1546225" cy="295275"/>
            </p14:xfrm>
          </p:contentPart>
        </mc:Choice>
        <mc:Fallback>
          <p:pic>
            <p:nvPicPr>
              <p:cNvPr id="13621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941090" y="5065864"/>
                <a:ext cx="1564945" cy="314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621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24263" y="5438775"/>
              <a:ext cx="1074737" cy="304800"/>
            </p14:xfrm>
          </p:contentPart>
        </mc:Choice>
        <mc:Fallback>
          <p:pic>
            <p:nvPicPr>
              <p:cNvPr id="13621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14908" y="5429452"/>
                <a:ext cx="1093447" cy="323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622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87925" y="5440363"/>
              <a:ext cx="823913" cy="230187"/>
            </p14:xfrm>
          </p:contentPart>
        </mc:Choice>
        <mc:Fallback>
          <p:pic>
            <p:nvPicPr>
              <p:cNvPr id="13622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78566" y="5430997"/>
                <a:ext cx="842630" cy="248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622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57888" y="5483225"/>
              <a:ext cx="850900" cy="231775"/>
            </p14:xfrm>
          </p:contentPart>
        </mc:Choice>
        <mc:Fallback>
          <p:pic>
            <p:nvPicPr>
              <p:cNvPr id="13622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48541" y="5473897"/>
                <a:ext cx="869593" cy="250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622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5950" y="5440363"/>
              <a:ext cx="1027113" cy="160337"/>
            </p14:xfrm>
          </p:contentPart>
        </mc:Choice>
        <mc:Fallback>
          <p:pic>
            <p:nvPicPr>
              <p:cNvPr id="13622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56583" y="5431016"/>
                <a:ext cx="1045847" cy="179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622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65538" y="5870575"/>
              <a:ext cx="1414462" cy="209550"/>
            </p14:xfrm>
          </p:contentPart>
        </mc:Choice>
        <mc:Fallback>
          <p:pic>
            <p:nvPicPr>
              <p:cNvPr id="13622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56185" y="5861181"/>
                <a:ext cx="1433168" cy="228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622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60988" y="5870575"/>
              <a:ext cx="635000" cy="166688"/>
            </p14:xfrm>
          </p:contentPart>
        </mc:Choice>
        <mc:Fallback>
          <p:pic>
            <p:nvPicPr>
              <p:cNvPr id="13622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51613" y="5861194"/>
                <a:ext cx="653751" cy="185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622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61088" y="5778500"/>
              <a:ext cx="477837" cy="268288"/>
            </p14:xfrm>
          </p:contentPart>
        </mc:Choice>
        <mc:Fallback>
          <p:pic>
            <p:nvPicPr>
              <p:cNvPr id="13622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151747" y="5769099"/>
                <a:ext cx="496519" cy="287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622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23088" y="5843588"/>
              <a:ext cx="904875" cy="142875"/>
            </p14:xfrm>
          </p:contentPart>
        </mc:Choice>
        <mc:Fallback>
          <p:pic>
            <p:nvPicPr>
              <p:cNvPr id="13622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913726" y="5834160"/>
                <a:ext cx="923599" cy="161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622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91475" y="5724525"/>
              <a:ext cx="741363" cy="160338"/>
            </p14:xfrm>
          </p:contentPart>
        </mc:Choice>
        <mc:Fallback>
          <p:pic>
            <p:nvPicPr>
              <p:cNvPr id="13622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982100" y="5715157"/>
                <a:ext cx="760113" cy="179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622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63075" y="5570538"/>
              <a:ext cx="422275" cy="460375"/>
            </p14:xfrm>
          </p:contentPart>
        </mc:Choice>
        <mc:Fallback>
          <p:pic>
            <p:nvPicPr>
              <p:cNvPr id="13622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353723" y="5561194"/>
                <a:ext cx="440979" cy="479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622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01250" y="5419725"/>
              <a:ext cx="1581150" cy="411163"/>
            </p14:xfrm>
          </p:contentPart>
        </mc:Choice>
        <mc:Fallback>
          <p:pic>
            <p:nvPicPr>
              <p:cNvPr id="13622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991890" y="5410356"/>
                <a:ext cx="1599870" cy="429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623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90275" y="5854700"/>
              <a:ext cx="1009650" cy="361950"/>
            </p14:xfrm>
          </p:contentPart>
        </mc:Choice>
        <mc:Fallback>
          <p:pic>
            <p:nvPicPr>
              <p:cNvPr id="13623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080916" y="5845327"/>
                <a:ext cx="1028367" cy="380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623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0125" y="1106488"/>
              <a:ext cx="977900" cy="406400"/>
            </p14:xfrm>
          </p:contentPart>
        </mc:Choice>
        <mc:Fallback>
          <p:pic>
            <p:nvPicPr>
              <p:cNvPr id="13623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60767" y="1097195"/>
                <a:ext cx="996616" cy="424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623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5950" y="4094163"/>
              <a:ext cx="387350" cy="211137"/>
            </p14:xfrm>
          </p:contentPart>
        </mc:Choice>
        <mc:Fallback>
          <p:pic>
            <p:nvPicPr>
              <p:cNvPr id="13623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06590" y="4084795"/>
                <a:ext cx="406070" cy="229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623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24300" y="2965450"/>
              <a:ext cx="592138" cy="160338"/>
            </p14:xfrm>
          </p:contentPart>
        </mc:Choice>
        <mc:Fallback>
          <p:pic>
            <p:nvPicPr>
              <p:cNvPr id="13623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914935" y="2956018"/>
                <a:ext cx="610867" cy="179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623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1850" y="2749550"/>
              <a:ext cx="638175" cy="1046163"/>
            </p14:xfrm>
          </p:contentPart>
        </mc:Choice>
        <mc:Fallback>
          <p:pic>
            <p:nvPicPr>
              <p:cNvPr id="13623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22497" y="2740190"/>
                <a:ext cx="656881" cy="1064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6235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49725" y="3673475"/>
              <a:ext cx="5416550" cy="1584325"/>
            </p14:xfrm>
          </p:contentPart>
        </mc:Choice>
        <mc:Fallback>
          <p:pic>
            <p:nvPicPr>
              <p:cNvPr id="136235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140365" y="3664109"/>
                <a:ext cx="5435270" cy="160305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721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51863" y="779463"/>
              <a:ext cx="538162" cy="3198812"/>
            </p14:xfrm>
          </p:contentPart>
        </mc:Choice>
        <mc:Fallback>
          <p:pic>
            <p:nvPicPr>
              <p:cNvPr id="13721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2472" y="770102"/>
                <a:ext cx="556943" cy="3217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721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94763" y="889000"/>
              <a:ext cx="1525587" cy="3036888"/>
            </p14:xfrm>
          </p:contentPart>
        </mc:Choice>
        <mc:Fallback>
          <p:pic>
            <p:nvPicPr>
              <p:cNvPr id="13721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85399" y="879632"/>
                <a:ext cx="1544315" cy="3055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722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72663" y="2654300"/>
              <a:ext cx="544512" cy="341313"/>
            </p14:xfrm>
          </p:contentPart>
        </mc:Choice>
        <mc:Fallback>
          <p:pic>
            <p:nvPicPr>
              <p:cNvPr id="13722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63318" y="2644959"/>
                <a:ext cx="563202" cy="359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722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44000" y="2530475"/>
              <a:ext cx="447675" cy="68263"/>
            </p14:xfrm>
          </p:contentPart>
        </mc:Choice>
        <mc:Fallback>
          <p:pic>
            <p:nvPicPr>
              <p:cNvPr id="13722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34651" y="2521231"/>
                <a:ext cx="466373" cy="86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722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85175" y="2520950"/>
              <a:ext cx="573088" cy="236538"/>
            </p14:xfrm>
          </p:contentPart>
        </mc:Choice>
        <mc:Fallback>
          <p:pic>
            <p:nvPicPr>
              <p:cNvPr id="13722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75792" y="2511618"/>
                <a:ext cx="591854" cy="255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722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00700" y="893763"/>
              <a:ext cx="1685925" cy="1844675"/>
            </p14:xfrm>
          </p:contentPart>
        </mc:Choice>
        <mc:Fallback>
          <p:pic>
            <p:nvPicPr>
              <p:cNvPr id="13722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91346" y="884401"/>
                <a:ext cx="1704634" cy="1863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722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20050" y="2851150"/>
              <a:ext cx="939800" cy="1814513"/>
            </p14:xfrm>
          </p:contentPart>
        </mc:Choice>
        <mc:Fallback>
          <p:pic>
            <p:nvPicPr>
              <p:cNvPr id="13722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10692" y="2841782"/>
                <a:ext cx="958517" cy="1833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722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55100" y="3994150"/>
              <a:ext cx="449263" cy="944563"/>
            </p14:xfrm>
          </p:contentPart>
        </mc:Choice>
        <mc:Fallback>
          <p:pic>
            <p:nvPicPr>
              <p:cNvPr id="13722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45710" y="3984787"/>
                <a:ext cx="468042" cy="963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722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20188" y="3086100"/>
              <a:ext cx="982662" cy="611188"/>
            </p14:xfrm>
          </p:contentPart>
        </mc:Choice>
        <mc:Fallback>
          <p:pic>
            <p:nvPicPr>
              <p:cNvPr id="13722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10826" y="3076741"/>
                <a:ext cx="1001386" cy="629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722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66213" y="1477963"/>
              <a:ext cx="3033712" cy="3163887"/>
            </p14:xfrm>
          </p:contentPart>
        </mc:Choice>
        <mc:Fallback>
          <p:pic>
            <p:nvPicPr>
              <p:cNvPr id="13722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56852" y="1468603"/>
                <a:ext cx="3052434" cy="3182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722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31225" y="2220913"/>
              <a:ext cx="358775" cy="187325"/>
            </p14:xfrm>
          </p:contentPart>
        </mc:Choice>
        <mc:Fallback>
          <p:pic>
            <p:nvPicPr>
              <p:cNvPr id="13722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521869" y="2211547"/>
                <a:ext cx="377487" cy="206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722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45575" y="2484438"/>
              <a:ext cx="23813" cy="31750"/>
            </p14:xfrm>
          </p:contentPart>
        </mc:Choice>
        <mc:Fallback>
          <p:pic>
            <p:nvPicPr>
              <p:cNvPr id="13722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36194" y="2475057"/>
                <a:ext cx="42575" cy="50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3723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15413" y="1311275"/>
              <a:ext cx="282575" cy="400050"/>
            </p14:xfrm>
          </p:contentPart>
        </mc:Choice>
        <mc:Fallback>
          <p:pic>
            <p:nvPicPr>
              <p:cNvPr id="13723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06066" y="1301913"/>
                <a:ext cx="301270" cy="418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3723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26613" y="1617663"/>
              <a:ext cx="688975" cy="173037"/>
            </p14:xfrm>
          </p:contentPart>
        </mc:Choice>
        <mc:Fallback>
          <p:pic>
            <p:nvPicPr>
              <p:cNvPr id="13723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717254" y="1608310"/>
                <a:ext cx="707693" cy="191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723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74975" y="522288"/>
              <a:ext cx="2774950" cy="1420812"/>
            </p14:xfrm>
          </p:contentPart>
        </mc:Choice>
        <mc:Fallback>
          <p:pic>
            <p:nvPicPr>
              <p:cNvPr id="13723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65616" y="512929"/>
                <a:ext cx="2793668" cy="1439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3723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1350" y="733425"/>
              <a:ext cx="747713" cy="282575"/>
            </p14:xfrm>
          </p:contentPart>
        </mc:Choice>
        <mc:Fallback>
          <p:pic>
            <p:nvPicPr>
              <p:cNvPr id="13723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1999" y="724101"/>
                <a:ext cx="766415" cy="301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3723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8938" y="593725"/>
              <a:ext cx="2238375" cy="382588"/>
            </p14:xfrm>
          </p:contentPart>
        </mc:Choice>
        <mc:Fallback>
          <p:pic>
            <p:nvPicPr>
              <p:cNvPr id="13723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49580" y="584367"/>
                <a:ext cx="2257091" cy="401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723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98713" y="1217613"/>
              <a:ext cx="215900" cy="295275"/>
            </p14:xfrm>
          </p:contentPart>
        </mc:Choice>
        <mc:Fallback>
          <p:pic>
            <p:nvPicPr>
              <p:cNvPr id="13723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89404" y="1208273"/>
                <a:ext cx="234518" cy="313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3723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5113" y="1417638"/>
              <a:ext cx="161925" cy="77787"/>
            </p14:xfrm>
          </p:contentPart>
        </mc:Choice>
        <mc:Fallback>
          <p:pic>
            <p:nvPicPr>
              <p:cNvPr id="13723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95695" y="1408143"/>
                <a:ext cx="180762" cy="96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723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41663" y="1168400"/>
              <a:ext cx="850900" cy="557213"/>
            </p14:xfrm>
          </p:contentPart>
        </mc:Choice>
        <mc:Fallback>
          <p:pic>
            <p:nvPicPr>
              <p:cNvPr id="13723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32289" y="1159029"/>
                <a:ext cx="869649" cy="575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3723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76713" y="1065213"/>
              <a:ext cx="354012" cy="361950"/>
            </p14:xfrm>
          </p:contentPart>
        </mc:Choice>
        <mc:Fallback>
          <p:pic>
            <p:nvPicPr>
              <p:cNvPr id="13723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67387" y="1055830"/>
                <a:ext cx="372663" cy="380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723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64088" y="1030288"/>
              <a:ext cx="920750" cy="338137"/>
            </p14:xfrm>
          </p:contentPart>
        </mc:Choice>
        <mc:Fallback>
          <p:pic>
            <p:nvPicPr>
              <p:cNvPr id="13723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54729" y="1020945"/>
                <a:ext cx="939467" cy="356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724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29275" y="2060575"/>
              <a:ext cx="203200" cy="520700"/>
            </p14:xfrm>
          </p:contentPart>
        </mc:Choice>
        <mc:Fallback>
          <p:pic>
            <p:nvPicPr>
              <p:cNvPr id="13724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619924" y="2051193"/>
                <a:ext cx="221902" cy="539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724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60475" y="2159000"/>
              <a:ext cx="773113" cy="552450"/>
            </p14:xfrm>
          </p:contentPart>
        </mc:Choice>
        <mc:Fallback>
          <p:pic>
            <p:nvPicPr>
              <p:cNvPr id="13724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51095" y="2149649"/>
                <a:ext cx="791873" cy="571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724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89175" y="2198688"/>
              <a:ext cx="460375" cy="254000"/>
            </p14:xfrm>
          </p:contentPart>
        </mc:Choice>
        <mc:Fallback>
          <p:pic>
            <p:nvPicPr>
              <p:cNvPr id="13724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79816" y="2189321"/>
                <a:ext cx="479092" cy="272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724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60700" y="2444750"/>
              <a:ext cx="112713" cy="52388"/>
            </p14:xfrm>
          </p:contentPart>
        </mc:Choice>
        <mc:Fallback>
          <p:pic>
            <p:nvPicPr>
              <p:cNvPr id="13724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51337" y="2435484"/>
                <a:ext cx="131438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724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87725" y="2101850"/>
              <a:ext cx="2214563" cy="627063"/>
            </p14:xfrm>
          </p:contentPart>
        </mc:Choice>
        <mc:Fallback>
          <p:pic>
            <p:nvPicPr>
              <p:cNvPr id="13724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78364" y="2092480"/>
                <a:ext cx="2233285" cy="645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724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5000" y="2790825"/>
              <a:ext cx="1277938" cy="504825"/>
            </p14:xfrm>
          </p:contentPart>
        </mc:Choice>
        <mc:Fallback>
          <p:pic>
            <p:nvPicPr>
              <p:cNvPr id="13724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65633" y="2781423"/>
                <a:ext cx="1296673" cy="523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724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91063" y="2727325"/>
              <a:ext cx="1444625" cy="914400"/>
            </p14:xfrm>
          </p:contentPart>
        </mc:Choice>
        <mc:Fallback>
          <p:pic>
            <p:nvPicPr>
              <p:cNvPr id="13724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81685" y="2717994"/>
                <a:ext cx="1463382" cy="933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724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97238" y="3792538"/>
              <a:ext cx="142875" cy="95250"/>
            </p14:xfrm>
          </p:contentPart>
        </mc:Choice>
        <mc:Fallback>
          <p:pic>
            <p:nvPicPr>
              <p:cNvPr id="13724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87881" y="3783193"/>
                <a:ext cx="161589" cy="113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724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27438" y="3687763"/>
              <a:ext cx="1141412" cy="220662"/>
            </p14:xfrm>
          </p:contentPart>
        </mc:Choice>
        <mc:Fallback>
          <p:pic>
            <p:nvPicPr>
              <p:cNvPr id="13724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18061" y="3678419"/>
                <a:ext cx="1160165" cy="239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724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8088" y="3725863"/>
              <a:ext cx="1266825" cy="160337"/>
            </p14:xfrm>
          </p:contentPart>
        </mc:Choice>
        <mc:Fallback>
          <p:pic>
            <p:nvPicPr>
              <p:cNvPr id="13724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008723" y="3716431"/>
                <a:ext cx="1285555" cy="1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725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30338" y="4070350"/>
              <a:ext cx="500062" cy="528638"/>
            </p14:xfrm>
          </p:contentPart>
        </mc:Choice>
        <mc:Fallback>
          <p:pic>
            <p:nvPicPr>
              <p:cNvPr id="13725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420978" y="4061000"/>
                <a:ext cx="518783" cy="547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725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9638" y="4206875"/>
              <a:ext cx="763587" cy="344488"/>
            </p14:xfrm>
          </p:contentPart>
        </mc:Choice>
        <mc:Fallback>
          <p:pic>
            <p:nvPicPr>
              <p:cNvPr id="13725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70282" y="4197486"/>
                <a:ext cx="782299" cy="363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725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21025" y="4175125"/>
              <a:ext cx="1246188" cy="446088"/>
            </p14:xfrm>
          </p:contentPart>
        </mc:Choice>
        <mc:Fallback>
          <p:pic>
            <p:nvPicPr>
              <p:cNvPr id="13725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111663" y="4165703"/>
                <a:ext cx="1264911" cy="464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725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92638" y="4117975"/>
              <a:ext cx="1184275" cy="577850"/>
            </p14:xfrm>
          </p:contentPart>
        </mc:Choice>
        <mc:Fallback>
          <p:pic>
            <p:nvPicPr>
              <p:cNvPr id="13725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583282" y="4108603"/>
                <a:ext cx="1202987" cy="596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725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87550" y="4498975"/>
              <a:ext cx="5141913" cy="990600"/>
            </p14:xfrm>
          </p:contentPart>
        </mc:Choice>
        <mc:Fallback>
          <p:pic>
            <p:nvPicPr>
              <p:cNvPr id="13725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978189" y="4489630"/>
                <a:ext cx="5160636" cy="1009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725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42250" y="5138738"/>
              <a:ext cx="2982913" cy="590550"/>
            </p14:xfrm>
          </p:contentPart>
        </mc:Choice>
        <mc:Fallback>
          <p:pic>
            <p:nvPicPr>
              <p:cNvPr id="13725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832888" y="5129381"/>
                <a:ext cx="3001637" cy="609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7256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53375" y="5826125"/>
              <a:ext cx="4146550" cy="504825"/>
            </p14:xfrm>
          </p:contentPart>
        </mc:Choice>
        <mc:Fallback>
          <p:pic>
            <p:nvPicPr>
              <p:cNvPr id="137256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944015" y="5816756"/>
                <a:ext cx="4165270" cy="523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7257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30350" y="5738813"/>
              <a:ext cx="3444875" cy="636587"/>
            </p14:xfrm>
          </p:contentPart>
        </mc:Choice>
        <mc:Fallback>
          <p:pic>
            <p:nvPicPr>
              <p:cNvPr id="137257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520990" y="5729446"/>
                <a:ext cx="3463595" cy="655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7258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9325" y="1993900"/>
              <a:ext cx="895350" cy="825500"/>
            </p14:xfrm>
          </p:contentPart>
        </mc:Choice>
        <mc:Fallback>
          <p:pic>
            <p:nvPicPr>
              <p:cNvPr id="137258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39957" y="1984528"/>
                <a:ext cx="914086" cy="844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7259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75400" y="3578225"/>
              <a:ext cx="495300" cy="225425"/>
            </p14:xfrm>
          </p:contentPart>
        </mc:Choice>
        <mc:Fallback>
          <p:pic>
            <p:nvPicPr>
              <p:cNvPr id="137259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366034" y="3568847"/>
                <a:ext cx="514031" cy="244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7260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4075" y="4224338"/>
              <a:ext cx="636588" cy="279400"/>
            </p14:xfrm>
          </p:contentPart>
        </mc:Choice>
        <mc:Fallback>
          <p:pic>
            <p:nvPicPr>
              <p:cNvPr id="137260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44713" y="4215013"/>
                <a:ext cx="655311" cy="298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37261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28875" y="5576888"/>
              <a:ext cx="969963" cy="246062"/>
            </p14:xfrm>
          </p:contentPart>
        </mc:Choice>
        <mc:Fallback>
          <p:pic>
            <p:nvPicPr>
              <p:cNvPr id="137261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419517" y="5567494"/>
                <a:ext cx="988678" cy="264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37262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89400" y="5932488"/>
              <a:ext cx="26988" cy="177800"/>
            </p14:xfrm>
          </p:contentPart>
        </mc:Choice>
        <mc:Fallback>
          <p:pic>
            <p:nvPicPr>
              <p:cNvPr id="137262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080167" y="5923092"/>
                <a:ext cx="45453" cy="196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37263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13238" y="5895975"/>
              <a:ext cx="866775" cy="231775"/>
            </p14:xfrm>
          </p:contentPart>
        </mc:Choice>
        <mc:Fallback>
          <p:pic>
            <p:nvPicPr>
              <p:cNvPr id="137263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303871" y="5886603"/>
                <a:ext cx="885508" cy="250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37264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60013" y="5068888"/>
              <a:ext cx="714375" cy="531812"/>
            </p14:xfrm>
          </p:contentPart>
        </mc:Choice>
        <mc:Fallback>
          <p:pic>
            <p:nvPicPr>
              <p:cNvPr id="137264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250651" y="5059526"/>
                <a:ext cx="733099" cy="55053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336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17613" y="511175"/>
              <a:ext cx="688975" cy="352425"/>
            </p14:xfrm>
          </p:contentPart>
        </mc:Choice>
        <mc:Fallback>
          <p:pic>
            <p:nvPicPr>
              <p:cNvPr id="14336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8239" y="501825"/>
                <a:ext cx="707723" cy="371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336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16138" y="612775"/>
              <a:ext cx="931862" cy="285750"/>
            </p14:xfrm>
          </p:contentPart>
        </mc:Choice>
        <mc:Fallback>
          <p:pic>
            <p:nvPicPr>
              <p:cNvPr id="14336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6783" y="603394"/>
                <a:ext cx="950571" cy="304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336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49613" y="549275"/>
              <a:ext cx="279400" cy="495300"/>
            </p14:xfrm>
          </p:contentPart>
        </mc:Choice>
        <mc:Fallback>
          <p:pic>
            <p:nvPicPr>
              <p:cNvPr id="14336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40227" y="539889"/>
                <a:ext cx="298171" cy="51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336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98875" y="596900"/>
              <a:ext cx="190500" cy="403225"/>
            </p14:xfrm>
          </p:contentPart>
        </mc:Choice>
        <mc:Fallback>
          <p:pic>
            <p:nvPicPr>
              <p:cNvPr id="14336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89494" y="587523"/>
                <a:ext cx="209261" cy="421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336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56063" y="901700"/>
              <a:ext cx="147637" cy="50800"/>
            </p14:xfrm>
          </p:contentPart>
        </mc:Choice>
        <mc:Fallback>
          <p:pic>
            <p:nvPicPr>
              <p:cNvPr id="14336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46632" y="892591"/>
                <a:ext cx="166500" cy="69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336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9613" y="606425"/>
              <a:ext cx="976312" cy="571500"/>
            </p14:xfrm>
          </p:contentPart>
        </mc:Choice>
        <mc:Fallback>
          <p:pic>
            <p:nvPicPr>
              <p:cNvPr id="14336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10250" y="597056"/>
                <a:ext cx="995039" cy="590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336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8175" y="665163"/>
              <a:ext cx="344488" cy="331787"/>
            </p14:xfrm>
          </p:contentPart>
        </mc:Choice>
        <mc:Fallback>
          <p:pic>
            <p:nvPicPr>
              <p:cNvPr id="14336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08806" y="655837"/>
                <a:ext cx="363226" cy="350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336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4275" y="711200"/>
              <a:ext cx="927100" cy="369888"/>
            </p14:xfrm>
          </p:contentPart>
        </mc:Choice>
        <mc:Fallback>
          <p:pic>
            <p:nvPicPr>
              <p:cNvPr id="14336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54907" y="701827"/>
                <a:ext cx="945837" cy="388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337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56075" y="1579563"/>
              <a:ext cx="147638" cy="46037"/>
            </p14:xfrm>
          </p:contentPart>
        </mc:Choice>
        <mc:Fallback>
          <p:pic>
            <p:nvPicPr>
              <p:cNvPr id="14337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46690" y="1569910"/>
                <a:ext cx="166409" cy="65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337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89450" y="1360488"/>
              <a:ext cx="1978025" cy="260350"/>
            </p14:xfrm>
          </p:contentPart>
        </mc:Choice>
        <mc:Fallback>
          <p:pic>
            <p:nvPicPr>
              <p:cNvPr id="14337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80087" y="1351151"/>
                <a:ext cx="1996750" cy="279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337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30988" y="1381125"/>
              <a:ext cx="217487" cy="223838"/>
            </p14:xfrm>
          </p:contentPart>
        </mc:Choice>
        <mc:Fallback>
          <p:pic>
            <p:nvPicPr>
              <p:cNvPr id="14337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21564" y="1371723"/>
                <a:ext cx="236336" cy="242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337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64375" y="1311275"/>
              <a:ext cx="896938" cy="225425"/>
            </p14:xfrm>
          </p:contentPart>
        </mc:Choice>
        <mc:Fallback>
          <p:pic>
            <p:nvPicPr>
              <p:cNvPr id="14337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55013" y="1301897"/>
                <a:ext cx="915662" cy="244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337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32788" y="1384300"/>
              <a:ext cx="269875" cy="101600"/>
            </p14:xfrm>
          </p:contentPart>
        </mc:Choice>
        <mc:Fallback>
          <p:pic>
            <p:nvPicPr>
              <p:cNvPr id="14337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23382" y="1374899"/>
                <a:ext cx="288687" cy="120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4337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51888" y="1182688"/>
              <a:ext cx="1757362" cy="288925"/>
            </p14:xfrm>
          </p:contentPart>
        </mc:Choice>
        <mc:Fallback>
          <p:pic>
            <p:nvPicPr>
              <p:cNvPr id="14337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42523" y="1173345"/>
                <a:ext cx="1776092" cy="307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4337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61513" y="1643063"/>
              <a:ext cx="1951037" cy="495300"/>
            </p14:xfrm>
          </p:contentPart>
        </mc:Choice>
        <mc:Fallback>
          <p:pic>
            <p:nvPicPr>
              <p:cNvPr id="14337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52149" y="1633704"/>
                <a:ext cx="1969766" cy="514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337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48825" y="1824038"/>
              <a:ext cx="830263" cy="1374775"/>
            </p14:xfrm>
          </p:contentPart>
        </mc:Choice>
        <mc:Fallback>
          <p:pic>
            <p:nvPicPr>
              <p:cNvPr id="14337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639456" y="1814683"/>
                <a:ext cx="849002" cy="1393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4337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77300" y="1852613"/>
              <a:ext cx="1649413" cy="2371725"/>
            </p14:xfrm>
          </p:contentPart>
        </mc:Choice>
        <mc:Fallback>
          <p:pic>
            <p:nvPicPr>
              <p:cNvPr id="14337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67943" y="1843253"/>
                <a:ext cx="1668128" cy="2390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4337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78513" y="2273300"/>
              <a:ext cx="163512" cy="403225"/>
            </p14:xfrm>
          </p:contentPart>
        </mc:Choice>
        <mc:Fallback>
          <p:pic>
            <p:nvPicPr>
              <p:cNvPr id="14337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69107" y="2263948"/>
                <a:ext cx="182323" cy="421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4338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913" y="2292350"/>
              <a:ext cx="1225550" cy="339725"/>
            </p14:xfrm>
          </p:contentPart>
        </mc:Choice>
        <mc:Fallback>
          <p:pic>
            <p:nvPicPr>
              <p:cNvPr id="14338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3549" y="2283023"/>
                <a:ext cx="1244277" cy="358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4338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09763" y="2309813"/>
              <a:ext cx="495300" cy="217487"/>
            </p14:xfrm>
          </p:contentPart>
        </mc:Choice>
        <mc:Fallback>
          <p:pic>
            <p:nvPicPr>
              <p:cNvPr id="14338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00397" y="2300528"/>
                <a:ext cx="514031" cy="236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4338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09863" y="2316163"/>
              <a:ext cx="877887" cy="223837"/>
            </p14:xfrm>
          </p:contentPart>
        </mc:Choice>
        <mc:Fallback>
          <p:pic>
            <p:nvPicPr>
              <p:cNvPr id="14338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00505" y="2306806"/>
                <a:ext cx="896604" cy="242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4338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63975" y="2330450"/>
              <a:ext cx="906463" cy="352425"/>
            </p14:xfrm>
          </p:contentPart>
        </mc:Choice>
        <mc:Fallback>
          <p:pic>
            <p:nvPicPr>
              <p:cNvPr id="14338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54615" y="2321100"/>
                <a:ext cx="925183" cy="371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4338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97450" y="2174875"/>
              <a:ext cx="885825" cy="430213"/>
            </p14:xfrm>
          </p:contentPart>
        </mc:Choice>
        <mc:Fallback>
          <p:pic>
            <p:nvPicPr>
              <p:cNvPr id="14338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88088" y="2165491"/>
                <a:ext cx="904550" cy="448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338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41600" y="3057525"/>
              <a:ext cx="274638" cy="306388"/>
            </p14:xfrm>
          </p:contentPart>
        </mc:Choice>
        <mc:Fallback>
          <p:pic>
            <p:nvPicPr>
              <p:cNvPr id="14338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32217" y="3048175"/>
                <a:ext cx="293404" cy="325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338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3413" y="3214688"/>
              <a:ext cx="141287" cy="53975"/>
            </p14:xfrm>
          </p:contentPart>
        </mc:Choice>
        <mc:Fallback>
          <p:pic>
            <p:nvPicPr>
              <p:cNvPr id="14338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64018" y="3205206"/>
                <a:ext cx="160077" cy="72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338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33788" y="2941638"/>
              <a:ext cx="165100" cy="220662"/>
            </p14:xfrm>
          </p:contentPart>
        </mc:Choice>
        <mc:Fallback>
          <p:pic>
            <p:nvPicPr>
              <p:cNvPr id="14338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24416" y="2932233"/>
                <a:ext cx="183845" cy="239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338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06900" y="3151188"/>
              <a:ext cx="114300" cy="77787"/>
            </p14:xfrm>
          </p:contentPart>
        </mc:Choice>
        <mc:Fallback>
          <p:pic>
            <p:nvPicPr>
              <p:cNvPr id="14338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397496" y="3141825"/>
                <a:ext cx="133109" cy="96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338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73625" y="2968625"/>
              <a:ext cx="1281113" cy="236538"/>
            </p14:xfrm>
          </p:contentPart>
        </mc:Choice>
        <mc:Fallback>
          <p:pic>
            <p:nvPicPr>
              <p:cNvPr id="14338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64261" y="2959250"/>
                <a:ext cx="1299842" cy="255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339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92688" y="3130550"/>
              <a:ext cx="2909887" cy="636588"/>
            </p14:xfrm>
          </p:contentPart>
        </mc:Choice>
        <mc:Fallback>
          <p:pic>
            <p:nvPicPr>
              <p:cNvPr id="14339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83329" y="3121178"/>
                <a:ext cx="2928605" cy="655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339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81388" y="3228975"/>
              <a:ext cx="700087" cy="433388"/>
            </p14:xfrm>
          </p:contentPart>
        </mc:Choice>
        <mc:Fallback>
          <p:pic>
            <p:nvPicPr>
              <p:cNvPr id="14339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72034" y="3219608"/>
                <a:ext cx="718794" cy="452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339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2125" y="3917950"/>
              <a:ext cx="425450" cy="384175"/>
            </p14:xfrm>
          </p:contentPart>
        </mc:Choice>
        <mc:Fallback>
          <p:pic>
            <p:nvPicPr>
              <p:cNvPr id="14339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82735" y="3908580"/>
                <a:ext cx="444230" cy="402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339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6163" y="3908425"/>
              <a:ext cx="755650" cy="212725"/>
            </p14:xfrm>
          </p:contentPart>
        </mc:Choice>
        <mc:Fallback>
          <p:pic>
            <p:nvPicPr>
              <p:cNvPr id="14339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36812" y="3899082"/>
                <a:ext cx="774352" cy="231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3394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8338" y="3959225"/>
              <a:ext cx="663575" cy="182563"/>
            </p14:xfrm>
          </p:contentPart>
        </mc:Choice>
        <mc:Fallback>
          <p:pic>
            <p:nvPicPr>
              <p:cNvPr id="143394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28977" y="3949881"/>
                <a:ext cx="682298" cy="201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339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49550" y="3917950"/>
              <a:ext cx="985838" cy="441325"/>
            </p14:xfrm>
          </p:contentPart>
        </mc:Choice>
        <mc:Fallback>
          <p:pic>
            <p:nvPicPr>
              <p:cNvPr id="14339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740199" y="3908560"/>
                <a:ext cx="1004541" cy="460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3396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70338" y="3784600"/>
              <a:ext cx="1338262" cy="485775"/>
            </p14:xfrm>
          </p:contentPart>
        </mc:Choice>
        <mc:Fallback>
          <p:pic>
            <p:nvPicPr>
              <p:cNvPr id="143396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960974" y="3775258"/>
                <a:ext cx="1356989" cy="504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339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95538" y="4610100"/>
              <a:ext cx="284162" cy="331788"/>
            </p14:xfrm>
          </p:contentPart>
        </mc:Choice>
        <mc:Fallback>
          <p:pic>
            <p:nvPicPr>
              <p:cNvPr id="14339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386150" y="4600754"/>
                <a:ext cx="302938" cy="3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339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97188" y="4789488"/>
              <a:ext cx="93662" cy="44450"/>
            </p14:xfrm>
          </p:contentPart>
        </mc:Choice>
        <mc:Fallback>
          <p:pic>
            <p:nvPicPr>
              <p:cNvPr id="14339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887822" y="4780015"/>
                <a:ext cx="112394" cy="63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3399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25788" y="4600575"/>
              <a:ext cx="957262" cy="404813"/>
            </p14:xfrm>
          </p:contentPart>
        </mc:Choice>
        <mc:Fallback>
          <p:pic>
            <p:nvPicPr>
              <p:cNvPr id="143399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116417" y="4591186"/>
                <a:ext cx="976004" cy="423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340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35463" y="4733925"/>
              <a:ext cx="104775" cy="52388"/>
            </p14:xfrm>
          </p:contentPart>
        </mc:Choice>
        <mc:Fallback>
          <p:pic>
            <p:nvPicPr>
              <p:cNvPr id="14340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326004" y="4724722"/>
                <a:ext cx="123693" cy="70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340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87900" y="4591050"/>
              <a:ext cx="1258888" cy="214313"/>
            </p14:xfrm>
          </p:contentPart>
        </mc:Choice>
        <mc:Fallback>
          <p:pic>
            <p:nvPicPr>
              <p:cNvPr id="14340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778543" y="4581669"/>
                <a:ext cx="1277602" cy="233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340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10300" y="4530725"/>
              <a:ext cx="463550" cy="249238"/>
            </p14:xfrm>
          </p:contentPart>
        </mc:Choice>
        <mc:Fallback>
          <p:pic>
            <p:nvPicPr>
              <p:cNvPr id="14340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200928" y="4521401"/>
                <a:ext cx="482294" cy="267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3403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1488" y="4445000"/>
              <a:ext cx="684212" cy="412750"/>
            </p14:xfrm>
          </p:contentPart>
        </mc:Choice>
        <mc:Fallback>
          <p:pic>
            <p:nvPicPr>
              <p:cNvPr id="143403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812110" y="4435644"/>
                <a:ext cx="702967" cy="431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3404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81500" y="5203825"/>
              <a:ext cx="134938" cy="63500"/>
            </p14:xfrm>
          </p:contentPart>
        </mc:Choice>
        <mc:Fallback>
          <p:pic>
            <p:nvPicPr>
              <p:cNvPr id="143404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372094" y="5194282"/>
                <a:ext cx="153750" cy="82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3405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92650" y="5070475"/>
              <a:ext cx="511175" cy="211138"/>
            </p14:xfrm>
          </p:contentPart>
        </mc:Choice>
        <mc:Fallback>
          <p:pic>
            <p:nvPicPr>
              <p:cNvPr id="143405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683271" y="5061155"/>
                <a:ext cx="529934" cy="229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3406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29238" y="5184775"/>
              <a:ext cx="19050" cy="7938"/>
            </p14:xfrm>
          </p:contentPart>
        </mc:Choice>
        <mc:Fallback>
          <p:pic>
            <p:nvPicPr>
              <p:cNvPr id="143406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319332" y="5174947"/>
                <a:ext cx="38862" cy="27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43407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61000" y="5056188"/>
              <a:ext cx="377825" cy="234950"/>
            </p14:xfrm>
          </p:contentPart>
        </mc:Choice>
        <mc:Fallback>
          <p:pic>
            <p:nvPicPr>
              <p:cNvPr id="143407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451626" y="5046804"/>
                <a:ext cx="396572" cy="253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3408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75363" y="5038725"/>
              <a:ext cx="288925" cy="179388"/>
            </p14:xfrm>
          </p:contentPart>
        </mc:Choice>
        <mc:Fallback>
          <p:pic>
            <p:nvPicPr>
              <p:cNvPr id="143408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066043" y="5029341"/>
                <a:ext cx="307565" cy="198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43409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91700" y="4508500"/>
              <a:ext cx="1457325" cy="487363"/>
            </p14:xfrm>
          </p:contentPart>
        </mc:Choice>
        <mc:Fallback>
          <p:pic>
            <p:nvPicPr>
              <p:cNvPr id="143409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782333" y="4499141"/>
                <a:ext cx="1476059" cy="5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43410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80475" y="5192713"/>
              <a:ext cx="627063" cy="203200"/>
            </p14:xfrm>
          </p:contentPart>
        </mc:Choice>
        <mc:Fallback>
          <p:pic>
            <p:nvPicPr>
              <p:cNvPr id="143410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871127" y="5183346"/>
                <a:ext cx="645760" cy="221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43411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31363" y="5305425"/>
              <a:ext cx="107950" cy="68263"/>
            </p14:xfrm>
          </p:contentPart>
        </mc:Choice>
        <mc:Fallback>
          <p:pic>
            <p:nvPicPr>
              <p:cNvPr id="143411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622007" y="5296034"/>
                <a:ext cx="126661" cy="87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43412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17113" y="5187950"/>
              <a:ext cx="693737" cy="196850"/>
            </p14:xfrm>
          </p:contentPart>
        </mc:Choice>
        <mc:Fallback>
          <p:pic>
            <p:nvPicPr>
              <p:cNvPr id="143412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907767" y="5178610"/>
                <a:ext cx="712428" cy="215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43413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29800" y="5311775"/>
              <a:ext cx="1660525" cy="371475"/>
            </p14:xfrm>
          </p:contentPart>
        </mc:Choice>
        <mc:Fallback>
          <p:pic>
            <p:nvPicPr>
              <p:cNvPr id="143413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820435" y="5302443"/>
                <a:ext cx="1679255" cy="390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43414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53650" y="5878513"/>
              <a:ext cx="158750" cy="292100"/>
            </p14:xfrm>
          </p:contentPart>
        </mc:Choice>
        <mc:Fallback>
          <p:pic>
            <p:nvPicPr>
              <p:cNvPr id="143414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144226" y="5869172"/>
                <a:ext cx="177597" cy="310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43415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72750" y="5718175"/>
              <a:ext cx="981075" cy="365125"/>
            </p14:xfrm>
          </p:contentPart>
        </mc:Choice>
        <mc:Fallback>
          <p:pic>
            <p:nvPicPr>
              <p:cNvPr id="143415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563389" y="5708794"/>
                <a:ext cx="999796" cy="38388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438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3563" y="488950"/>
              <a:ext cx="533400" cy="339725"/>
            </p14:xfrm>
          </p:contentPart>
        </mc:Choice>
        <mc:Fallback>
          <p:pic>
            <p:nvPicPr>
              <p:cNvPr id="14438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224" y="479633"/>
                <a:ext cx="552078" cy="3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438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04925" y="487363"/>
              <a:ext cx="731838" cy="287337"/>
            </p14:xfrm>
          </p:contentPart>
        </mc:Choice>
        <mc:Fallback>
          <p:pic>
            <p:nvPicPr>
              <p:cNvPr id="14438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5556" y="478001"/>
                <a:ext cx="750575" cy="306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438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2188" y="400050"/>
              <a:ext cx="1287462" cy="274638"/>
            </p14:xfrm>
          </p:contentPart>
        </mc:Choice>
        <mc:Fallback>
          <p:pic>
            <p:nvPicPr>
              <p:cNvPr id="14438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52819" y="390642"/>
                <a:ext cx="1306199" cy="293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438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87763" y="371475"/>
              <a:ext cx="1509712" cy="428625"/>
            </p14:xfrm>
          </p:contentPart>
        </mc:Choice>
        <mc:Fallback>
          <p:pic>
            <p:nvPicPr>
              <p:cNvPr id="14438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78404" y="362102"/>
                <a:ext cx="1528430" cy="447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439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3525" y="360363"/>
              <a:ext cx="322263" cy="241300"/>
            </p14:xfrm>
          </p:contentPart>
        </mc:Choice>
        <mc:Fallback>
          <p:pic>
            <p:nvPicPr>
              <p:cNvPr id="14439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34163" y="350999"/>
                <a:ext cx="340987" cy="260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439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38825" y="384175"/>
              <a:ext cx="487363" cy="227013"/>
            </p14:xfrm>
          </p:contentPart>
        </mc:Choice>
        <mc:Fallback>
          <p:pic>
            <p:nvPicPr>
              <p:cNvPr id="14439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29460" y="374776"/>
                <a:ext cx="506094" cy="245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439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86525" y="422275"/>
              <a:ext cx="204788" cy="182563"/>
            </p14:xfrm>
          </p:contentPart>
        </mc:Choice>
        <mc:Fallback>
          <p:pic>
            <p:nvPicPr>
              <p:cNvPr id="14439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77134" y="412986"/>
                <a:ext cx="223569" cy="201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439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32613" y="350838"/>
              <a:ext cx="1135062" cy="258762"/>
            </p14:xfrm>
          </p:contentPart>
        </mc:Choice>
        <mc:Fallback>
          <p:pic>
            <p:nvPicPr>
              <p:cNvPr id="14439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3244" y="341468"/>
                <a:ext cx="1153800" cy="277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439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98600" y="984250"/>
              <a:ext cx="1373188" cy="695325"/>
            </p14:xfrm>
          </p:contentPart>
        </mc:Choice>
        <mc:Fallback>
          <p:pic>
            <p:nvPicPr>
              <p:cNvPr id="14439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89244" y="974912"/>
                <a:ext cx="1391900" cy="714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439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11500" y="1089025"/>
              <a:ext cx="625475" cy="508000"/>
            </p14:xfrm>
          </p:contentPart>
        </mc:Choice>
        <mc:Fallback>
          <p:pic>
            <p:nvPicPr>
              <p:cNvPr id="14439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02154" y="1079684"/>
                <a:ext cx="644167" cy="526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439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1288" y="1057275"/>
              <a:ext cx="1747837" cy="466725"/>
            </p14:xfrm>
          </p:contentPart>
        </mc:Choice>
        <mc:Fallback>
          <p:pic>
            <p:nvPicPr>
              <p:cNvPr id="14439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41928" y="1047904"/>
                <a:ext cx="1766557" cy="485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439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4250" y="1046163"/>
              <a:ext cx="619125" cy="234950"/>
            </p14:xfrm>
          </p:contentPart>
        </mc:Choice>
        <mc:Fallback>
          <p:pic>
            <p:nvPicPr>
              <p:cNvPr id="14439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54880" y="1036837"/>
                <a:ext cx="637865" cy="253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439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61363" y="1603375"/>
              <a:ext cx="161925" cy="361950"/>
            </p14:xfrm>
          </p:contentPart>
        </mc:Choice>
        <mc:Fallback>
          <p:pic>
            <p:nvPicPr>
              <p:cNvPr id="14439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52049" y="1593992"/>
                <a:ext cx="180554" cy="380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4439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59075" y="2006600"/>
              <a:ext cx="236538" cy="288925"/>
            </p14:xfrm>
          </p:contentPart>
        </mc:Choice>
        <mc:Fallback>
          <p:pic>
            <p:nvPicPr>
              <p:cNvPr id="14439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49743" y="1997233"/>
                <a:ext cx="255203" cy="307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4440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9763" y="1655763"/>
              <a:ext cx="2859087" cy="471487"/>
            </p14:xfrm>
          </p:contentPart>
        </mc:Choice>
        <mc:Fallback>
          <p:pic>
            <p:nvPicPr>
              <p:cNvPr id="14440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70403" y="1646398"/>
                <a:ext cx="2877807" cy="490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440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15063" y="1576388"/>
              <a:ext cx="1050925" cy="609600"/>
            </p14:xfrm>
          </p:contentPart>
        </mc:Choice>
        <mc:Fallback>
          <p:pic>
            <p:nvPicPr>
              <p:cNvPr id="14440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05705" y="1567026"/>
                <a:ext cx="1069640" cy="628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4440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31100" y="1630363"/>
              <a:ext cx="663575" cy="382587"/>
            </p14:xfrm>
          </p:contentPart>
        </mc:Choice>
        <mc:Fallback>
          <p:pic>
            <p:nvPicPr>
              <p:cNvPr id="14440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21754" y="1620943"/>
                <a:ext cx="682267" cy="401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4440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24888" y="1479550"/>
              <a:ext cx="809625" cy="395288"/>
            </p14:xfrm>
          </p:contentPart>
        </mc:Choice>
        <mc:Fallback>
          <p:pic>
            <p:nvPicPr>
              <p:cNvPr id="14440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15545" y="1470215"/>
                <a:ext cx="828311" cy="413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4440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05963" y="1695450"/>
              <a:ext cx="190500" cy="71438"/>
            </p14:xfrm>
          </p:contentPart>
        </mc:Choice>
        <mc:Fallback>
          <p:pic>
            <p:nvPicPr>
              <p:cNvPr id="14440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96653" y="1686163"/>
                <a:ext cx="209120" cy="90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4440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79025" y="1649413"/>
              <a:ext cx="152400" cy="188912"/>
            </p14:xfrm>
          </p:contentPart>
        </mc:Choice>
        <mc:Fallback>
          <p:pic>
            <p:nvPicPr>
              <p:cNvPr id="14440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69635" y="1640022"/>
                <a:ext cx="171179" cy="207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4440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59063" y="2717800"/>
              <a:ext cx="306387" cy="300038"/>
            </p14:xfrm>
          </p:contentPart>
        </mc:Choice>
        <mc:Fallback>
          <p:pic>
            <p:nvPicPr>
              <p:cNvPr id="14440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49647" y="2708424"/>
                <a:ext cx="325219" cy="318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4440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97225" y="2352675"/>
              <a:ext cx="5575300" cy="758825"/>
            </p14:xfrm>
          </p:contentPart>
        </mc:Choice>
        <mc:Fallback>
          <p:pic>
            <p:nvPicPr>
              <p:cNvPr id="14440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87868" y="2343302"/>
                <a:ext cx="5594014" cy="777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4440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93188" y="2471738"/>
              <a:ext cx="1763712" cy="366712"/>
            </p14:xfrm>
          </p:contentPart>
        </mc:Choice>
        <mc:Fallback>
          <p:pic>
            <p:nvPicPr>
              <p:cNvPr id="14440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83822" y="2462400"/>
                <a:ext cx="1782444" cy="38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440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54313" y="3498850"/>
              <a:ext cx="3813175" cy="674688"/>
            </p14:xfrm>
          </p:contentPart>
        </mc:Choice>
        <mc:Fallback>
          <p:pic>
            <p:nvPicPr>
              <p:cNvPr id="14440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44956" y="3489494"/>
                <a:ext cx="3831888" cy="693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441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72288" y="3810000"/>
              <a:ext cx="2300287" cy="263525"/>
            </p14:xfrm>
          </p:contentPart>
        </mc:Choice>
        <mc:Fallback>
          <p:pic>
            <p:nvPicPr>
              <p:cNvPr id="14441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62924" y="3800627"/>
                <a:ext cx="2319015" cy="282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441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0900" y="4529138"/>
              <a:ext cx="850900" cy="200025"/>
            </p14:xfrm>
          </p:contentPart>
        </mc:Choice>
        <mc:Fallback>
          <p:pic>
            <p:nvPicPr>
              <p:cNvPr id="14441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81549" y="4519801"/>
                <a:ext cx="869601" cy="218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441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10075" y="4354513"/>
              <a:ext cx="1535113" cy="404812"/>
            </p14:xfrm>
          </p:contentPart>
        </mc:Choice>
        <mc:Fallback>
          <p:pic>
            <p:nvPicPr>
              <p:cNvPr id="14441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00715" y="4345166"/>
                <a:ext cx="1553834" cy="423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441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43625" y="4468813"/>
              <a:ext cx="222250" cy="222250"/>
            </p14:xfrm>
          </p:contentPart>
        </mc:Choice>
        <mc:Fallback>
          <p:pic>
            <p:nvPicPr>
              <p:cNvPr id="14441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34290" y="4459478"/>
                <a:ext cx="240920" cy="2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441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02413" y="4460875"/>
              <a:ext cx="1023937" cy="234950"/>
            </p14:xfrm>
          </p:contentPart>
        </mc:Choice>
        <mc:Fallback>
          <p:pic>
            <p:nvPicPr>
              <p:cNvPr id="14441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93062" y="4451534"/>
                <a:ext cx="1042639" cy="253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441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91450" y="4565650"/>
              <a:ext cx="165100" cy="82550"/>
            </p14:xfrm>
          </p:contentPart>
        </mc:Choice>
        <mc:Fallback>
          <p:pic>
            <p:nvPicPr>
              <p:cNvPr id="14441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782078" y="4556278"/>
                <a:ext cx="183845" cy="101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441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93075" y="4533900"/>
              <a:ext cx="122238" cy="152400"/>
            </p14:xfrm>
          </p:contentPart>
        </mc:Choice>
        <mc:Fallback>
          <p:pic>
            <p:nvPicPr>
              <p:cNvPr id="14441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83755" y="4524555"/>
                <a:ext cx="140878" cy="171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441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83100" y="4983163"/>
              <a:ext cx="1211263" cy="409575"/>
            </p14:xfrm>
          </p:contentPart>
        </mc:Choice>
        <mc:Fallback>
          <p:pic>
            <p:nvPicPr>
              <p:cNvPr id="14441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73735" y="4973830"/>
                <a:ext cx="1229992" cy="428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441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88038" y="5010150"/>
              <a:ext cx="1011237" cy="242888"/>
            </p14:xfrm>
          </p:contentPart>
        </mc:Choice>
        <mc:Fallback>
          <p:pic>
            <p:nvPicPr>
              <p:cNvPr id="14441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78685" y="5000753"/>
                <a:ext cx="1029944" cy="261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441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62800" y="5030788"/>
              <a:ext cx="590550" cy="201612"/>
            </p14:xfrm>
          </p:contentPart>
        </mc:Choice>
        <mc:Fallback>
          <p:pic>
            <p:nvPicPr>
              <p:cNvPr id="14441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153415" y="5021411"/>
                <a:ext cx="609321" cy="220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442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61313" y="4979988"/>
              <a:ext cx="241300" cy="198437"/>
            </p14:xfrm>
          </p:contentPart>
        </mc:Choice>
        <mc:Fallback>
          <p:pic>
            <p:nvPicPr>
              <p:cNvPr id="14442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951991" y="4970590"/>
                <a:ext cx="259944" cy="217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442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56613" y="5038725"/>
              <a:ext cx="125412" cy="66675"/>
            </p14:xfrm>
          </p:contentPart>
        </mc:Choice>
        <mc:Fallback>
          <p:pic>
            <p:nvPicPr>
              <p:cNvPr id="14442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447243" y="5029354"/>
                <a:ext cx="144152" cy="85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442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94750" y="4808538"/>
              <a:ext cx="1008063" cy="468312"/>
            </p14:xfrm>
          </p:contentPart>
        </mc:Choice>
        <mc:Fallback>
          <p:pic>
            <p:nvPicPr>
              <p:cNvPr id="14442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785393" y="4799186"/>
                <a:ext cx="1026777" cy="487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442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34313" y="5391150"/>
              <a:ext cx="4060825" cy="496888"/>
            </p14:xfrm>
          </p:contentPart>
        </mc:Choice>
        <mc:Fallback>
          <p:pic>
            <p:nvPicPr>
              <p:cNvPr id="14442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824954" y="5381795"/>
                <a:ext cx="4079543" cy="515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442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72525" y="366713"/>
              <a:ext cx="42863" cy="157162"/>
            </p14:xfrm>
          </p:contentPart>
        </mc:Choice>
        <mc:Fallback>
          <p:pic>
            <p:nvPicPr>
              <p:cNvPr id="14442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763000" y="357405"/>
                <a:ext cx="61913" cy="175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442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64588" y="347663"/>
              <a:ext cx="195262" cy="155575"/>
            </p14:xfrm>
          </p:contentPart>
        </mc:Choice>
        <mc:Fallback>
          <p:pic>
            <p:nvPicPr>
              <p:cNvPr id="14442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755238" y="338256"/>
                <a:ext cx="213961" cy="174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442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80450" y="273050"/>
              <a:ext cx="138113" cy="322263"/>
            </p14:xfrm>
          </p:contentPart>
        </mc:Choice>
        <mc:Fallback>
          <p:pic>
            <p:nvPicPr>
              <p:cNvPr id="14442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671025" y="263667"/>
                <a:ext cx="156963" cy="341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442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69375" y="295275"/>
              <a:ext cx="163513" cy="336550"/>
            </p14:xfrm>
          </p:contentPart>
        </mc:Choice>
        <mc:Fallback>
          <p:pic>
            <p:nvPicPr>
              <p:cNvPr id="14442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960031" y="285906"/>
                <a:ext cx="182200" cy="355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442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39188" y="577850"/>
              <a:ext cx="344487" cy="76200"/>
            </p14:xfrm>
          </p:contentPart>
        </mc:Choice>
        <mc:Fallback>
          <p:pic>
            <p:nvPicPr>
              <p:cNvPr id="14442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729799" y="568325"/>
                <a:ext cx="363264" cy="95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442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02688" y="665163"/>
              <a:ext cx="317500" cy="39687"/>
            </p14:xfrm>
          </p:contentPart>
        </mc:Choice>
        <mc:Fallback>
          <p:pic>
            <p:nvPicPr>
              <p:cNvPr id="14442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793350" y="655950"/>
                <a:ext cx="336176" cy="58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443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22725" y="2039938"/>
              <a:ext cx="4926013" cy="1758950"/>
            </p14:xfrm>
          </p:contentPart>
        </mc:Choice>
        <mc:Fallback>
          <p:pic>
            <p:nvPicPr>
              <p:cNvPr id="14443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013370" y="2030590"/>
                <a:ext cx="4944723" cy="177764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367A-A52B-4D01-816A-89ABC5E1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6EA2A-B8B2-4AC1-8602-65610E730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0815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010F-9E78-4989-9ADC-193ED02C8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56801-3D12-4512-811F-4D605A7BD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9752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BF72-C23D-4FB4-B6CC-0DA02EC32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1F477-AB27-41F7-B9B3-F699817ED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2364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IN" sz="2900" b="1">
                <a:solidFill>
                  <a:srgbClr val="0000FF"/>
                </a:solidFill>
              </a:rPr>
              <a:t>Problem 6: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441" y="714357"/>
            <a:ext cx="10969943" cy="541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2400"/>
              <a:t>In a vertical double acting steam engine, the connecting rod is </a:t>
            </a:r>
            <a:r>
              <a:rPr lang="en-US" sz="2400">
                <a:solidFill>
                  <a:srgbClr val="0000FF"/>
                </a:solidFill>
              </a:rPr>
              <a:t>4.5</a:t>
            </a:r>
            <a:r>
              <a:rPr lang="en-US" sz="2400"/>
              <a:t> times the crank.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The weight of 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reciprocating parts is 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120 kg </a:t>
            </a:r>
            <a:r>
              <a:rPr lang="en-US" sz="2400"/>
              <a:t>and the stroke of the piston is </a:t>
            </a:r>
            <a:r>
              <a:rPr lang="en-US" sz="2400">
                <a:solidFill>
                  <a:srgbClr val="0000FF"/>
                </a:solidFill>
              </a:rPr>
              <a:t>440mm</a:t>
            </a:r>
            <a:r>
              <a:rPr lang="en-US" sz="2400"/>
              <a:t>. The engine runs at </a:t>
            </a:r>
            <a:r>
              <a:rPr lang="en-US" sz="2400">
                <a:solidFill>
                  <a:srgbClr val="0000FF"/>
                </a:solidFill>
              </a:rPr>
              <a:t>250 rpm</a:t>
            </a:r>
            <a:r>
              <a:rPr lang="en-US" sz="2400"/>
              <a:t>. If the net load on the piston due to steam pressure is </a:t>
            </a:r>
            <a:r>
              <a:rPr lang="en-US" sz="2400">
                <a:solidFill>
                  <a:srgbClr val="0000FF"/>
                </a:solidFill>
              </a:rPr>
              <a:t>25 </a:t>
            </a:r>
            <a:r>
              <a:rPr lang="en-US" sz="2400" err="1">
                <a:solidFill>
                  <a:srgbClr val="0000FF"/>
                </a:solidFill>
              </a:rPr>
              <a:t>kN</a:t>
            </a:r>
            <a:r>
              <a:rPr lang="en-US" sz="2400">
                <a:solidFill>
                  <a:srgbClr val="0000FF"/>
                </a:solidFill>
              </a:rPr>
              <a:t> </a:t>
            </a:r>
            <a:r>
              <a:rPr lang="en-US" sz="2400"/>
              <a:t>when the crank has turned through an angle of  </a:t>
            </a:r>
            <a:r>
              <a:rPr lang="en-US" sz="2400">
                <a:solidFill>
                  <a:srgbClr val="0000FF"/>
                </a:solidFill>
              </a:rPr>
              <a:t>1</a:t>
            </a:r>
            <a:r>
              <a:rPr lang="en-IN" sz="2400">
                <a:solidFill>
                  <a:srgbClr val="0000FF"/>
                </a:solidFill>
              </a:rPr>
              <a:t>20</a:t>
            </a:r>
            <a:r>
              <a:rPr lang="en-IN" sz="2400" baseline="30000">
                <a:solidFill>
                  <a:srgbClr val="0000FF"/>
                </a:solidFill>
              </a:rPr>
              <a:t>0</a:t>
            </a:r>
            <a:r>
              <a:rPr lang="en-IN" sz="2400"/>
              <a:t> 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from the 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TDC</a:t>
            </a:r>
            <a:r>
              <a:rPr lang="en-US" sz="2400"/>
              <a:t>.</a:t>
            </a:r>
            <a:r>
              <a:rPr kumimoji="0" lang="en-IN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Determine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(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Thrust on the connecting rod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	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(ii) pressure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on the slide bar</a:t>
            </a:r>
            <a:endParaRPr lang="en-US" sz="2400"/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lang="en-IN" sz="2400"/>
              <a:t>(iii) tangential force on the crank pin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2400"/>
              <a:t>	(iv) thrust on the bearing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2400"/>
              <a:t>	(v) turning moment on the crank shaft</a:t>
            </a:r>
            <a:endParaRPr lang="en-US" sz="2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541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7763" y="2441575"/>
              <a:ext cx="1520825" cy="468313"/>
            </p14:xfrm>
          </p:contentPart>
        </mc:Choice>
        <mc:Fallback>
          <p:pic>
            <p:nvPicPr>
              <p:cNvPr id="14541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8404" y="2432209"/>
                <a:ext cx="1539543" cy="487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541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26238" y="2967038"/>
              <a:ext cx="1720850" cy="501650"/>
            </p14:xfrm>
          </p:contentPart>
        </mc:Choice>
        <mc:Fallback>
          <p:pic>
            <p:nvPicPr>
              <p:cNvPr id="14541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6874" y="2957688"/>
                <a:ext cx="1739578" cy="520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541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20125" y="2921000"/>
              <a:ext cx="1293813" cy="301625"/>
            </p14:xfrm>
          </p:contentPart>
        </mc:Choice>
        <mc:Fallback>
          <p:pic>
            <p:nvPicPr>
              <p:cNvPr id="14541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10763" y="2911619"/>
                <a:ext cx="1312538" cy="320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541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75863" y="2717800"/>
              <a:ext cx="2035175" cy="438150"/>
            </p14:xfrm>
          </p:contentPart>
        </mc:Choice>
        <mc:Fallback>
          <p:pic>
            <p:nvPicPr>
              <p:cNvPr id="14541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66499" y="2708447"/>
                <a:ext cx="2053902" cy="456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541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23350" y="3335338"/>
              <a:ext cx="1328738" cy="465137"/>
            </p14:xfrm>
          </p:contentPart>
        </mc:Choice>
        <mc:Fallback>
          <p:pic>
            <p:nvPicPr>
              <p:cNvPr id="14541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13985" y="3325978"/>
                <a:ext cx="1347468" cy="483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541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88213" y="3914775"/>
              <a:ext cx="692150" cy="242888"/>
            </p14:xfrm>
          </p:contentPart>
        </mc:Choice>
        <mc:Fallback>
          <p:pic>
            <p:nvPicPr>
              <p:cNvPr id="14541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78860" y="3905405"/>
                <a:ext cx="710857" cy="261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541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48638" y="3844925"/>
              <a:ext cx="2603500" cy="296863"/>
            </p14:xfrm>
          </p:contentPart>
        </mc:Choice>
        <mc:Fallback>
          <p:pic>
            <p:nvPicPr>
              <p:cNvPr id="14541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39277" y="3835558"/>
                <a:ext cx="2622222" cy="315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541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68025" y="3854450"/>
              <a:ext cx="688975" cy="219075"/>
            </p14:xfrm>
          </p:contentPart>
        </mc:Choice>
        <mc:Fallback>
          <p:pic>
            <p:nvPicPr>
              <p:cNvPr id="14541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58656" y="3845082"/>
                <a:ext cx="707713" cy="237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541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53263" y="4421188"/>
              <a:ext cx="1141412" cy="217487"/>
            </p14:xfrm>
          </p:contentPart>
        </mc:Choice>
        <mc:Fallback>
          <p:pic>
            <p:nvPicPr>
              <p:cNvPr id="14541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43904" y="4411810"/>
                <a:ext cx="1160130" cy="236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541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91525" y="4387850"/>
              <a:ext cx="693738" cy="252413"/>
            </p14:xfrm>
          </p:contentPart>
        </mc:Choice>
        <mc:Fallback>
          <p:pic>
            <p:nvPicPr>
              <p:cNvPr id="14541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82170" y="4378461"/>
                <a:ext cx="712449" cy="271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542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83700" y="4343400"/>
              <a:ext cx="449263" cy="314325"/>
            </p14:xfrm>
          </p:contentPart>
        </mc:Choice>
        <mc:Fallback>
          <p:pic>
            <p:nvPicPr>
              <p:cNvPr id="14542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74333" y="4334028"/>
                <a:ext cx="467997" cy="333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542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44100" y="4322763"/>
              <a:ext cx="468313" cy="220662"/>
            </p14:xfrm>
          </p:contentPart>
        </mc:Choice>
        <mc:Fallback>
          <p:pic>
            <p:nvPicPr>
              <p:cNvPr id="14542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934741" y="4313404"/>
                <a:ext cx="487031" cy="239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542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02913" y="4410075"/>
              <a:ext cx="95250" cy="39688"/>
            </p14:xfrm>
          </p:contentPart>
        </mc:Choice>
        <mc:Fallback>
          <p:pic>
            <p:nvPicPr>
              <p:cNvPr id="14542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593568" y="4400431"/>
                <a:ext cx="113941" cy="58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4542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28338" y="4219575"/>
              <a:ext cx="1254125" cy="287338"/>
            </p14:xfrm>
          </p:contentPart>
        </mc:Choice>
        <mc:Fallback>
          <p:pic>
            <p:nvPicPr>
              <p:cNvPr id="14542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18973" y="4210248"/>
                <a:ext cx="1272854" cy="305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4542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53325" y="4859338"/>
              <a:ext cx="630238" cy="261937"/>
            </p14:xfrm>
          </p:contentPart>
        </mc:Choice>
        <mc:Fallback>
          <p:pic>
            <p:nvPicPr>
              <p:cNvPr id="14542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43951" y="4849944"/>
                <a:ext cx="648986" cy="280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542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26438" y="4860925"/>
              <a:ext cx="180975" cy="187325"/>
            </p14:xfrm>
          </p:contentPart>
        </mc:Choice>
        <mc:Fallback>
          <p:pic>
            <p:nvPicPr>
              <p:cNvPr id="14542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17102" y="4851559"/>
                <a:ext cx="199647" cy="206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4542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28075" y="4864100"/>
              <a:ext cx="1141413" cy="242888"/>
            </p14:xfrm>
          </p:contentPart>
        </mc:Choice>
        <mc:Fallback>
          <p:pic>
            <p:nvPicPr>
              <p:cNvPr id="14542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18716" y="4854730"/>
                <a:ext cx="1160131" cy="261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4542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25063" y="4797425"/>
              <a:ext cx="1071562" cy="242888"/>
            </p14:xfrm>
          </p:contentPart>
        </mc:Choice>
        <mc:Fallback>
          <p:pic>
            <p:nvPicPr>
              <p:cNvPr id="14542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015692" y="4788097"/>
                <a:ext cx="1090304" cy="261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4542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64438" y="5278438"/>
              <a:ext cx="482600" cy="222250"/>
            </p14:xfrm>
          </p:contentPart>
        </mc:Choice>
        <mc:Fallback>
          <p:pic>
            <p:nvPicPr>
              <p:cNvPr id="14542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55060" y="5269027"/>
                <a:ext cx="501356" cy="241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4542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80400" y="5291138"/>
              <a:ext cx="1287463" cy="247650"/>
            </p14:xfrm>
          </p:contentPart>
        </mc:Choice>
        <mc:Fallback>
          <p:pic>
            <p:nvPicPr>
              <p:cNvPr id="14542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71037" y="5281766"/>
                <a:ext cx="1306190" cy="266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4543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40900" y="5316538"/>
              <a:ext cx="493713" cy="171450"/>
            </p14:xfrm>
          </p:contentPart>
        </mc:Choice>
        <mc:Fallback>
          <p:pic>
            <p:nvPicPr>
              <p:cNvPr id="14543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731558" y="5307173"/>
                <a:ext cx="512398" cy="190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4543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14000" y="5235575"/>
              <a:ext cx="1606550" cy="376238"/>
            </p14:xfrm>
          </p:contentPart>
        </mc:Choice>
        <mc:Fallback>
          <p:pic>
            <p:nvPicPr>
              <p:cNvPr id="14543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404645" y="5226205"/>
                <a:ext cx="1625260" cy="394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4543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91425" y="5721350"/>
              <a:ext cx="673100" cy="171450"/>
            </p14:xfrm>
          </p:contentPart>
        </mc:Choice>
        <mc:Fallback>
          <p:pic>
            <p:nvPicPr>
              <p:cNvPr id="14543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82051" y="5712024"/>
                <a:ext cx="691847" cy="190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543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83588" y="5700713"/>
              <a:ext cx="1198562" cy="263525"/>
            </p14:xfrm>
          </p:contentPart>
        </mc:Choice>
        <mc:Fallback>
          <p:pic>
            <p:nvPicPr>
              <p:cNvPr id="14543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374235" y="5691366"/>
                <a:ext cx="1217267" cy="282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543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72650" y="5827713"/>
              <a:ext cx="106363" cy="57150"/>
            </p14:xfrm>
          </p:contentPart>
        </mc:Choice>
        <mc:Fallback>
          <p:pic>
            <p:nvPicPr>
              <p:cNvPr id="14543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763339" y="5818541"/>
                <a:ext cx="124985" cy="75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543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67925" y="5699125"/>
              <a:ext cx="342900" cy="244475"/>
            </p14:xfrm>
          </p:contentPart>
        </mc:Choice>
        <mc:Fallback>
          <p:pic>
            <p:nvPicPr>
              <p:cNvPr id="14543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058570" y="5689777"/>
                <a:ext cx="361610" cy="263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543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59938" y="560388"/>
              <a:ext cx="579437" cy="617537"/>
            </p14:xfrm>
          </p:contentPart>
        </mc:Choice>
        <mc:Fallback>
          <p:pic>
            <p:nvPicPr>
              <p:cNvPr id="14543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650575" y="551020"/>
                <a:ext cx="598163" cy="63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543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67463" y="4775200"/>
              <a:ext cx="257175" cy="153988"/>
            </p14:xfrm>
          </p:contentPart>
        </mc:Choice>
        <mc:Fallback>
          <p:pic>
            <p:nvPicPr>
              <p:cNvPr id="14543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358137" y="4765824"/>
                <a:ext cx="275826" cy="172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543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26238" y="4708525"/>
              <a:ext cx="554037" cy="152400"/>
            </p14:xfrm>
          </p:contentPart>
        </mc:Choice>
        <mc:Fallback>
          <p:pic>
            <p:nvPicPr>
              <p:cNvPr id="14543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716890" y="4699113"/>
                <a:ext cx="572733" cy="171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543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0413" y="3187700"/>
              <a:ext cx="677862" cy="1530350"/>
            </p14:xfrm>
          </p:contentPart>
        </mc:Choice>
        <mc:Fallback>
          <p:pic>
            <p:nvPicPr>
              <p:cNvPr id="14543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51053" y="3178336"/>
                <a:ext cx="696582" cy="154907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643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38750" y="238125"/>
              <a:ext cx="150813" cy="396875"/>
            </p14:xfrm>
          </p:contentPart>
        </mc:Choice>
        <mc:Fallback>
          <p:pic>
            <p:nvPicPr>
              <p:cNvPr id="14643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9414" y="228787"/>
                <a:ext cx="169485" cy="415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643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8788" y="493713"/>
              <a:ext cx="263525" cy="249237"/>
            </p14:xfrm>
          </p:contentPart>
        </mc:Choice>
        <mc:Fallback>
          <p:pic>
            <p:nvPicPr>
              <p:cNvPr id="14643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428" y="484294"/>
                <a:ext cx="282245" cy="268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643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5663" y="407988"/>
              <a:ext cx="906462" cy="344487"/>
            </p14:xfrm>
          </p:contentPart>
        </mc:Choice>
        <mc:Fallback>
          <p:pic>
            <p:nvPicPr>
              <p:cNvPr id="14643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6303" y="398658"/>
                <a:ext cx="925182" cy="363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643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03413" y="577850"/>
              <a:ext cx="212725" cy="122238"/>
            </p14:xfrm>
          </p:contentPart>
        </mc:Choice>
        <mc:Fallback>
          <p:pic>
            <p:nvPicPr>
              <p:cNvPr id="14643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94039" y="568530"/>
                <a:ext cx="231474" cy="140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643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3775" y="366713"/>
              <a:ext cx="2176463" cy="539750"/>
            </p14:xfrm>
          </p:contentPart>
        </mc:Choice>
        <mc:Fallback>
          <p:pic>
            <p:nvPicPr>
              <p:cNvPr id="14643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54409" y="357345"/>
                <a:ext cx="2195195" cy="558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643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46625" y="285750"/>
              <a:ext cx="392113" cy="433388"/>
            </p14:xfrm>
          </p:contentPart>
        </mc:Choice>
        <mc:Fallback>
          <p:pic>
            <p:nvPicPr>
              <p:cNvPr id="14643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37237" y="276383"/>
                <a:ext cx="410888" cy="452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644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63875" y="862013"/>
              <a:ext cx="1393825" cy="503237"/>
            </p14:xfrm>
          </p:contentPart>
        </mc:Choice>
        <mc:Fallback>
          <p:pic>
            <p:nvPicPr>
              <p:cNvPr id="14644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54506" y="852640"/>
                <a:ext cx="1412563" cy="521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644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06838" y="1270000"/>
              <a:ext cx="574675" cy="384175"/>
            </p14:xfrm>
          </p:contentPart>
        </mc:Choice>
        <mc:Fallback>
          <p:pic>
            <p:nvPicPr>
              <p:cNvPr id="14644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97458" y="1260612"/>
                <a:ext cx="593434" cy="402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644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11288" y="1831975"/>
              <a:ext cx="744537" cy="249238"/>
            </p14:xfrm>
          </p:contentPart>
        </mc:Choice>
        <mc:Fallback>
          <p:pic>
            <p:nvPicPr>
              <p:cNvPr id="14644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01945" y="1822570"/>
                <a:ext cx="763222" cy="268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644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24100" y="1827213"/>
              <a:ext cx="1296988" cy="273050"/>
            </p14:xfrm>
          </p:contentPart>
        </mc:Choice>
        <mc:Fallback>
          <p:pic>
            <p:nvPicPr>
              <p:cNvPr id="14644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14733" y="1817810"/>
                <a:ext cx="1315722" cy="291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644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30638" y="1979613"/>
              <a:ext cx="136525" cy="55562"/>
            </p14:xfrm>
          </p:contentPart>
        </mc:Choice>
        <mc:Fallback>
          <p:pic>
            <p:nvPicPr>
              <p:cNvPr id="14644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21370" y="1970232"/>
                <a:ext cx="155061" cy="74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644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24325" y="1773238"/>
              <a:ext cx="568325" cy="542925"/>
            </p14:xfrm>
          </p:contentPart>
        </mc:Choice>
        <mc:Fallback>
          <p:pic>
            <p:nvPicPr>
              <p:cNvPr id="14644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14979" y="1763902"/>
                <a:ext cx="587018" cy="561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644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1563" y="1681163"/>
              <a:ext cx="600075" cy="327025"/>
            </p14:xfrm>
          </p:contentPart>
        </mc:Choice>
        <mc:Fallback>
          <p:pic>
            <p:nvPicPr>
              <p:cNvPr id="14644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72181" y="1671809"/>
                <a:ext cx="618839" cy="345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4644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53088" y="1666875"/>
              <a:ext cx="711200" cy="488950"/>
            </p14:xfrm>
          </p:contentPart>
        </mc:Choice>
        <mc:Fallback>
          <p:pic>
            <p:nvPicPr>
              <p:cNvPr id="14644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43721" y="1657514"/>
                <a:ext cx="729935" cy="507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4644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67013" y="2452688"/>
              <a:ext cx="498475" cy="457200"/>
            </p14:xfrm>
          </p:contentPart>
        </mc:Choice>
        <mc:Fallback>
          <p:pic>
            <p:nvPicPr>
              <p:cNvPr id="14644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57662" y="2443298"/>
                <a:ext cx="517177" cy="475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644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09950" y="2630488"/>
              <a:ext cx="131763" cy="49212"/>
            </p14:xfrm>
          </p:contentPart>
        </mc:Choice>
        <mc:Fallback>
          <p:pic>
            <p:nvPicPr>
              <p:cNvPr id="14644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00538" y="2621148"/>
                <a:ext cx="150586" cy="67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4645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8400" y="2501900"/>
              <a:ext cx="690563" cy="184150"/>
            </p14:xfrm>
          </p:contentPart>
        </mc:Choice>
        <mc:Fallback>
          <p:pic>
            <p:nvPicPr>
              <p:cNvPr id="14645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99039" y="2492567"/>
                <a:ext cx="709285" cy="202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4645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41838" y="2627313"/>
              <a:ext cx="115887" cy="47625"/>
            </p14:xfrm>
          </p:contentPart>
        </mc:Choice>
        <mc:Fallback>
          <p:pic>
            <p:nvPicPr>
              <p:cNvPr id="14645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32481" y="2618003"/>
                <a:ext cx="134602" cy="66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4645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26000" y="2420938"/>
              <a:ext cx="1179513" cy="268287"/>
            </p14:xfrm>
          </p:contentPart>
        </mc:Choice>
        <mc:Fallback>
          <p:pic>
            <p:nvPicPr>
              <p:cNvPr id="14645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16644" y="2411575"/>
                <a:ext cx="1198224" cy="287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4645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94175" y="2886075"/>
              <a:ext cx="2382838" cy="582613"/>
            </p14:xfrm>
          </p:contentPart>
        </mc:Choice>
        <mc:Fallback>
          <p:pic>
            <p:nvPicPr>
              <p:cNvPr id="14645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84812" y="2876707"/>
                <a:ext cx="2401564" cy="601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4645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68600" y="2967038"/>
              <a:ext cx="1344613" cy="327025"/>
            </p14:xfrm>
          </p:contentPart>
        </mc:Choice>
        <mc:Fallback>
          <p:pic>
            <p:nvPicPr>
              <p:cNvPr id="14645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59237" y="2957694"/>
                <a:ext cx="1363338" cy="345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4645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4850" y="3087688"/>
              <a:ext cx="819150" cy="182562"/>
            </p14:xfrm>
          </p:contentPart>
        </mc:Choice>
        <mc:Fallback>
          <p:pic>
            <p:nvPicPr>
              <p:cNvPr id="14645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05484" y="3078381"/>
                <a:ext cx="837882" cy="201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4645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62600" y="2984500"/>
              <a:ext cx="747713" cy="465138"/>
            </p14:xfrm>
          </p:contentPart>
        </mc:Choice>
        <mc:Fallback>
          <p:pic>
            <p:nvPicPr>
              <p:cNvPr id="14645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53240" y="2975154"/>
                <a:ext cx="766433" cy="483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645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67800" y="2782888"/>
              <a:ext cx="1449388" cy="231775"/>
            </p14:xfrm>
          </p:contentPart>
        </mc:Choice>
        <mc:Fallback>
          <p:pic>
            <p:nvPicPr>
              <p:cNvPr id="14645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058431" y="2773531"/>
                <a:ext cx="1468127" cy="250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645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35388" y="3198813"/>
              <a:ext cx="7135812" cy="747712"/>
            </p14:xfrm>
          </p:contentPart>
        </mc:Choice>
        <mc:Fallback>
          <p:pic>
            <p:nvPicPr>
              <p:cNvPr id="14645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26028" y="3189453"/>
                <a:ext cx="7154533" cy="766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645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65500" y="3649663"/>
              <a:ext cx="450850" cy="288925"/>
            </p14:xfrm>
          </p:contentPart>
        </mc:Choice>
        <mc:Fallback>
          <p:pic>
            <p:nvPicPr>
              <p:cNvPr id="14645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56137" y="3640296"/>
                <a:ext cx="469575" cy="307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646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83038" y="3459163"/>
              <a:ext cx="2281237" cy="606425"/>
            </p14:xfrm>
          </p:contentPart>
        </mc:Choice>
        <mc:Fallback>
          <p:pic>
            <p:nvPicPr>
              <p:cNvPr id="14646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973672" y="3449822"/>
                <a:ext cx="2299968" cy="625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646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15088" y="3606800"/>
              <a:ext cx="296862" cy="161925"/>
            </p14:xfrm>
          </p:contentPart>
        </mc:Choice>
        <mc:Fallback>
          <p:pic>
            <p:nvPicPr>
              <p:cNvPr id="14646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05721" y="3597423"/>
                <a:ext cx="315596" cy="180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646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07213" y="3289300"/>
              <a:ext cx="1447800" cy="812800"/>
            </p14:xfrm>
          </p:contentPart>
        </mc:Choice>
        <mc:Fallback>
          <p:pic>
            <p:nvPicPr>
              <p:cNvPr id="14646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897861" y="3279941"/>
                <a:ext cx="1466504" cy="831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646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77325" y="3217863"/>
              <a:ext cx="1608138" cy="282575"/>
            </p14:xfrm>
          </p:contentPart>
        </mc:Choice>
        <mc:Fallback>
          <p:pic>
            <p:nvPicPr>
              <p:cNvPr id="14646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067965" y="3208504"/>
                <a:ext cx="1626858" cy="301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646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61525" y="3625850"/>
              <a:ext cx="1049338" cy="266700"/>
            </p14:xfrm>
          </p:contentPart>
        </mc:Choice>
        <mc:Fallback>
          <p:pic>
            <p:nvPicPr>
              <p:cNvPr id="14646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652153" y="3616530"/>
                <a:ext cx="1068083" cy="285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646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59213" y="4132263"/>
              <a:ext cx="1565275" cy="314325"/>
            </p14:xfrm>
          </p:contentPart>
        </mc:Choice>
        <mc:Fallback>
          <p:pic>
            <p:nvPicPr>
              <p:cNvPr id="14646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49847" y="4122912"/>
                <a:ext cx="1584008" cy="333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646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87650" y="4364038"/>
              <a:ext cx="2263775" cy="658812"/>
            </p14:xfrm>
          </p:contentPart>
        </mc:Choice>
        <mc:Fallback>
          <p:pic>
            <p:nvPicPr>
              <p:cNvPr id="14646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78288" y="4354688"/>
                <a:ext cx="2282499" cy="677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646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07013" y="4684713"/>
              <a:ext cx="1187450" cy="125412"/>
            </p14:xfrm>
          </p:contentPart>
        </mc:Choice>
        <mc:Fallback>
          <p:pic>
            <p:nvPicPr>
              <p:cNvPr id="14646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97657" y="4675423"/>
                <a:ext cx="1206161" cy="143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646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02788" y="4173538"/>
              <a:ext cx="149225" cy="68262"/>
            </p14:xfrm>
          </p:contentPart>
        </mc:Choice>
        <mc:Fallback>
          <p:pic>
            <p:nvPicPr>
              <p:cNvPr id="14646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593506" y="4164047"/>
                <a:ext cx="167789" cy="87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646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99650" y="4022725"/>
              <a:ext cx="663575" cy="200025"/>
            </p14:xfrm>
          </p:contentPart>
        </mc:Choice>
        <mc:Fallback>
          <p:pic>
            <p:nvPicPr>
              <p:cNvPr id="14646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890278" y="4013371"/>
                <a:ext cx="682318" cy="218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647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47375" y="3938588"/>
              <a:ext cx="658813" cy="268287"/>
            </p14:xfrm>
          </p:contentPart>
        </mc:Choice>
        <mc:Fallback>
          <p:pic>
            <p:nvPicPr>
              <p:cNvPr id="14647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738010" y="3929200"/>
                <a:ext cx="677544" cy="287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647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48775" y="4506913"/>
              <a:ext cx="142875" cy="138112"/>
            </p14:xfrm>
          </p:contentPart>
        </mc:Choice>
        <mc:Fallback>
          <p:pic>
            <p:nvPicPr>
              <p:cNvPr id="14647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239511" y="4497562"/>
                <a:ext cx="161402" cy="156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647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96425" y="4525963"/>
              <a:ext cx="742950" cy="157162"/>
            </p14:xfrm>
          </p:contentPart>
        </mc:Choice>
        <mc:Fallback>
          <p:pic>
            <p:nvPicPr>
              <p:cNvPr id="14647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487066" y="4516591"/>
                <a:ext cx="761668" cy="175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647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60025" y="4560888"/>
              <a:ext cx="153988" cy="158750"/>
            </p14:xfrm>
          </p:contentPart>
        </mc:Choice>
        <mc:Fallback>
          <p:pic>
            <p:nvPicPr>
              <p:cNvPr id="14647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350714" y="4551571"/>
                <a:ext cx="172610" cy="177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647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07275" y="5173663"/>
              <a:ext cx="127000" cy="295275"/>
            </p14:xfrm>
          </p:contentPart>
        </mc:Choice>
        <mc:Fallback>
          <p:pic>
            <p:nvPicPr>
              <p:cNvPr id="14647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97947" y="5164301"/>
                <a:ext cx="145655" cy="3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6475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4013" y="5353050"/>
              <a:ext cx="179387" cy="296863"/>
            </p14:xfrm>
          </p:contentPart>
        </mc:Choice>
        <mc:Fallback>
          <p:pic>
            <p:nvPicPr>
              <p:cNvPr id="146475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14685" y="5343660"/>
                <a:ext cx="198043" cy="315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647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24063" y="5499100"/>
              <a:ext cx="114300" cy="82550"/>
            </p14:xfrm>
          </p:contentPart>
        </mc:Choice>
        <mc:Fallback>
          <p:pic>
            <p:nvPicPr>
              <p:cNvPr id="14647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014718" y="5489645"/>
                <a:ext cx="132991" cy="101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647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3475" y="5391150"/>
              <a:ext cx="890588" cy="234950"/>
            </p14:xfrm>
          </p:contentPart>
        </mc:Choice>
        <mc:Fallback>
          <p:pic>
            <p:nvPicPr>
              <p:cNvPr id="14647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94119" y="5381766"/>
                <a:ext cx="909299" cy="253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647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59163" y="5338763"/>
              <a:ext cx="242887" cy="234950"/>
            </p14:xfrm>
          </p:contentPart>
        </mc:Choice>
        <mc:Fallback>
          <p:pic>
            <p:nvPicPr>
              <p:cNvPr id="14647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449807" y="5329394"/>
                <a:ext cx="261598" cy="253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46479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4775" y="5340350"/>
              <a:ext cx="215900" cy="230188"/>
            </p14:xfrm>
          </p:contentPart>
        </mc:Choice>
        <mc:Fallback>
          <p:pic>
            <p:nvPicPr>
              <p:cNvPr id="146479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905435" y="5331028"/>
                <a:ext cx="234580" cy="248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648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79900" y="5311775"/>
              <a:ext cx="573088" cy="160338"/>
            </p14:xfrm>
          </p:contentPart>
        </mc:Choice>
        <mc:Fallback>
          <p:pic>
            <p:nvPicPr>
              <p:cNvPr id="14648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270546" y="5302428"/>
                <a:ext cx="591795" cy="179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46481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87925" y="5272088"/>
              <a:ext cx="260350" cy="182562"/>
            </p14:xfrm>
          </p:contentPart>
        </mc:Choice>
        <mc:Fallback>
          <p:pic>
            <p:nvPicPr>
              <p:cNvPr id="146481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978550" y="5262744"/>
                <a:ext cx="279101" cy="201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46482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14975" y="5314950"/>
              <a:ext cx="217488" cy="204788"/>
            </p14:xfrm>
          </p:contentPart>
        </mc:Choice>
        <mc:Fallback>
          <p:pic>
            <p:nvPicPr>
              <p:cNvPr id="146482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505597" y="5305576"/>
                <a:ext cx="236243" cy="223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46483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75350" y="5116513"/>
              <a:ext cx="1376363" cy="352425"/>
            </p14:xfrm>
          </p:contentPart>
        </mc:Choice>
        <mc:Fallback>
          <p:pic>
            <p:nvPicPr>
              <p:cNvPr id="146483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965985" y="5107134"/>
                <a:ext cx="1395094" cy="371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46484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31138" y="5360988"/>
              <a:ext cx="222250" cy="55562"/>
            </p14:xfrm>
          </p:contentPart>
        </mc:Choice>
        <mc:Fallback>
          <p:pic>
            <p:nvPicPr>
              <p:cNvPr id="146484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821742" y="5351787"/>
                <a:ext cx="241042" cy="73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46485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21663" y="5146675"/>
              <a:ext cx="1719262" cy="304800"/>
            </p14:xfrm>
          </p:contentPart>
        </mc:Choice>
        <mc:Fallback>
          <p:pic>
            <p:nvPicPr>
              <p:cNvPr id="146485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212300" y="5137308"/>
                <a:ext cx="1737989" cy="323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46486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62888" y="5719763"/>
              <a:ext cx="234950" cy="161925"/>
            </p14:xfrm>
          </p:contentPart>
        </mc:Choice>
        <mc:Fallback>
          <p:pic>
            <p:nvPicPr>
              <p:cNvPr id="146486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853490" y="5710490"/>
                <a:ext cx="253746" cy="180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46487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61350" y="5695950"/>
              <a:ext cx="1398588" cy="209550"/>
            </p14:xfrm>
          </p:contentPart>
        </mc:Choice>
        <mc:Fallback>
          <p:pic>
            <p:nvPicPr>
              <p:cNvPr id="146487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251983" y="5686637"/>
                <a:ext cx="1417322" cy="228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46488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23300" y="2554288"/>
              <a:ext cx="69850" cy="1924050"/>
            </p14:xfrm>
          </p:contentPart>
        </mc:Choice>
        <mc:Fallback>
          <p:pic>
            <p:nvPicPr>
              <p:cNvPr id="146488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613792" y="2544932"/>
                <a:ext cx="88867" cy="1942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46489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80625" y="5037138"/>
              <a:ext cx="763588" cy="200025"/>
            </p14:xfrm>
          </p:contentPart>
        </mc:Choice>
        <mc:Fallback>
          <p:pic>
            <p:nvPicPr>
              <p:cNvPr id="146489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071278" y="5027734"/>
                <a:ext cx="782282" cy="218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46490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00700" y="249238"/>
              <a:ext cx="476250" cy="193675"/>
            </p14:xfrm>
          </p:contentPart>
        </mc:Choice>
        <mc:Fallback>
          <p:pic>
            <p:nvPicPr>
              <p:cNvPr id="146490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591319" y="239843"/>
                <a:ext cx="495011" cy="21246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745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00213" y="550863"/>
              <a:ext cx="342900" cy="307975"/>
            </p14:xfrm>
          </p:contentPart>
        </mc:Choice>
        <mc:Fallback>
          <p:pic>
            <p:nvPicPr>
              <p:cNvPr id="14745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0868" y="541509"/>
                <a:ext cx="361591" cy="326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745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60588" y="711200"/>
              <a:ext cx="168275" cy="71438"/>
            </p14:xfrm>
          </p:contentPart>
        </mc:Choice>
        <mc:Fallback>
          <p:pic>
            <p:nvPicPr>
              <p:cNvPr id="14745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1199" y="701772"/>
                <a:ext cx="187052" cy="90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746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14613" y="423863"/>
              <a:ext cx="117475" cy="249237"/>
            </p14:xfrm>
          </p:contentPart>
        </mc:Choice>
        <mc:Fallback>
          <p:pic>
            <p:nvPicPr>
              <p:cNvPr id="14746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05329" y="414526"/>
                <a:ext cx="136042" cy="267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746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03725" y="303213"/>
              <a:ext cx="104775" cy="52387"/>
            </p14:xfrm>
          </p:contentPart>
        </mc:Choice>
        <mc:Fallback>
          <p:pic>
            <p:nvPicPr>
              <p:cNvPr id="14746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94331" y="293819"/>
                <a:ext cx="123562" cy="71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746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93963" y="682625"/>
              <a:ext cx="836612" cy="428625"/>
            </p14:xfrm>
          </p:contentPart>
        </mc:Choice>
        <mc:Fallback>
          <p:pic>
            <p:nvPicPr>
              <p:cNvPr id="14746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84603" y="673284"/>
                <a:ext cx="855331" cy="447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746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65525" y="357188"/>
              <a:ext cx="895350" cy="241300"/>
            </p14:xfrm>
          </p:contentPart>
        </mc:Choice>
        <mc:Fallback>
          <p:pic>
            <p:nvPicPr>
              <p:cNvPr id="14746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56161" y="347824"/>
                <a:ext cx="914078" cy="260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746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9988" y="282575"/>
              <a:ext cx="2300287" cy="776288"/>
            </p14:xfrm>
          </p:contentPart>
        </mc:Choice>
        <mc:Fallback>
          <p:pic>
            <p:nvPicPr>
              <p:cNvPr id="14746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00628" y="273222"/>
                <a:ext cx="2319006" cy="794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746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00625" y="319088"/>
              <a:ext cx="2944813" cy="698500"/>
            </p14:xfrm>
          </p:contentPart>
        </mc:Choice>
        <mc:Fallback>
          <p:pic>
            <p:nvPicPr>
              <p:cNvPr id="14746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91265" y="309736"/>
                <a:ext cx="2963533" cy="717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746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94288" y="1474788"/>
              <a:ext cx="196850" cy="385762"/>
            </p14:xfrm>
          </p:contentPart>
        </mc:Choice>
        <mc:Fallback>
          <p:pic>
            <p:nvPicPr>
              <p:cNvPr id="14746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84982" y="1465449"/>
                <a:ext cx="215461" cy="404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746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425" y="1616075"/>
              <a:ext cx="1657350" cy="355600"/>
            </p14:xfrm>
          </p:contentPart>
        </mc:Choice>
        <mc:Fallback>
          <p:pic>
            <p:nvPicPr>
              <p:cNvPr id="14746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0057" y="1606755"/>
                <a:ext cx="1676085" cy="3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746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11400" y="1701800"/>
              <a:ext cx="165100" cy="136525"/>
            </p14:xfrm>
          </p:contentPart>
        </mc:Choice>
        <mc:Fallback>
          <p:pic>
            <p:nvPicPr>
              <p:cNvPr id="14746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02068" y="1692459"/>
                <a:ext cx="183763" cy="155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746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38425" y="1603375"/>
              <a:ext cx="339725" cy="207963"/>
            </p14:xfrm>
          </p:contentPart>
        </mc:Choice>
        <mc:Fallback>
          <p:pic>
            <p:nvPicPr>
              <p:cNvPr id="14746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29028" y="1594053"/>
                <a:ext cx="358518" cy="226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747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62313" y="1538288"/>
              <a:ext cx="560387" cy="204787"/>
            </p14:xfrm>
          </p:contentPart>
        </mc:Choice>
        <mc:Fallback>
          <p:pic>
            <p:nvPicPr>
              <p:cNvPr id="14747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52949" y="1528881"/>
                <a:ext cx="579115" cy="223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4747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62413" y="1522413"/>
              <a:ext cx="490537" cy="203200"/>
            </p14:xfrm>
          </p:contentPart>
        </mc:Choice>
        <mc:Fallback>
          <p:pic>
            <p:nvPicPr>
              <p:cNvPr id="14747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53056" y="1513029"/>
                <a:ext cx="509252" cy="221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4747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52975" y="1382713"/>
              <a:ext cx="374650" cy="387350"/>
            </p14:xfrm>
          </p:contentPart>
        </mc:Choice>
        <mc:Fallback>
          <p:pic>
            <p:nvPicPr>
              <p:cNvPr id="14747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43618" y="1373292"/>
                <a:ext cx="393365" cy="406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747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2000" y="2193925"/>
              <a:ext cx="274638" cy="346075"/>
            </p14:xfrm>
          </p:contentPart>
        </mc:Choice>
        <mc:Fallback>
          <p:pic>
            <p:nvPicPr>
              <p:cNvPr id="14747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22641" y="2184572"/>
                <a:ext cx="293355" cy="364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4747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52700" y="2392363"/>
              <a:ext cx="127000" cy="44450"/>
            </p14:xfrm>
          </p:contentPart>
        </mc:Choice>
        <mc:Fallback>
          <p:pic>
            <p:nvPicPr>
              <p:cNvPr id="14747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43425" y="2382812"/>
                <a:ext cx="145551" cy="63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4747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7975" y="2151063"/>
              <a:ext cx="1085850" cy="436562"/>
            </p14:xfrm>
          </p:contentPart>
        </mc:Choice>
        <mc:Fallback>
          <p:pic>
            <p:nvPicPr>
              <p:cNvPr id="14747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38620" y="2141636"/>
                <a:ext cx="1104559" cy="455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4747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43375" y="2265363"/>
              <a:ext cx="134938" cy="46037"/>
            </p14:xfrm>
          </p:contentPart>
        </mc:Choice>
        <mc:Fallback>
          <p:pic>
            <p:nvPicPr>
              <p:cNvPr id="14747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33867" y="2256156"/>
                <a:ext cx="153954" cy="64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4747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67238" y="2130425"/>
              <a:ext cx="982662" cy="234950"/>
            </p14:xfrm>
          </p:contentPart>
        </mc:Choice>
        <mc:Fallback>
          <p:pic>
            <p:nvPicPr>
              <p:cNvPr id="14747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57879" y="2120998"/>
                <a:ext cx="1001379" cy="253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4747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6588" y="2114550"/>
              <a:ext cx="141287" cy="200025"/>
            </p14:xfrm>
          </p:contentPart>
        </mc:Choice>
        <mc:Fallback>
          <p:pic>
            <p:nvPicPr>
              <p:cNvPr id="14747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07264" y="2105213"/>
                <a:ext cx="159934" cy="218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4747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30913" y="1966913"/>
              <a:ext cx="617537" cy="377825"/>
            </p14:xfrm>
          </p:contentPart>
        </mc:Choice>
        <mc:Fallback>
          <p:pic>
            <p:nvPicPr>
              <p:cNvPr id="14747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21562" y="1957531"/>
                <a:ext cx="636239" cy="396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4748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73863" y="1995488"/>
              <a:ext cx="685800" cy="355600"/>
            </p14:xfrm>
          </p:contentPart>
        </mc:Choice>
        <mc:Fallback>
          <p:pic>
            <p:nvPicPr>
              <p:cNvPr id="14748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64518" y="1986073"/>
                <a:ext cx="704491" cy="374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748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56088" y="2795588"/>
              <a:ext cx="112712" cy="60325"/>
            </p14:xfrm>
          </p:contentPart>
        </mc:Choice>
        <mc:Fallback>
          <p:pic>
            <p:nvPicPr>
              <p:cNvPr id="14748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246755" y="2786024"/>
                <a:ext cx="131378" cy="79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748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86288" y="2608263"/>
              <a:ext cx="1085850" cy="277812"/>
            </p14:xfrm>
          </p:contentPart>
        </mc:Choice>
        <mc:Fallback>
          <p:pic>
            <p:nvPicPr>
              <p:cNvPr id="14748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76940" y="2598870"/>
                <a:ext cx="1104547" cy="296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748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30888" y="2647950"/>
              <a:ext cx="315912" cy="160338"/>
            </p14:xfrm>
          </p:contentPart>
        </mc:Choice>
        <mc:Fallback>
          <p:pic>
            <p:nvPicPr>
              <p:cNvPr id="14748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21501" y="2638540"/>
                <a:ext cx="334686" cy="179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748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07113" y="3165475"/>
              <a:ext cx="136525" cy="349250"/>
            </p14:xfrm>
          </p:contentPart>
        </mc:Choice>
        <mc:Fallback>
          <p:pic>
            <p:nvPicPr>
              <p:cNvPr id="14748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097796" y="3156114"/>
                <a:ext cx="155158" cy="367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748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5450" y="3227388"/>
              <a:ext cx="1873250" cy="530225"/>
            </p14:xfrm>
          </p:contentPart>
        </mc:Choice>
        <mc:Fallback>
          <p:pic>
            <p:nvPicPr>
              <p:cNvPr id="14748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16086" y="3218029"/>
                <a:ext cx="1891979" cy="548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748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76500" y="3287713"/>
              <a:ext cx="541338" cy="231775"/>
            </p14:xfrm>
          </p:contentPart>
        </mc:Choice>
        <mc:Fallback>
          <p:pic>
            <p:nvPicPr>
              <p:cNvPr id="14748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467123" y="3278356"/>
                <a:ext cx="560092" cy="250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748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89288" y="3335338"/>
              <a:ext cx="219075" cy="112712"/>
            </p14:xfrm>
          </p:contentPart>
        </mc:Choice>
        <mc:Fallback>
          <p:pic>
            <p:nvPicPr>
              <p:cNvPr id="14748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79904" y="3325915"/>
                <a:ext cx="237843" cy="131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748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95688" y="3271838"/>
              <a:ext cx="1803400" cy="227012"/>
            </p14:xfrm>
          </p:contentPart>
        </mc:Choice>
        <mc:Fallback>
          <p:pic>
            <p:nvPicPr>
              <p:cNvPr id="14748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86327" y="3262484"/>
                <a:ext cx="1822122" cy="2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748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02288" y="3130550"/>
              <a:ext cx="492125" cy="415925"/>
            </p14:xfrm>
          </p:contentPart>
        </mc:Choice>
        <mc:Fallback>
          <p:pic>
            <p:nvPicPr>
              <p:cNvPr id="14748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592914" y="3121146"/>
                <a:ext cx="510873" cy="434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749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96513" y="3540125"/>
              <a:ext cx="144462" cy="365125"/>
            </p14:xfrm>
          </p:contentPart>
        </mc:Choice>
        <mc:Fallback>
          <p:pic>
            <p:nvPicPr>
              <p:cNvPr id="14749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187239" y="3530772"/>
                <a:ext cx="163010" cy="383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749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60588" y="3829050"/>
              <a:ext cx="2516187" cy="423863"/>
            </p14:xfrm>
          </p:contentPart>
        </mc:Choice>
        <mc:Fallback>
          <p:pic>
            <p:nvPicPr>
              <p:cNvPr id="14749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51227" y="3819703"/>
                <a:ext cx="2534908" cy="442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749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49825" y="3973513"/>
              <a:ext cx="114300" cy="60325"/>
            </p14:xfrm>
          </p:contentPart>
        </mc:Choice>
        <mc:Fallback>
          <p:pic>
            <p:nvPicPr>
              <p:cNvPr id="14749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40480" y="3964177"/>
                <a:ext cx="132991" cy="78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749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8288" y="3687763"/>
              <a:ext cx="2363787" cy="733425"/>
            </p14:xfrm>
          </p:contentPart>
        </mc:Choice>
        <mc:Fallback>
          <p:pic>
            <p:nvPicPr>
              <p:cNvPr id="14749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38926" y="3678392"/>
                <a:ext cx="2382510" cy="752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749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54988" y="3549650"/>
              <a:ext cx="1968500" cy="795338"/>
            </p14:xfrm>
          </p:contentPart>
        </mc:Choice>
        <mc:Fallback>
          <p:pic>
            <p:nvPicPr>
              <p:cNvPr id="14749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145630" y="3540276"/>
                <a:ext cx="1987217" cy="814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749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56863" y="3513138"/>
              <a:ext cx="1374775" cy="365125"/>
            </p14:xfrm>
          </p:contentPart>
        </mc:Choice>
        <mc:Fallback>
          <p:pic>
            <p:nvPicPr>
              <p:cNvPr id="14749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447503" y="3503794"/>
                <a:ext cx="1393494" cy="383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7496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8800" y="4765675"/>
              <a:ext cx="2370138" cy="314325"/>
            </p14:xfrm>
          </p:contentPart>
        </mc:Choice>
        <mc:Fallback>
          <p:pic>
            <p:nvPicPr>
              <p:cNvPr id="147496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49436" y="4756335"/>
                <a:ext cx="2388866" cy="333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7497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22613" y="4829175"/>
              <a:ext cx="893762" cy="319088"/>
            </p14:xfrm>
          </p:contentPart>
        </mc:Choice>
        <mc:Fallback>
          <p:pic>
            <p:nvPicPr>
              <p:cNvPr id="147497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113250" y="4819822"/>
                <a:ext cx="912487" cy="337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7498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81488" y="4699000"/>
              <a:ext cx="595312" cy="341313"/>
            </p14:xfrm>
          </p:contentPart>
        </mc:Choice>
        <mc:Fallback>
          <p:pic>
            <p:nvPicPr>
              <p:cNvPr id="147498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272147" y="4689589"/>
                <a:ext cx="613994" cy="360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7499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48638" y="4689475"/>
              <a:ext cx="169862" cy="60325"/>
            </p14:xfrm>
          </p:contentPart>
        </mc:Choice>
        <mc:Fallback>
          <p:pic>
            <p:nvPicPr>
              <p:cNvPr id="147499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139281" y="4680139"/>
                <a:ext cx="188576" cy="78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7500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94713" y="4548188"/>
              <a:ext cx="960437" cy="300037"/>
            </p14:xfrm>
          </p:contentPart>
        </mc:Choice>
        <mc:Fallback>
          <p:pic>
            <p:nvPicPr>
              <p:cNvPr id="147500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485381" y="4538834"/>
                <a:ext cx="979100" cy="318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7501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80575" y="4541838"/>
              <a:ext cx="284163" cy="155575"/>
            </p14:xfrm>
          </p:contentPart>
        </mc:Choice>
        <mc:Fallback>
          <p:pic>
            <p:nvPicPr>
              <p:cNvPr id="147501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671258" y="4532387"/>
                <a:ext cx="302797" cy="174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7502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02650" y="5141913"/>
              <a:ext cx="136525" cy="339725"/>
            </p14:xfrm>
          </p:contentPart>
        </mc:Choice>
        <mc:Fallback>
          <p:pic>
            <p:nvPicPr>
              <p:cNvPr id="147502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493309" y="5132566"/>
                <a:ext cx="155207" cy="358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47503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81238" y="5289550"/>
              <a:ext cx="3176587" cy="663575"/>
            </p14:xfrm>
          </p:contentPart>
        </mc:Choice>
        <mc:Fallback>
          <p:pic>
            <p:nvPicPr>
              <p:cNvPr id="147503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71879" y="5280209"/>
                <a:ext cx="3195305" cy="682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7504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65800" y="5445125"/>
              <a:ext cx="158750" cy="76200"/>
            </p14:xfrm>
          </p:contentPart>
        </mc:Choice>
        <mc:Fallback>
          <p:pic>
            <p:nvPicPr>
              <p:cNvPr id="147504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56398" y="5435824"/>
                <a:ext cx="177554" cy="94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47505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03963" y="5195888"/>
              <a:ext cx="2111375" cy="647700"/>
            </p14:xfrm>
          </p:contentPart>
        </mc:Choice>
        <mc:Fallback>
          <p:pic>
            <p:nvPicPr>
              <p:cNvPr id="147505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294602" y="5186522"/>
                <a:ext cx="2130098" cy="666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47506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39188" y="5121275"/>
              <a:ext cx="3408362" cy="423863"/>
            </p14:xfrm>
          </p:contentPart>
        </mc:Choice>
        <mc:Fallback>
          <p:pic>
            <p:nvPicPr>
              <p:cNvPr id="147506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729830" y="5111840"/>
                <a:ext cx="3427077" cy="442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47507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10625" y="777875"/>
              <a:ext cx="1408113" cy="477838"/>
            </p14:xfrm>
          </p:contentPart>
        </mc:Choice>
        <mc:Fallback>
          <p:pic>
            <p:nvPicPr>
              <p:cNvPr id="147507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801266" y="768513"/>
                <a:ext cx="1426830" cy="496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47508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47138" y="1525588"/>
              <a:ext cx="844550" cy="269875"/>
            </p14:xfrm>
          </p:contentPart>
        </mc:Choice>
        <mc:Fallback>
          <p:pic>
            <p:nvPicPr>
              <p:cNvPr id="147508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837786" y="1516257"/>
                <a:ext cx="863254" cy="288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47509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91588" y="1598613"/>
              <a:ext cx="1663700" cy="550862"/>
            </p14:xfrm>
          </p:contentPart>
        </mc:Choice>
        <mc:Fallback>
          <p:pic>
            <p:nvPicPr>
              <p:cNvPr id="147509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882221" y="1589252"/>
                <a:ext cx="1682434" cy="569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47510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50350" y="2444750"/>
              <a:ext cx="180975" cy="292100"/>
            </p14:xfrm>
          </p:contentPart>
        </mc:Choice>
        <mc:Fallback>
          <p:pic>
            <p:nvPicPr>
              <p:cNvPr id="147510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140939" y="2435409"/>
                <a:ext cx="199796" cy="310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47511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12300" y="2547938"/>
              <a:ext cx="92075" cy="47625"/>
            </p14:xfrm>
          </p:contentPart>
        </mc:Choice>
        <mc:Fallback>
          <p:pic>
            <p:nvPicPr>
              <p:cNvPr id="147511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502875" y="2538628"/>
                <a:ext cx="110925" cy="66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47512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85350" y="2374900"/>
              <a:ext cx="142875" cy="220663"/>
            </p14:xfrm>
          </p:contentPart>
        </mc:Choice>
        <mc:Fallback>
          <p:pic>
            <p:nvPicPr>
              <p:cNvPr id="147512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775946" y="2365586"/>
                <a:ext cx="161684" cy="239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47513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25063" y="2503488"/>
              <a:ext cx="12700" cy="41275"/>
            </p14:xfrm>
          </p:contentPart>
        </mc:Choice>
        <mc:Fallback>
          <p:pic>
            <p:nvPicPr>
              <p:cNvPr id="147513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015629" y="2494156"/>
                <a:ext cx="31569" cy="59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47514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50475" y="2341563"/>
              <a:ext cx="339725" cy="384175"/>
            </p14:xfrm>
          </p:contentPart>
        </mc:Choice>
        <mc:Fallback>
          <p:pic>
            <p:nvPicPr>
              <p:cNvPr id="147514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141108" y="2332184"/>
                <a:ext cx="358459" cy="402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47515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20088" y="685800"/>
              <a:ext cx="573087" cy="2093913"/>
            </p14:xfrm>
          </p:contentPart>
        </mc:Choice>
        <mc:Fallback>
          <p:pic>
            <p:nvPicPr>
              <p:cNvPr id="147515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310734" y="676447"/>
                <a:ext cx="591794" cy="211261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812F1-D7AD-4004-8535-5F02835E6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609607"/>
            <a:ext cx="10969943" cy="5516569"/>
          </a:xfrm>
        </p:spPr>
        <p:txBody>
          <a:bodyPr/>
          <a:lstStyle/>
          <a:p>
            <a:pPr marL="0" indent="0" algn="just">
              <a:buNone/>
            </a:pPr>
            <a:endParaRPr lang="en-IN" sz="2400" kern="1200"/>
          </a:p>
          <a:p>
            <a:pPr marL="0" indent="0" algn="just">
              <a:buNone/>
            </a:pPr>
            <a:endParaRPr lang="en-IN" sz="2400" kern="1200"/>
          </a:p>
          <a:p>
            <a:pPr marL="0" indent="0" algn="just">
              <a:buNone/>
            </a:pPr>
            <a:endParaRPr lang="en-US" sz="2400" kern="1200"/>
          </a:p>
          <a:p>
            <a:pPr marL="0" indent="0" algn="just">
              <a:buNone/>
            </a:pPr>
            <a:endParaRPr lang="en-US" sz="2400" b="1" i="1">
              <a:solidFill>
                <a:srgbClr val="0000FF"/>
              </a:solidFill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endParaRPr lang="en-US" sz="2400" b="1" i="1">
              <a:solidFill>
                <a:srgbClr val="0000FF"/>
              </a:solidFill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r>
              <a:rPr lang="en-US" sz="2400" kern="1200"/>
              <a:t> </a:t>
            </a:r>
          </a:p>
          <a:p>
            <a:pPr marL="0" indent="0" algn="just">
              <a:buNone/>
            </a:pPr>
            <a:endParaRPr lang="en-IN" sz="2400" kern="12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US" sz="2900" b="1"/>
              <a:t>D’Alembert’s Principle :</a:t>
            </a:r>
            <a:endParaRPr lang="en-IN" sz="2900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24105-2112-41E1-B9BC-10251D150F4B}"/>
              </a:ext>
            </a:extLst>
          </p:cNvPr>
          <p:cNvSpPr txBox="1">
            <a:spLocks/>
          </p:cNvSpPr>
          <p:nvPr/>
        </p:nvSpPr>
        <p:spPr bwMode="auto">
          <a:xfrm>
            <a:off x="615963" y="609600"/>
            <a:ext cx="11199971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0000FF"/>
                </a:solidFill>
              </a:rPr>
              <a:t>D’Alembert’s principle</a:t>
            </a:r>
            <a:r>
              <a:rPr lang="en-US" sz="2400"/>
              <a:t>, alternative form of </a:t>
            </a:r>
            <a:r>
              <a:rPr lang="en-US" sz="2400">
                <a:solidFill>
                  <a:srgbClr val="0000FF"/>
                </a:solidFill>
              </a:rPr>
              <a:t>Newton’s second law of motion</a:t>
            </a:r>
            <a:r>
              <a:rPr lang="en-US" sz="2400"/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/>
              <a:t>The second law states that the force </a:t>
            </a:r>
            <a:r>
              <a:rPr lang="en-US" sz="2400" i="1"/>
              <a:t>F</a:t>
            </a:r>
            <a:r>
              <a:rPr lang="en-US" sz="2400"/>
              <a:t> acting on a body is equal to the product of the mass </a:t>
            </a:r>
            <a:r>
              <a:rPr lang="en-US" sz="2400" i="1"/>
              <a:t>m</a:t>
            </a:r>
            <a:r>
              <a:rPr lang="en-US" sz="2400"/>
              <a:t> and acceleration </a:t>
            </a:r>
            <a:r>
              <a:rPr lang="en-US" sz="2400" i="1"/>
              <a:t>a</a:t>
            </a:r>
            <a:r>
              <a:rPr lang="en-US" sz="2400"/>
              <a:t> of the body, or </a:t>
            </a:r>
            <a:r>
              <a:rPr lang="en-US" sz="2400" i="1"/>
              <a:t>F</a:t>
            </a:r>
            <a:r>
              <a:rPr lang="en-US" sz="2400"/>
              <a:t> = </a:t>
            </a:r>
            <a:r>
              <a:rPr lang="en-US" sz="2400" i="1"/>
              <a:t>ma</a:t>
            </a:r>
          </a:p>
          <a:p>
            <a:pPr algn="just">
              <a:buNone/>
            </a:pPr>
            <a:endParaRPr lang="en-US" sz="2400" i="1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0000FF"/>
                </a:solidFill>
              </a:rPr>
              <a:t>D’Alembert’s form</a:t>
            </a:r>
            <a:r>
              <a:rPr lang="en-US" sz="2400"/>
              <a:t>, the force </a:t>
            </a:r>
            <a:r>
              <a:rPr lang="en-US" sz="2400" i="1"/>
              <a:t>F</a:t>
            </a:r>
            <a:r>
              <a:rPr lang="en-US" sz="2400"/>
              <a:t> plus the negative of the mass </a:t>
            </a:r>
            <a:r>
              <a:rPr lang="en-US" sz="2400" i="1"/>
              <a:t>m</a:t>
            </a:r>
            <a:r>
              <a:rPr lang="en-US" sz="2400"/>
              <a:t> times acceleration </a:t>
            </a:r>
            <a:r>
              <a:rPr lang="en-US" sz="2400" i="1"/>
              <a:t>a</a:t>
            </a:r>
            <a:r>
              <a:rPr lang="en-US" sz="2400"/>
              <a:t> of the body is equal to zero: </a:t>
            </a:r>
            <a:r>
              <a:rPr lang="en-US" sz="2400" i="1"/>
              <a:t>F</a:t>
            </a:r>
            <a:r>
              <a:rPr lang="en-US" sz="2400"/>
              <a:t> - </a:t>
            </a:r>
            <a:r>
              <a:rPr lang="en-US" sz="2400" i="1"/>
              <a:t>ma</a:t>
            </a:r>
            <a:r>
              <a:rPr lang="en-US" sz="2400"/>
              <a:t> = 0.</a:t>
            </a:r>
          </a:p>
          <a:p>
            <a:pPr algn="just">
              <a:buNone/>
            </a:pPr>
            <a:endParaRPr lang="en-US" sz="240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/>
              <a:t>In other words, the body is in </a:t>
            </a:r>
            <a:r>
              <a:rPr lang="en-US" sz="2400" i="1">
                <a:solidFill>
                  <a:srgbClr val="0000FF"/>
                </a:solidFill>
              </a:rPr>
              <a:t>equilibrium</a:t>
            </a:r>
            <a:r>
              <a:rPr lang="en-US" sz="2400"/>
              <a:t> under the action of the real force </a:t>
            </a:r>
            <a:r>
              <a:rPr lang="en-US" sz="2400" i="1"/>
              <a:t>F</a:t>
            </a:r>
            <a:r>
              <a:rPr lang="en-US" sz="2400"/>
              <a:t> and the </a:t>
            </a:r>
            <a:r>
              <a:rPr lang="en-US" sz="2400">
                <a:solidFill>
                  <a:srgbClr val="0000FF"/>
                </a:solidFill>
              </a:rPr>
              <a:t>fictitious (pseudo) </a:t>
            </a:r>
            <a:r>
              <a:rPr lang="en-US" sz="2400"/>
              <a:t>force -</a:t>
            </a:r>
            <a:r>
              <a:rPr lang="en-US" sz="2400" i="1"/>
              <a:t>ma</a:t>
            </a:r>
            <a:r>
              <a:rPr lang="en-US" sz="2400"/>
              <a:t>. The fictitious force is also called an </a:t>
            </a:r>
            <a:r>
              <a:rPr lang="en-US" sz="2400" i="1">
                <a:solidFill>
                  <a:srgbClr val="0000FF"/>
                </a:solidFill>
              </a:rPr>
              <a:t>inertial force</a:t>
            </a:r>
            <a:r>
              <a:rPr lang="en-US" sz="2400"/>
              <a:t> and a reversed effective force.</a:t>
            </a:r>
          </a:p>
          <a:p>
            <a:pPr algn="just">
              <a:buNone/>
            </a:pPr>
            <a:endParaRPr lang="en-US" sz="240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0000FF"/>
                </a:solidFill>
              </a:rPr>
              <a:t>D’Alembert’s principle </a:t>
            </a:r>
            <a:r>
              <a:rPr lang="en-US" sz="2400"/>
              <a:t>reduces a problem in </a:t>
            </a:r>
            <a:r>
              <a:rPr lang="en-US" sz="2400">
                <a:solidFill>
                  <a:srgbClr val="0000FF"/>
                </a:solidFill>
              </a:rPr>
              <a:t>dynamics</a:t>
            </a:r>
            <a:r>
              <a:rPr lang="en-US" sz="2400"/>
              <a:t> to a problem in </a:t>
            </a:r>
            <a:r>
              <a:rPr lang="en-US" sz="2400">
                <a:solidFill>
                  <a:srgbClr val="0000FF"/>
                </a:solidFill>
              </a:rPr>
              <a:t>statics</a:t>
            </a:r>
            <a:r>
              <a:rPr lang="en-US" sz="2400"/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2393179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848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23113" y="206375"/>
              <a:ext cx="106362" cy="374650"/>
            </p14:xfrm>
          </p:contentPart>
        </mc:Choice>
        <mc:Fallback>
          <p:pic>
            <p:nvPicPr>
              <p:cNvPr id="14848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3707" y="197018"/>
                <a:ext cx="125174" cy="393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848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0375" y="582613"/>
              <a:ext cx="433388" cy="285750"/>
            </p14:xfrm>
          </p:contentPart>
        </mc:Choice>
        <mc:Fallback>
          <p:pic>
            <p:nvPicPr>
              <p:cNvPr id="14848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024" y="573232"/>
                <a:ext cx="452090" cy="304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848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0450" y="488950"/>
              <a:ext cx="1096963" cy="304800"/>
            </p14:xfrm>
          </p:contentPart>
        </mc:Choice>
        <mc:Fallback>
          <p:pic>
            <p:nvPicPr>
              <p:cNvPr id="14848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1093" y="479560"/>
                <a:ext cx="1115678" cy="323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848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9500" y="330200"/>
              <a:ext cx="935038" cy="333375"/>
            </p14:xfrm>
          </p:contentPart>
        </mc:Choice>
        <mc:Fallback>
          <p:pic>
            <p:nvPicPr>
              <p:cNvPr id="14848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0135" y="320840"/>
                <a:ext cx="953768" cy="352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848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1713" y="439738"/>
              <a:ext cx="301625" cy="157162"/>
            </p14:xfrm>
          </p:contentPart>
        </mc:Choice>
        <mc:Fallback>
          <p:pic>
            <p:nvPicPr>
              <p:cNvPr id="14848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2366" y="430366"/>
                <a:ext cx="320319" cy="175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848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10025" y="369888"/>
              <a:ext cx="460375" cy="211137"/>
            </p14:xfrm>
          </p:contentPart>
        </mc:Choice>
        <mc:Fallback>
          <p:pic>
            <p:nvPicPr>
              <p:cNvPr id="14848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00644" y="360552"/>
                <a:ext cx="479136" cy="229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848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67250" y="398463"/>
              <a:ext cx="774700" cy="209550"/>
            </p14:xfrm>
          </p:contentPart>
        </mc:Choice>
        <mc:Fallback>
          <p:pic>
            <p:nvPicPr>
              <p:cNvPr id="14848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57895" y="389086"/>
                <a:ext cx="793411" cy="228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848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73725" y="357188"/>
              <a:ext cx="660400" cy="247650"/>
            </p14:xfrm>
          </p:contentPart>
        </mc:Choice>
        <mc:Fallback>
          <p:pic>
            <p:nvPicPr>
              <p:cNvPr id="14848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64363" y="347788"/>
                <a:ext cx="679125" cy="266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849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88138" y="230188"/>
              <a:ext cx="309562" cy="417512"/>
            </p14:xfrm>
          </p:contentPart>
        </mc:Choice>
        <mc:Fallback>
          <p:pic>
            <p:nvPicPr>
              <p:cNvPr id="14849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78790" y="220854"/>
                <a:ext cx="328258" cy="436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849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3525" y="1046163"/>
              <a:ext cx="622300" cy="277812"/>
            </p14:xfrm>
          </p:contentPart>
        </mc:Choice>
        <mc:Fallback>
          <p:pic>
            <p:nvPicPr>
              <p:cNvPr id="14849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94151" y="1036770"/>
                <a:ext cx="641048" cy="296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849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84588" y="969963"/>
              <a:ext cx="955675" cy="331787"/>
            </p14:xfrm>
          </p:contentPart>
        </mc:Choice>
        <mc:Fallback>
          <p:pic>
            <p:nvPicPr>
              <p:cNvPr id="14849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75215" y="960566"/>
                <a:ext cx="974421" cy="350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849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78413" y="1057275"/>
              <a:ext cx="198437" cy="74613"/>
            </p14:xfrm>
          </p:contentPart>
        </mc:Choice>
        <mc:Fallback>
          <p:pic>
            <p:nvPicPr>
              <p:cNvPr id="14849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69083" y="1047948"/>
                <a:ext cx="217097" cy="93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849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46725" y="668338"/>
              <a:ext cx="2271713" cy="676275"/>
            </p14:xfrm>
          </p:contentPart>
        </mc:Choice>
        <mc:Fallback>
          <p:pic>
            <p:nvPicPr>
              <p:cNvPr id="14849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37366" y="658975"/>
                <a:ext cx="2290431" cy="6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4849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64500" y="922338"/>
              <a:ext cx="136525" cy="71437"/>
            </p14:xfrm>
          </p:contentPart>
        </mc:Choice>
        <mc:Fallback>
          <p:pic>
            <p:nvPicPr>
              <p:cNvPr id="14849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55084" y="913005"/>
                <a:ext cx="155356" cy="90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4849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59788" y="739775"/>
              <a:ext cx="650875" cy="263525"/>
            </p14:xfrm>
          </p:contentPart>
        </mc:Choice>
        <mc:Fallback>
          <p:pic>
            <p:nvPicPr>
              <p:cNvPr id="14849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450413" y="730453"/>
                <a:ext cx="669626" cy="282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849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85300" y="742950"/>
              <a:ext cx="488950" cy="193675"/>
            </p14:xfrm>
          </p:contentPart>
        </mc:Choice>
        <mc:Fallback>
          <p:pic>
            <p:nvPicPr>
              <p:cNvPr id="14849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375932" y="733590"/>
                <a:ext cx="507686" cy="212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4849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82788" y="1150938"/>
              <a:ext cx="588962" cy="153987"/>
            </p14:xfrm>
          </p:contentPart>
        </mc:Choice>
        <mc:Fallback>
          <p:pic>
            <p:nvPicPr>
              <p:cNvPr id="14849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73456" y="1141540"/>
                <a:ext cx="607625" cy="172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4849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27250" y="1892300"/>
              <a:ext cx="595313" cy="144463"/>
            </p14:xfrm>
          </p:contentPart>
        </mc:Choice>
        <mc:Fallback>
          <p:pic>
            <p:nvPicPr>
              <p:cNvPr id="14849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17903" y="1882980"/>
                <a:ext cx="614006" cy="163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4850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7038" y="1592263"/>
              <a:ext cx="2533650" cy="508000"/>
            </p14:xfrm>
          </p:contentPart>
        </mc:Choice>
        <mc:Fallback>
          <p:pic>
            <p:nvPicPr>
              <p:cNvPr id="14850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57677" y="1582909"/>
                <a:ext cx="2552372" cy="526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4850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8200" y="1524000"/>
              <a:ext cx="1184275" cy="671513"/>
            </p14:xfrm>
          </p:contentPart>
        </mc:Choice>
        <mc:Fallback>
          <p:pic>
            <p:nvPicPr>
              <p:cNvPr id="14850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08841" y="1514623"/>
                <a:ext cx="1202993" cy="690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4850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16775" y="1566863"/>
              <a:ext cx="269875" cy="592137"/>
            </p14:xfrm>
          </p:contentPart>
        </mc:Choice>
        <mc:Fallback>
          <p:pic>
            <p:nvPicPr>
              <p:cNvPr id="14850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07407" y="1557504"/>
                <a:ext cx="288611" cy="610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4850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95950" y="2005013"/>
              <a:ext cx="150813" cy="163512"/>
            </p14:xfrm>
          </p:contentPart>
        </mc:Choice>
        <mc:Fallback>
          <p:pic>
            <p:nvPicPr>
              <p:cNvPr id="14850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86680" y="1995649"/>
                <a:ext cx="169353" cy="1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4850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86488" y="1933575"/>
              <a:ext cx="965200" cy="233363"/>
            </p14:xfrm>
          </p:contentPart>
        </mc:Choice>
        <mc:Fallback>
          <p:pic>
            <p:nvPicPr>
              <p:cNvPr id="14850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77128" y="1924183"/>
                <a:ext cx="983921" cy="25214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IN" sz="2900" b="1">
                <a:solidFill>
                  <a:srgbClr val="0000FF"/>
                </a:solidFill>
              </a:rPr>
              <a:t>Problem 7: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441" y="714357"/>
            <a:ext cx="10969943" cy="541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2400"/>
              <a:t>The crank and the connecting rod of a vertical single cylinder gas engine running at </a:t>
            </a:r>
            <a:r>
              <a:rPr lang="en-US" sz="2400">
                <a:solidFill>
                  <a:srgbClr val="0000FF"/>
                </a:solidFill>
              </a:rPr>
              <a:t>1800 rpm </a:t>
            </a:r>
            <a:r>
              <a:rPr lang="en-US" sz="2400"/>
              <a:t>are </a:t>
            </a:r>
            <a:r>
              <a:rPr lang="en-US" sz="2400">
                <a:solidFill>
                  <a:srgbClr val="0000FF"/>
                </a:solidFill>
              </a:rPr>
              <a:t>60 mm </a:t>
            </a:r>
            <a:r>
              <a:rPr lang="en-US" sz="2400"/>
              <a:t>and </a:t>
            </a:r>
            <a:r>
              <a:rPr lang="en-US" sz="2400">
                <a:solidFill>
                  <a:srgbClr val="0000FF"/>
                </a:solidFill>
              </a:rPr>
              <a:t>240 mm </a:t>
            </a:r>
            <a:r>
              <a:rPr lang="en-US" sz="2400"/>
              <a:t>respectively. The diameter of the piston is </a:t>
            </a:r>
            <a:r>
              <a:rPr lang="en-US" sz="2400">
                <a:solidFill>
                  <a:srgbClr val="0000FF"/>
                </a:solidFill>
              </a:rPr>
              <a:t>80 mm </a:t>
            </a:r>
            <a:r>
              <a:rPr lang="en-US" sz="2400"/>
              <a:t>and the mass of the reciprocating part is </a:t>
            </a:r>
            <a:r>
              <a:rPr lang="en-US" sz="2400">
                <a:solidFill>
                  <a:srgbClr val="0000FF"/>
                </a:solidFill>
              </a:rPr>
              <a:t>1.2kg</a:t>
            </a:r>
            <a:r>
              <a:rPr lang="en-US" sz="2400"/>
              <a:t>. At a point during the power stroke when the piston has moved </a:t>
            </a:r>
            <a:r>
              <a:rPr lang="en-US" sz="2400">
                <a:solidFill>
                  <a:srgbClr val="0000FF"/>
                </a:solidFill>
              </a:rPr>
              <a:t>20mm</a:t>
            </a:r>
            <a:r>
              <a:rPr lang="en-US" sz="2400"/>
              <a:t> from the TDC, the pressure on the piston is </a:t>
            </a:r>
            <a:r>
              <a:rPr lang="en-US" sz="2400">
                <a:solidFill>
                  <a:srgbClr val="0000FF"/>
                </a:solidFill>
              </a:rPr>
              <a:t>800 </a:t>
            </a:r>
            <a:r>
              <a:rPr lang="en-US" sz="2400" err="1">
                <a:solidFill>
                  <a:srgbClr val="0000FF"/>
                </a:solidFill>
              </a:rPr>
              <a:t>kN</a:t>
            </a:r>
            <a:r>
              <a:rPr lang="en-US" sz="2400">
                <a:solidFill>
                  <a:srgbClr val="0000FF"/>
                </a:solidFill>
              </a:rPr>
              <a:t>/m^2</a:t>
            </a:r>
            <a:r>
              <a:rPr lang="en-US" sz="2400"/>
              <a:t>.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(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400"/>
              <a:t>net force on the piston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	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(ii) </a:t>
            </a:r>
            <a:r>
              <a:rPr lang="en-US" sz="2400"/>
              <a:t>thrust in the connecting rod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lang="en-IN" sz="2400"/>
              <a:t>(iii) thrust on the sides of cylinder walls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2400"/>
              <a:t>	(iv) engine speed at which the above values are zero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2400"/>
              <a:t>	</a:t>
            </a:r>
            <a:endParaRPr lang="en-US" sz="2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950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6288" y="2727325"/>
              <a:ext cx="635000" cy="1028700"/>
            </p14:xfrm>
          </p:contentPart>
        </mc:Choice>
        <mc:Fallback>
          <p:pic>
            <p:nvPicPr>
              <p:cNvPr id="14950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6944" y="2717963"/>
                <a:ext cx="653687" cy="1047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950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3275" y="4065588"/>
              <a:ext cx="593725" cy="265112"/>
            </p14:xfrm>
          </p:contentPart>
        </mc:Choice>
        <mc:Fallback>
          <p:pic>
            <p:nvPicPr>
              <p:cNvPr id="14950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919" y="4056210"/>
                <a:ext cx="612436" cy="283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950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8213" y="2843213"/>
              <a:ext cx="404812" cy="149225"/>
            </p14:xfrm>
          </p:contentPart>
        </mc:Choice>
        <mc:Fallback>
          <p:pic>
            <p:nvPicPr>
              <p:cNvPr id="14950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8849" y="2833841"/>
                <a:ext cx="423540" cy="167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950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2363" y="3157538"/>
              <a:ext cx="620712" cy="234950"/>
            </p14:xfrm>
          </p:contentPart>
        </mc:Choice>
        <mc:Fallback>
          <p:pic>
            <p:nvPicPr>
              <p:cNvPr id="14950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2996" y="3148067"/>
                <a:ext cx="639445" cy="253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951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8225" y="3582988"/>
              <a:ext cx="446088" cy="223837"/>
            </p14:xfrm>
          </p:contentPart>
        </mc:Choice>
        <mc:Fallback>
          <p:pic>
            <p:nvPicPr>
              <p:cNvPr id="14951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8841" y="3573586"/>
                <a:ext cx="464855" cy="242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951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5213" y="4070350"/>
              <a:ext cx="669925" cy="320675"/>
            </p14:xfrm>
          </p:contentPart>
        </mc:Choice>
        <mc:Fallback>
          <p:pic>
            <p:nvPicPr>
              <p:cNvPr id="14951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5853" y="4061003"/>
                <a:ext cx="688644" cy="339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951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4088" y="4549775"/>
              <a:ext cx="1638300" cy="301625"/>
            </p14:xfrm>
          </p:contentPart>
        </mc:Choice>
        <mc:Fallback>
          <p:pic>
            <p:nvPicPr>
              <p:cNvPr id="14951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4728" y="4540406"/>
                <a:ext cx="1657019" cy="320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951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4050" y="4997450"/>
              <a:ext cx="536575" cy="261938"/>
            </p14:xfrm>
          </p:contentPart>
        </mc:Choice>
        <mc:Fallback>
          <p:pic>
            <p:nvPicPr>
              <p:cNvPr id="14951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4699" y="4988069"/>
                <a:ext cx="555276" cy="280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951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93825" y="4962525"/>
              <a:ext cx="130175" cy="227013"/>
            </p14:xfrm>
          </p:contentPart>
        </mc:Choice>
        <mc:Fallback>
          <p:pic>
            <p:nvPicPr>
              <p:cNvPr id="14951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84475" y="4953141"/>
                <a:ext cx="148874" cy="245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951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51013" y="4999038"/>
              <a:ext cx="438150" cy="166687"/>
            </p14:xfrm>
          </p:contentPart>
        </mc:Choice>
        <mc:Fallback>
          <p:pic>
            <p:nvPicPr>
              <p:cNvPr id="14951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41652" y="4989657"/>
                <a:ext cx="456871" cy="185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951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68550" y="5003800"/>
              <a:ext cx="619125" cy="206375"/>
            </p14:xfrm>
          </p:contentPart>
        </mc:Choice>
        <mc:Fallback>
          <p:pic>
            <p:nvPicPr>
              <p:cNvPr id="14951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59186" y="4994403"/>
                <a:ext cx="637854" cy="225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951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36900" y="4894263"/>
              <a:ext cx="500063" cy="284162"/>
            </p14:xfrm>
          </p:contentPart>
        </mc:Choice>
        <mc:Fallback>
          <p:pic>
            <p:nvPicPr>
              <p:cNvPr id="14951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27513" y="4884934"/>
                <a:ext cx="518838" cy="302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951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76663" y="5040313"/>
              <a:ext cx="117475" cy="57150"/>
            </p14:xfrm>
          </p:contentPart>
        </mc:Choice>
        <mc:Fallback>
          <p:pic>
            <p:nvPicPr>
              <p:cNvPr id="14951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67351" y="5030788"/>
                <a:ext cx="136099" cy="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4951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73525" y="4875213"/>
              <a:ext cx="939800" cy="198437"/>
            </p14:xfrm>
          </p:contentPart>
        </mc:Choice>
        <mc:Fallback>
          <p:pic>
            <p:nvPicPr>
              <p:cNvPr id="14951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64170" y="4865849"/>
                <a:ext cx="958510" cy="217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4952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4050" y="5461000"/>
              <a:ext cx="754063" cy="198438"/>
            </p14:xfrm>
          </p:contentPart>
        </mc:Choice>
        <mc:Fallback>
          <p:pic>
            <p:nvPicPr>
              <p:cNvPr id="14952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4683" y="5451653"/>
                <a:ext cx="772797" cy="217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952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19238" y="5378450"/>
              <a:ext cx="1192212" cy="260350"/>
            </p14:xfrm>
          </p:contentPart>
        </mc:Choice>
        <mc:Fallback>
          <p:pic>
            <p:nvPicPr>
              <p:cNvPr id="14952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09884" y="5369152"/>
                <a:ext cx="1210919" cy="278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4952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33700" y="5522913"/>
              <a:ext cx="111125" cy="52387"/>
            </p14:xfrm>
          </p:contentPart>
        </mc:Choice>
        <mc:Fallback>
          <p:pic>
            <p:nvPicPr>
              <p:cNvPr id="14952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24350" y="5513388"/>
                <a:ext cx="129826" cy="714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4952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63888" y="5394325"/>
              <a:ext cx="738187" cy="200025"/>
            </p14:xfrm>
          </p:contentPart>
        </mc:Choice>
        <mc:Fallback>
          <p:pic>
            <p:nvPicPr>
              <p:cNvPr id="14952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54516" y="5384988"/>
                <a:ext cx="756930" cy="218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4952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57650" y="5480050"/>
              <a:ext cx="98425" cy="49213"/>
            </p14:xfrm>
          </p:contentPart>
        </mc:Choice>
        <mc:Fallback>
          <p:pic>
            <p:nvPicPr>
              <p:cNvPr id="14952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48207" y="5470778"/>
                <a:ext cx="117311" cy="67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4952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19588" y="5408613"/>
              <a:ext cx="190500" cy="149225"/>
            </p14:xfrm>
          </p:contentPart>
        </mc:Choice>
        <mc:Fallback>
          <p:pic>
            <p:nvPicPr>
              <p:cNvPr id="14952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10207" y="5399241"/>
                <a:ext cx="209261" cy="167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4952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21213" y="5394325"/>
              <a:ext cx="366712" cy="160338"/>
            </p14:xfrm>
          </p:contentPart>
        </mc:Choice>
        <mc:Fallback>
          <p:pic>
            <p:nvPicPr>
              <p:cNvPr id="14952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11838" y="5384999"/>
                <a:ext cx="385462" cy="178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4952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6600" y="5842000"/>
              <a:ext cx="976313" cy="244475"/>
            </p14:xfrm>
          </p:contentPart>
        </mc:Choice>
        <mc:Fallback>
          <p:pic>
            <p:nvPicPr>
              <p:cNvPr id="14952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7250" y="5832625"/>
                <a:ext cx="995012" cy="263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4952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4688" y="5829300"/>
              <a:ext cx="396875" cy="192088"/>
            </p14:xfrm>
          </p:contentPart>
        </mc:Choice>
        <mc:Fallback>
          <p:pic>
            <p:nvPicPr>
              <p:cNvPr id="14952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35341" y="5819912"/>
                <a:ext cx="415568" cy="210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952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68563" y="5781675"/>
              <a:ext cx="1068387" cy="357188"/>
            </p14:xfrm>
          </p:contentPart>
        </mc:Choice>
        <mc:Fallback>
          <p:pic>
            <p:nvPicPr>
              <p:cNvPr id="14952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59204" y="5772304"/>
                <a:ext cx="1087105" cy="375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953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79825" y="5981700"/>
              <a:ext cx="109538" cy="36513"/>
            </p14:xfrm>
          </p:contentPart>
        </mc:Choice>
        <mc:Fallback>
          <p:pic>
            <p:nvPicPr>
              <p:cNvPr id="14953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70518" y="5972483"/>
                <a:ext cx="128152" cy="54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953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48113" y="5845175"/>
              <a:ext cx="700087" cy="215900"/>
            </p14:xfrm>
          </p:contentPart>
        </mc:Choice>
        <mc:Fallback>
          <p:pic>
            <p:nvPicPr>
              <p:cNvPr id="14953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38740" y="5835741"/>
                <a:ext cx="718833" cy="234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953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54575" y="5822950"/>
              <a:ext cx="868363" cy="201613"/>
            </p14:xfrm>
          </p:contentPart>
        </mc:Choice>
        <mc:Fallback>
          <p:pic>
            <p:nvPicPr>
              <p:cNvPr id="14953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845199" y="5813623"/>
                <a:ext cx="887115" cy="22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953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70213" y="817563"/>
              <a:ext cx="741362" cy="265112"/>
            </p14:xfrm>
          </p:contentPart>
        </mc:Choice>
        <mc:Fallback>
          <p:pic>
            <p:nvPicPr>
              <p:cNvPr id="14953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960847" y="808198"/>
                <a:ext cx="760094" cy="283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953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05388" y="825500"/>
              <a:ext cx="5754687" cy="1508125"/>
            </p14:xfrm>
          </p:contentPart>
        </mc:Choice>
        <mc:Fallback>
          <p:pic>
            <p:nvPicPr>
              <p:cNvPr id="14953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96027" y="816135"/>
                <a:ext cx="5773408" cy="1526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953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48400" y="4711700"/>
              <a:ext cx="1035050" cy="174625"/>
            </p14:xfrm>
          </p:contentPart>
        </mc:Choice>
        <mc:Fallback>
          <p:pic>
            <p:nvPicPr>
              <p:cNvPr id="14953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239040" y="4702377"/>
                <a:ext cx="1053771" cy="193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953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58088" y="4610100"/>
              <a:ext cx="290512" cy="196850"/>
            </p14:xfrm>
          </p:contentPart>
        </mc:Choice>
        <mc:Fallback>
          <p:pic>
            <p:nvPicPr>
              <p:cNvPr id="14953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548751" y="4600692"/>
                <a:ext cx="309185" cy="215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953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24813" y="4648200"/>
              <a:ext cx="365125" cy="163513"/>
            </p14:xfrm>
          </p:contentPart>
        </mc:Choice>
        <mc:Fallback>
          <p:pic>
            <p:nvPicPr>
              <p:cNvPr id="14953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15432" y="4638836"/>
                <a:ext cx="383886" cy="182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953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55038" y="4583113"/>
              <a:ext cx="631825" cy="198437"/>
            </p14:xfrm>
          </p:contentPart>
        </mc:Choice>
        <mc:Fallback>
          <p:pic>
            <p:nvPicPr>
              <p:cNvPr id="14953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545662" y="4573749"/>
                <a:ext cx="650578" cy="217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953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10700" y="4481513"/>
              <a:ext cx="558800" cy="247650"/>
            </p14:xfrm>
          </p:contentPart>
        </mc:Choice>
        <mc:Fallback>
          <p:pic>
            <p:nvPicPr>
              <p:cNvPr id="14953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401345" y="4472141"/>
                <a:ext cx="577511" cy="266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954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74288" y="4524375"/>
              <a:ext cx="723900" cy="198438"/>
            </p14:xfrm>
          </p:contentPart>
        </mc:Choice>
        <mc:Fallback>
          <p:pic>
            <p:nvPicPr>
              <p:cNvPr id="14954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164924" y="4515096"/>
                <a:ext cx="742628" cy="216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954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18838" y="4500563"/>
              <a:ext cx="733425" cy="168275"/>
            </p14:xfrm>
          </p:contentPart>
        </mc:Choice>
        <mc:Fallback>
          <p:pic>
            <p:nvPicPr>
              <p:cNvPr id="14954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009481" y="4491214"/>
                <a:ext cx="752138" cy="186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954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16663" y="5106988"/>
              <a:ext cx="460375" cy="168275"/>
            </p14:xfrm>
          </p:contentPart>
        </mc:Choice>
        <mc:Fallback>
          <p:pic>
            <p:nvPicPr>
              <p:cNvPr id="14954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307290" y="5097518"/>
                <a:ext cx="479122" cy="187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954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10388" y="5032375"/>
              <a:ext cx="184150" cy="196850"/>
            </p14:xfrm>
          </p:contentPart>
        </mc:Choice>
        <mc:Fallback>
          <p:pic>
            <p:nvPicPr>
              <p:cNvPr id="14954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901055" y="5022984"/>
                <a:ext cx="202816" cy="215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954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35850" y="5073650"/>
              <a:ext cx="682625" cy="165100"/>
            </p14:xfrm>
          </p:contentPart>
        </mc:Choice>
        <mc:Fallback>
          <p:pic>
            <p:nvPicPr>
              <p:cNvPr id="14954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426484" y="5064298"/>
                <a:ext cx="701357" cy="183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954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32775" y="5010150"/>
              <a:ext cx="530225" cy="192088"/>
            </p14:xfrm>
          </p:contentPart>
        </mc:Choice>
        <mc:Fallback>
          <p:pic>
            <p:nvPicPr>
              <p:cNvPr id="14954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223416" y="5000815"/>
                <a:ext cx="548943" cy="210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954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21763" y="4962525"/>
              <a:ext cx="1085850" cy="246063"/>
            </p14:xfrm>
          </p:contentPart>
        </mc:Choice>
        <mc:Fallback>
          <p:pic>
            <p:nvPicPr>
              <p:cNvPr id="14954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012405" y="4953172"/>
                <a:ext cx="1104565" cy="264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954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09225" y="4940300"/>
              <a:ext cx="749300" cy="317500"/>
            </p14:xfrm>
          </p:contentPart>
        </mc:Choice>
        <mc:Fallback>
          <p:pic>
            <p:nvPicPr>
              <p:cNvPr id="14954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299854" y="4930909"/>
                <a:ext cx="768042" cy="336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954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76988" y="5478463"/>
              <a:ext cx="1425575" cy="250825"/>
            </p14:xfrm>
          </p:contentPart>
        </mc:Choice>
        <mc:Fallback>
          <p:pic>
            <p:nvPicPr>
              <p:cNvPr id="14954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367628" y="5469025"/>
                <a:ext cx="1444295" cy="269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954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77188" y="5454650"/>
              <a:ext cx="460375" cy="155575"/>
            </p14:xfrm>
          </p:contentPart>
        </mc:Choice>
        <mc:Fallback>
          <p:pic>
            <p:nvPicPr>
              <p:cNvPr id="14954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967778" y="5445287"/>
                <a:ext cx="479195" cy="174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955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96313" y="5381625"/>
              <a:ext cx="704850" cy="273050"/>
            </p14:xfrm>
          </p:contentPart>
        </mc:Choice>
        <mc:Fallback>
          <p:pic>
            <p:nvPicPr>
              <p:cNvPr id="14955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586963" y="5372247"/>
                <a:ext cx="723550" cy="291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4955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88488" y="5313363"/>
              <a:ext cx="701675" cy="482600"/>
            </p14:xfrm>
          </p:contentPart>
        </mc:Choice>
        <mc:Fallback>
          <p:pic>
            <p:nvPicPr>
              <p:cNvPr id="14955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479128" y="5303950"/>
                <a:ext cx="720396" cy="501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955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72725" y="5402263"/>
              <a:ext cx="579438" cy="222250"/>
            </p14:xfrm>
          </p:contentPart>
        </mc:Choice>
        <mc:Fallback>
          <p:pic>
            <p:nvPicPr>
              <p:cNvPr id="14955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363368" y="5392913"/>
                <a:ext cx="598153" cy="240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49553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150600" y="5400675"/>
              <a:ext cx="352425" cy="458788"/>
            </p14:xfrm>
          </p:contentPart>
        </mc:Choice>
        <mc:Fallback>
          <p:pic>
            <p:nvPicPr>
              <p:cNvPr id="149553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141250" y="5391327"/>
                <a:ext cx="371125" cy="47748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053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0050" y="658813"/>
              <a:ext cx="750888" cy="242887"/>
            </p14:xfrm>
          </p:contentPart>
        </mc:Choice>
        <mc:Fallback>
          <p:pic>
            <p:nvPicPr>
              <p:cNvPr id="15053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0682" y="649430"/>
                <a:ext cx="769624" cy="261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053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09688" y="641350"/>
              <a:ext cx="577850" cy="217488"/>
            </p14:xfrm>
          </p:contentPart>
        </mc:Choice>
        <mc:Fallback>
          <p:pic>
            <p:nvPicPr>
              <p:cNvPr id="15053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0316" y="631972"/>
                <a:ext cx="596595" cy="236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053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58988" y="620713"/>
              <a:ext cx="728662" cy="176212"/>
            </p14:xfrm>
          </p:contentPart>
        </mc:Choice>
        <mc:Fallback>
          <p:pic>
            <p:nvPicPr>
              <p:cNvPr id="15053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9623" y="611401"/>
                <a:ext cx="747392" cy="194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053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19425" y="444500"/>
              <a:ext cx="1420813" cy="368300"/>
            </p14:xfrm>
          </p:contentPart>
        </mc:Choice>
        <mc:Fallback>
          <p:pic>
            <p:nvPicPr>
              <p:cNvPr id="15053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10068" y="435158"/>
                <a:ext cx="1439527" cy="386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053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48200" y="663575"/>
              <a:ext cx="88900" cy="46038"/>
            </p14:xfrm>
          </p:contentPart>
        </mc:Choice>
        <mc:Fallback>
          <p:pic>
            <p:nvPicPr>
              <p:cNvPr id="15053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38804" y="654150"/>
                <a:ext cx="107692" cy="64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053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83163" y="414338"/>
              <a:ext cx="561975" cy="539750"/>
            </p14:xfrm>
          </p:contentPart>
        </mc:Choice>
        <mc:Fallback>
          <p:pic>
            <p:nvPicPr>
              <p:cNvPr id="15053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73821" y="404957"/>
                <a:ext cx="580660" cy="558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053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76900" y="612775"/>
              <a:ext cx="127000" cy="28575"/>
            </p14:xfrm>
          </p:contentPart>
        </mc:Choice>
        <mc:Fallback>
          <p:pic>
            <p:nvPicPr>
              <p:cNvPr id="15053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67439" y="603250"/>
                <a:ext cx="145923" cy="47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053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08688" y="406400"/>
              <a:ext cx="336550" cy="346075"/>
            </p14:xfrm>
          </p:contentPart>
        </mc:Choice>
        <mc:Fallback>
          <p:pic>
            <p:nvPicPr>
              <p:cNvPr id="15053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99309" y="397017"/>
                <a:ext cx="355307" cy="3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053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30975" y="485775"/>
              <a:ext cx="668338" cy="314325"/>
            </p14:xfrm>
          </p:contentPart>
        </mc:Choice>
        <mc:Fallback>
          <p:pic>
            <p:nvPicPr>
              <p:cNvPr id="15053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21618" y="476403"/>
                <a:ext cx="687053" cy="333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053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21138" y="992188"/>
              <a:ext cx="166687" cy="96837"/>
            </p14:xfrm>
          </p:contentPart>
        </mc:Choice>
        <mc:Fallback>
          <p:pic>
            <p:nvPicPr>
              <p:cNvPr id="15053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11737" y="982897"/>
                <a:ext cx="185489" cy="115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054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46538" y="1673225"/>
              <a:ext cx="1668462" cy="311150"/>
            </p14:xfrm>
          </p:contentPart>
        </mc:Choice>
        <mc:Fallback>
          <p:pic>
            <p:nvPicPr>
              <p:cNvPr id="15054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37173" y="1663851"/>
                <a:ext cx="1687193" cy="329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054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48125" y="2528888"/>
              <a:ext cx="2490788" cy="3373437"/>
            </p14:xfrm>
          </p:contentPart>
        </mc:Choice>
        <mc:Fallback>
          <p:pic>
            <p:nvPicPr>
              <p:cNvPr id="15054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38768" y="2519529"/>
                <a:ext cx="2509502" cy="3392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054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56575" y="987425"/>
              <a:ext cx="274638" cy="417513"/>
            </p14:xfrm>
          </p:contentPart>
        </mc:Choice>
        <mc:Fallback>
          <p:pic>
            <p:nvPicPr>
              <p:cNvPr id="15054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47204" y="978059"/>
                <a:ext cx="293380" cy="436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054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4175" y="1217613"/>
              <a:ext cx="728663" cy="484187"/>
            </p14:xfrm>
          </p:contentPart>
        </mc:Choice>
        <mc:Fallback>
          <p:pic>
            <p:nvPicPr>
              <p:cNvPr id="15054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44815" y="1208246"/>
                <a:ext cx="747384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5054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16200" y="1149350"/>
              <a:ext cx="1485900" cy="606425"/>
            </p14:xfrm>
          </p:contentPart>
        </mc:Choice>
        <mc:Fallback>
          <p:pic>
            <p:nvPicPr>
              <p:cNvPr id="15054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06846" y="1139982"/>
                <a:ext cx="1504609" cy="625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5054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19588" y="1093788"/>
              <a:ext cx="601662" cy="533400"/>
            </p14:xfrm>
          </p:contentPart>
        </mc:Choice>
        <mc:Fallback>
          <p:pic>
            <p:nvPicPr>
              <p:cNvPr id="15054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10221" y="1084417"/>
                <a:ext cx="620396" cy="552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5054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11775" y="1000125"/>
              <a:ext cx="2805113" cy="731838"/>
            </p14:xfrm>
          </p:contentPart>
        </mc:Choice>
        <mc:Fallback>
          <p:pic>
            <p:nvPicPr>
              <p:cNvPr id="15054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02414" y="990747"/>
                <a:ext cx="2823835" cy="750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5054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91563" y="1011238"/>
              <a:ext cx="1841500" cy="282575"/>
            </p14:xfrm>
          </p:contentPart>
        </mc:Choice>
        <mc:Fallback>
          <p:pic>
            <p:nvPicPr>
              <p:cNvPr id="15054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82201" y="1001855"/>
                <a:ext cx="1860225" cy="301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5054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83888" y="895350"/>
              <a:ext cx="673100" cy="242888"/>
            </p14:xfrm>
          </p:contentPart>
        </mc:Choice>
        <mc:Fallback>
          <p:pic>
            <p:nvPicPr>
              <p:cNvPr id="15054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774524" y="885994"/>
                <a:ext cx="691827" cy="261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5054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01263" y="1503363"/>
              <a:ext cx="103187" cy="1951037"/>
            </p14:xfrm>
          </p:contentPart>
        </mc:Choice>
        <mc:Fallback>
          <p:pic>
            <p:nvPicPr>
              <p:cNvPr id="15054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91816" y="1494006"/>
                <a:ext cx="122080" cy="1969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5055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90700" y="1962150"/>
              <a:ext cx="342900" cy="314325"/>
            </p14:xfrm>
          </p:contentPart>
        </mc:Choice>
        <mc:Fallback>
          <p:pic>
            <p:nvPicPr>
              <p:cNvPr id="15055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81374" y="1952799"/>
                <a:ext cx="361551" cy="333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5055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01875" y="2212975"/>
              <a:ext cx="103188" cy="44450"/>
            </p14:xfrm>
          </p:contentPart>
        </mc:Choice>
        <mc:Fallback>
          <p:pic>
            <p:nvPicPr>
              <p:cNvPr id="15055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92559" y="2203655"/>
                <a:ext cx="121819" cy="63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5055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13025" y="1927225"/>
              <a:ext cx="903288" cy="404813"/>
            </p14:xfrm>
          </p:contentPart>
        </mc:Choice>
        <mc:Fallback>
          <p:pic>
            <p:nvPicPr>
              <p:cNvPr id="15055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03665" y="1917878"/>
                <a:ext cx="922009" cy="4235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5055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89350" y="2043113"/>
              <a:ext cx="927100" cy="230187"/>
            </p14:xfrm>
          </p:contentPart>
        </mc:Choice>
        <mc:Fallback>
          <p:pic>
            <p:nvPicPr>
              <p:cNvPr id="15055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80004" y="2033762"/>
                <a:ext cx="945793" cy="248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5055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1075" y="1892300"/>
              <a:ext cx="1062038" cy="496888"/>
            </p14:xfrm>
          </p:contentPart>
        </mc:Choice>
        <mc:Fallback>
          <p:pic>
            <p:nvPicPr>
              <p:cNvPr id="15055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81715" y="1882897"/>
                <a:ext cx="1080759" cy="515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5055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80125" y="1781175"/>
              <a:ext cx="2609850" cy="493713"/>
            </p14:xfrm>
          </p:contentPart>
        </mc:Choice>
        <mc:Fallback>
          <p:pic>
            <p:nvPicPr>
              <p:cNvPr id="15055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70763" y="1771826"/>
                <a:ext cx="2628574" cy="512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5055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50475" y="1827213"/>
              <a:ext cx="1020763" cy="493712"/>
            </p14:xfrm>
          </p:contentPart>
        </mc:Choice>
        <mc:Fallback>
          <p:pic>
            <p:nvPicPr>
              <p:cNvPr id="15055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141120" y="1817836"/>
                <a:ext cx="1039473" cy="512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055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11463" y="2643188"/>
              <a:ext cx="179387" cy="184150"/>
            </p14:xfrm>
          </p:contentPart>
        </mc:Choice>
        <mc:Fallback>
          <p:pic>
            <p:nvPicPr>
              <p:cNvPr id="15055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02172" y="2633782"/>
                <a:ext cx="197969" cy="202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055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08888" y="2270125"/>
              <a:ext cx="588962" cy="515938"/>
            </p14:xfrm>
          </p:contentPart>
        </mc:Choice>
        <mc:Fallback>
          <p:pic>
            <p:nvPicPr>
              <p:cNvPr id="15055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599534" y="2260764"/>
                <a:ext cx="607671" cy="534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055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05813" y="2365375"/>
              <a:ext cx="750887" cy="295275"/>
            </p14:xfrm>
          </p:contentPart>
        </mc:Choice>
        <mc:Fallback>
          <p:pic>
            <p:nvPicPr>
              <p:cNvPr id="15055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396467" y="2356013"/>
                <a:ext cx="769578" cy="3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056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47200" y="2187575"/>
              <a:ext cx="755650" cy="762000"/>
            </p14:xfrm>
          </p:contentPart>
        </mc:Choice>
        <mc:Fallback>
          <p:pic>
            <p:nvPicPr>
              <p:cNvPr id="15056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337818" y="2178216"/>
                <a:ext cx="774415" cy="780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056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18775" y="2389188"/>
              <a:ext cx="1376363" cy="266700"/>
            </p14:xfrm>
          </p:contentPart>
        </mc:Choice>
        <mc:Fallback>
          <p:pic>
            <p:nvPicPr>
              <p:cNvPr id="15056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509412" y="2379805"/>
                <a:ext cx="1395089" cy="285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056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25675" y="2660650"/>
              <a:ext cx="925513" cy="2557463"/>
            </p14:xfrm>
          </p:contentPart>
        </mc:Choice>
        <mc:Fallback>
          <p:pic>
            <p:nvPicPr>
              <p:cNvPr id="15056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16308" y="2651289"/>
                <a:ext cx="944247" cy="2576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056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943888" y="15257463"/>
              <a:ext cx="0" cy="0"/>
            </p14:xfrm>
          </p:contentPart>
        </mc:Choice>
        <mc:Fallback>
          <p:pic>
            <p:nvPicPr>
              <p:cNvPr id="15056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0943888" y="1525746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056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71725" y="2678113"/>
              <a:ext cx="2071688" cy="2959100"/>
            </p14:xfrm>
          </p:contentPart>
        </mc:Choice>
        <mc:Fallback>
          <p:pic>
            <p:nvPicPr>
              <p:cNvPr id="15056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362367" y="2668751"/>
                <a:ext cx="2090404" cy="2977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056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36275" y="2725738"/>
              <a:ext cx="942975" cy="200025"/>
            </p14:xfrm>
          </p:contentPart>
        </mc:Choice>
        <mc:Fallback>
          <p:pic>
            <p:nvPicPr>
              <p:cNvPr id="15056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826896" y="2716384"/>
                <a:ext cx="961733" cy="218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056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81913" y="2887663"/>
              <a:ext cx="1692275" cy="749300"/>
            </p14:xfrm>
          </p:contentPart>
        </mc:Choice>
        <mc:Fallback>
          <p:pic>
            <p:nvPicPr>
              <p:cNvPr id="15056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72544" y="2878288"/>
                <a:ext cx="1711014" cy="768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056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55300" y="3116263"/>
              <a:ext cx="1128713" cy="279400"/>
            </p14:xfrm>
          </p:contentPart>
        </mc:Choice>
        <mc:Fallback>
          <p:pic>
            <p:nvPicPr>
              <p:cNvPr id="15056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645930" y="3106914"/>
                <a:ext cx="1147453" cy="2980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5056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07613" y="3440113"/>
              <a:ext cx="1955800" cy="979487"/>
            </p14:xfrm>
          </p:contentPart>
        </mc:Choice>
        <mc:Fallback>
          <p:pic>
            <p:nvPicPr>
              <p:cNvPr id="15056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098252" y="3430743"/>
                <a:ext cx="1974523" cy="998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5056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81225" y="4060825"/>
              <a:ext cx="138113" cy="150813"/>
            </p14:xfrm>
          </p:contentPart>
        </mc:Choice>
        <mc:Fallback>
          <p:pic>
            <p:nvPicPr>
              <p:cNvPr id="15056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171800" y="4051444"/>
                <a:ext cx="156963" cy="169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50570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92463" y="4421188"/>
              <a:ext cx="406400" cy="173037"/>
            </p14:xfrm>
          </p:contentPart>
        </mc:Choice>
        <mc:Fallback>
          <p:pic>
            <p:nvPicPr>
              <p:cNvPr id="150570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183129" y="4411815"/>
                <a:ext cx="425069" cy="191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057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77475" y="3860800"/>
              <a:ext cx="171450" cy="223838"/>
            </p14:xfrm>
          </p:contentPart>
        </mc:Choice>
        <mc:Fallback>
          <p:pic>
            <p:nvPicPr>
              <p:cNvPr id="15057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268090" y="3851428"/>
                <a:ext cx="190219" cy="242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0572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87038" y="3876675"/>
              <a:ext cx="822325" cy="212725"/>
            </p14:xfrm>
          </p:contentPart>
        </mc:Choice>
        <mc:Fallback>
          <p:pic>
            <p:nvPicPr>
              <p:cNvPr id="150572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577665" y="3867317"/>
                <a:ext cx="841072" cy="231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0573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2063" y="3228975"/>
              <a:ext cx="203200" cy="319088"/>
            </p14:xfrm>
          </p:contentPart>
        </mc:Choice>
        <mc:Fallback>
          <p:pic>
            <p:nvPicPr>
              <p:cNvPr id="150573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792696" y="3219590"/>
                <a:ext cx="221935" cy="337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0574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38625" y="3638550"/>
              <a:ext cx="349250" cy="150813"/>
            </p14:xfrm>
          </p:contentPart>
        </mc:Choice>
        <mc:Fallback>
          <p:pic>
            <p:nvPicPr>
              <p:cNvPr id="150574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229283" y="3629147"/>
                <a:ext cx="367934" cy="169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0575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4663" y="4660900"/>
              <a:ext cx="4762" cy="1588"/>
            </p14:xfrm>
          </p:contentPart>
        </mc:Choice>
        <mc:Fallback>
          <p:pic>
            <p:nvPicPr>
              <p:cNvPr id="150575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545819" y="4650578"/>
                <a:ext cx="22449" cy="22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50576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25738" y="5070475"/>
              <a:ext cx="328612" cy="227013"/>
            </p14:xfrm>
          </p:contentPart>
        </mc:Choice>
        <mc:Fallback>
          <p:pic>
            <p:nvPicPr>
              <p:cNvPr id="150576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716370" y="5061106"/>
                <a:ext cx="347349" cy="245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0577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46875" y="2968625"/>
              <a:ext cx="1508125" cy="3240088"/>
            </p14:xfrm>
          </p:contentPart>
        </mc:Choice>
        <mc:Fallback>
          <p:pic>
            <p:nvPicPr>
              <p:cNvPr id="150577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737499" y="2959265"/>
                <a:ext cx="1526877" cy="3258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0578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24750" y="3590925"/>
              <a:ext cx="549275" cy="1527175"/>
            </p14:xfrm>
          </p:contentPart>
        </mc:Choice>
        <mc:Fallback>
          <p:pic>
            <p:nvPicPr>
              <p:cNvPr id="150578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515398" y="3581569"/>
                <a:ext cx="567980" cy="1545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0579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18388" y="5013325"/>
              <a:ext cx="696912" cy="666750"/>
            </p14:xfrm>
          </p:contentPart>
        </mc:Choice>
        <mc:Fallback>
          <p:pic>
            <p:nvPicPr>
              <p:cNvPr id="150579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409024" y="5003965"/>
                <a:ext cx="715640" cy="685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50580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62975" y="5146675"/>
              <a:ext cx="2670175" cy="520700"/>
            </p14:xfrm>
          </p:contentPart>
        </mc:Choice>
        <mc:Fallback>
          <p:pic>
            <p:nvPicPr>
              <p:cNvPr id="150580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553614" y="5137325"/>
                <a:ext cx="2688898" cy="539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50581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36038" y="5670550"/>
              <a:ext cx="254000" cy="225425"/>
            </p14:xfrm>
          </p:contentPart>
        </mc:Choice>
        <mc:Fallback>
          <p:pic>
            <p:nvPicPr>
              <p:cNvPr id="150581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926657" y="5661202"/>
                <a:ext cx="272761" cy="244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50582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99588" y="5715000"/>
              <a:ext cx="831850" cy="228600"/>
            </p14:xfrm>
          </p:contentPart>
        </mc:Choice>
        <mc:Fallback>
          <p:pic>
            <p:nvPicPr>
              <p:cNvPr id="150582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390229" y="5705625"/>
                <a:ext cx="850568" cy="247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50583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96538" y="5634038"/>
              <a:ext cx="1239837" cy="284162"/>
            </p14:xfrm>
          </p:contentPart>
        </mc:Choice>
        <mc:Fallback>
          <p:pic>
            <p:nvPicPr>
              <p:cNvPr id="150583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387173" y="5624650"/>
                <a:ext cx="1258568" cy="302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50584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0775" y="4640263"/>
              <a:ext cx="808038" cy="754062"/>
            </p14:xfrm>
          </p:contentPart>
        </mc:Choice>
        <mc:Fallback>
          <p:pic>
            <p:nvPicPr>
              <p:cNvPr id="150584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11421" y="4630882"/>
                <a:ext cx="826746" cy="772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50585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3988" y="2652713"/>
              <a:ext cx="1692275" cy="3295650"/>
            </p14:xfrm>
          </p:contentPart>
        </mc:Choice>
        <mc:Fallback>
          <p:pic>
            <p:nvPicPr>
              <p:cNvPr id="150585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44613" y="2643354"/>
                <a:ext cx="1711026" cy="3314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50586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2638" y="2565400"/>
              <a:ext cx="855662" cy="58738"/>
            </p14:xfrm>
          </p:contentPart>
        </mc:Choice>
        <mc:Fallback>
          <p:pic>
            <p:nvPicPr>
              <p:cNvPr id="150586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73275" y="2556144"/>
                <a:ext cx="874389" cy="77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50587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4900" y="2600325"/>
              <a:ext cx="41275" cy="68263"/>
            </p14:xfrm>
          </p:contentPart>
        </mc:Choice>
        <mc:Fallback>
          <p:pic>
            <p:nvPicPr>
              <p:cNvPr id="150587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95806" y="2590934"/>
                <a:ext cx="59464" cy="87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50588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3150" y="2570163"/>
              <a:ext cx="90488" cy="84137"/>
            </p14:xfrm>
          </p:contentPart>
        </mc:Choice>
        <mc:Fallback>
          <p:pic>
            <p:nvPicPr>
              <p:cNvPr id="150588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63777" y="2560854"/>
                <a:ext cx="109235" cy="102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50589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0650" y="2803525"/>
              <a:ext cx="149225" cy="134938"/>
            </p14:xfrm>
          </p:contentPart>
        </mc:Choice>
        <mc:Fallback>
          <p:pic>
            <p:nvPicPr>
              <p:cNvPr id="150589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1323" y="2794068"/>
                <a:ext cx="167878" cy="153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50590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163" y="2770188"/>
              <a:ext cx="58737" cy="96837"/>
            </p14:xfrm>
          </p:contentPart>
        </mc:Choice>
        <mc:Fallback>
          <p:pic>
            <p:nvPicPr>
              <p:cNvPr id="150590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74678" y="2760863"/>
                <a:ext cx="77708" cy="115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50591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3538" y="2732088"/>
              <a:ext cx="50800" cy="119062"/>
            </p14:xfrm>
          </p:contentPart>
        </mc:Choice>
        <mc:Fallback>
          <p:pic>
            <p:nvPicPr>
              <p:cNvPr id="150591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54036" y="2722650"/>
                <a:ext cx="69804" cy="137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50592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163" y="2717800"/>
              <a:ext cx="211137" cy="88900"/>
            </p14:xfrm>
          </p:contentPart>
        </mc:Choice>
        <mc:Fallback>
          <p:pic>
            <p:nvPicPr>
              <p:cNvPr id="150592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01827" y="2708442"/>
                <a:ext cx="229809" cy="107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50593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863" y="3017838"/>
              <a:ext cx="73025" cy="49212"/>
            </p14:xfrm>
          </p:contentPart>
        </mc:Choice>
        <mc:Fallback>
          <p:pic>
            <p:nvPicPr>
              <p:cNvPr id="150593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87556" y="3008566"/>
                <a:ext cx="91639" cy="67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50594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288" y="2947988"/>
              <a:ext cx="93662" cy="90487"/>
            </p14:xfrm>
          </p:contentPart>
        </mc:Choice>
        <mc:Fallback>
          <p:pic>
            <p:nvPicPr>
              <p:cNvPr id="150594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85993" y="2938577"/>
                <a:ext cx="112251" cy="109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50595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0063" y="2917825"/>
              <a:ext cx="61912" cy="77788"/>
            </p14:xfrm>
          </p:contentPart>
        </mc:Choice>
        <mc:Fallback>
          <p:pic>
            <p:nvPicPr>
              <p:cNvPr id="150595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90649" y="2908462"/>
                <a:ext cx="80739" cy="96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50596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9438" y="2909888"/>
              <a:ext cx="36512" cy="50800"/>
            </p14:xfrm>
          </p:contentPart>
        </mc:Choice>
        <mc:Fallback>
          <p:pic>
            <p:nvPicPr>
              <p:cNvPr id="150596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69945" y="2900521"/>
                <a:ext cx="55498" cy="69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50597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8238" y="2608263"/>
              <a:ext cx="7937" cy="173037"/>
            </p14:xfrm>
          </p:contentPart>
        </mc:Choice>
        <mc:Fallback>
          <p:pic>
            <p:nvPicPr>
              <p:cNvPr id="150597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28858" y="2598851"/>
                <a:ext cx="26697" cy="191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50598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5663" y="2354263"/>
              <a:ext cx="134937" cy="25400"/>
            </p14:xfrm>
          </p:contentPart>
        </mc:Choice>
        <mc:Fallback>
          <p:pic>
            <p:nvPicPr>
              <p:cNvPr id="150598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46332" y="2344406"/>
                <a:ext cx="153599" cy="45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50599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9163" y="2359025"/>
              <a:ext cx="38100" cy="114300"/>
            </p14:xfrm>
          </p:contentPart>
        </mc:Choice>
        <mc:Fallback>
          <p:pic>
            <p:nvPicPr>
              <p:cNvPr id="150599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09818" y="2349621"/>
                <a:ext cx="56791" cy="133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50600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4413" y="2366963"/>
              <a:ext cx="11112" cy="84137"/>
            </p14:xfrm>
          </p:contentPart>
        </mc:Choice>
        <mc:Fallback>
          <p:pic>
            <p:nvPicPr>
              <p:cNvPr id="150600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05093" y="2357534"/>
                <a:ext cx="29751" cy="102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50601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2663" y="2359025"/>
              <a:ext cx="80962" cy="111125"/>
            </p14:xfrm>
          </p:contentPart>
        </mc:Choice>
        <mc:Fallback>
          <p:pic>
            <p:nvPicPr>
              <p:cNvPr id="150601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73223" y="2349705"/>
                <a:ext cx="99841" cy="129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50602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7763" y="2341563"/>
              <a:ext cx="106362" cy="84137"/>
            </p14:xfrm>
          </p:contentPart>
        </mc:Choice>
        <mc:Fallback>
          <p:pic>
            <p:nvPicPr>
              <p:cNvPr id="150602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38420" y="2332093"/>
                <a:ext cx="125047" cy="103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50603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9500" y="2625725"/>
              <a:ext cx="68263" cy="396875"/>
            </p14:xfrm>
          </p:contentPart>
        </mc:Choice>
        <mc:Fallback>
          <p:pic>
            <p:nvPicPr>
              <p:cNvPr id="150603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70109" y="2616387"/>
                <a:ext cx="87044" cy="415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50604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1875" y="3035300"/>
              <a:ext cx="387350" cy="11113"/>
            </p14:xfrm>
          </p:contentPart>
        </mc:Choice>
        <mc:Fallback>
          <p:pic>
            <p:nvPicPr>
              <p:cNvPr id="150604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22515" y="3025979"/>
                <a:ext cx="406070" cy="29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50605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5788" y="2900363"/>
              <a:ext cx="26987" cy="65087"/>
            </p14:xfrm>
          </p:contentPart>
        </mc:Choice>
        <mc:Fallback>
          <p:pic>
            <p:nvPicPr>
              <p:cNvPr id="150605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6043" y="2891013"/>
                <a:ext cx="46478" cy="83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50606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3088" y="2894013"/>
              <a:ext cx="233362" cy="77787"/>
            </p14:xfrm>
          </p:contentPart>
        </mc:Choice>
        <mc:Fallback>
          <p:pic>
            <p:nvPicPr>
              <p:cNvPr id="150606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3768" y="2884736"/>
                <a:ext cx="252002" cy="96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50607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49363" y="2622550"/>
              <a:ext cx="34925" cy="411163"/>
            </p14:xfrm>
          </p:contentPart>
        </mc:Choice>
        <mc:Fallback>
          <p:pic>
            <p:nvPicPr>
              <p:cNvPr id="150607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239904" y="2613156"/>
                <a:ext cx="53843" cy="429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50608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77925" y="2941638"/>
              <a:ext cx="109538" cy="123825"/>
            </p14:xfrm>
          </p:contentPart>
        </mc:Choice>
        <mc:Fallback>
          <p:pic>
            <p:nvPicPr>
              <p:cNvPr id="150608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168526" y="2932224"/>
                <a:ext cx="128337" cy="142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50609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41425" y="2627313"/>
              <a:ext cx="139700" cy="93662"/>
            </p14:xfrm>
          </p:contentPart>
        </mc:Choice>
        <mc:Fallback>
          <p:pic>
            <p:nvPicPr>
              <p:cNvPr id="150609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232039" y="2618018"/>
                <a:ext cx="158471" cy="112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50610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8063" y="3030538"/>
              <a:ext cx="107950" cy="55562"/>
            </p14:xfrm>
          </p:contentPart>
        </mc:Choice>
        <mc:Fallback>
          <p:pic>
            <p:nvPicPr>
              <p:cNvPr id="150610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98613" y="3021278"/>
                <a:ext cx="126850" cy="74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50611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2038" y="3036888"/>
              <a:ext cx="46037" cy="46037"/>
            </p14:xfrm>
          </p:contentPart>
        </mc:Choice>
        <mc:Fallback>
          <p:pic>
            <p:nvPicPr>
              <p:cNvPr id="150611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52759" y="3027388"/>
                <a:ext cx="64595" cy="65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50612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1725" y="3046413"/>
              <a:ext cx="9525" cy="14287"/>
            </p14:xfrm>
          </p:contentPart>
        </mc:Choice>
        <mc:Fallback>
          <p:pic>
            <p:nvPicPr>
              <p:cNvPr id="150612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92200" y="3036373"/>
                <a:ext cx="28575" cy="34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50613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9975" y="3048000"/>
              <a:ext cx="30163" cy="36513"/>
            </p14:xfrm>
          </p:contentPart>
        </mc:Choice>
        <mc:Fallback>
          <p:pic>
            <p:nvPicPr>
              <p:cNvPr id="150613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60411" y="3038783"/>
                <a:ext cx="49291" cy="5494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giphy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8413" y="1779865"/>
            <a:ext cx="4572000" cy="342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013668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812F1-D7AD-4004-8535-5F02835E6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609607"/>
            <a:ext cx="10969943" cy="5516569"/>
          </a:xfrm>
        </p:spPr>
        <p:txBody>
          <a:bodyPr/>
          <a:lstStyle/>
          <a:p>
            <a:pPr marL="0" indent="0" algn="just">
              <a:buFont typeface="Wingdings" pitchFamily="2" charset="2"/>
              <a:buChar char="§"/>
            </a:pPr>
            <a:r>
              <a:rPr lang="en-IN" sz="2400" kern="1200"/>
              <a:t> </a:t>
            </a:r>
            <a:r>
              <a:rPr lang="en-US" sz="2400" kern="1200"/>
              <a:t>Because unknown forces are more easily determined on bodies in </a:t>
            </a:r>
            <a:r>
              <a:rPr lang="en-US" sz="2400" u="sng" kern="1200">
                <a:solidFill>
                  <a:srgbClr val="0000FF"/>
                </a:solidFill>
              </a:rPr>
              <a:t>equilibrium</a:t>
            </a:r>
            <a:r>
              <a:rPr lang="en-US" sz="2400" kern="1200"/>
              <a:t> than on moving bodies, the force and </a:t>
            </a:r>
            <a:r>
              <a:rPr lang="en-US" sz="2400" u="sng" kern="1200">
                <a:solidFill>
                  <a:srgbClr val="0000FF"/>
                </a:solidFill>
              </a:rPr>
              <a:t>stress</a:t>
            </a:r>
            <a:r>
              <a:rPr lang="en-US" sz="2400" kern="1200">
                <a:solidFill>
                  <a:srgbClr val="0000FF"/>
                </a:solidFill>
              </a:rPr>
              <a:t> </a:t>
            </a:r>
            <a:r>
              <a:rPr lang="en-US" sz="2400" kern="1200"/>
              <a:t>analysis of machine components can usually be simplified by using inertial forces.</a:t>
            </a:r>
          </a:p>
          <a:p>
            <a:pPr marL="0" indent="0" algn="just">
              <a:buFont typeface="Wingdings" pitchFamily="2" charset="2"/>
              <a:buChar char="§"/>
            </a:pPr>
            <a:endParaRPr lang="en-IN" sz="2400" kern="1200"/>
          </a:p>
          <a:p>
            <a:pPr marL="0" indent="0" algn="just">
              <a:buFont typeface="Wingdings" pitchFamily="2" charset="2"/>
              <a:buChar char="§"/>
            </a:pPr>
            <a:endParaRPr lang="en-IN" sz="2400" kern="1200"/>
          </a:p>
          <a:p>
            <a:pPr marL="0" indent="0" algn="just">
              <a:buFont typeface="Wingdings" pitchFamily="2" charset="2"/>
              <a:buChar char="§"/>
            </a:pPr>
            <a:endParaRPr lang="en-IN" sz="2400" kern="1200"/>
          </a:p>
          <a:p>
            <a:pPr marL="0" indent="0" algn="just">
              <a:buFont typeface="Wingdings" pitchFamily="2" charset="2"/>
              <a:buChar char="§"/>
            </a:pPr>
            <a:r>
              <a:rPr lang="en-IN" sz="2400" kern="1200"/>
              <a:t> Inertia force </a:t>
            </a:r>
            <a:r>
              <a:rPr lang="en-IN" sz="2400" kern="1200">
                <a:solidFill>
                  <a:srgbClr val="0000FF"/>
                </a:solidFill>
              </a:rPr>
              <a:t>resists any change in velocity</a:t>
            </a:r>
            <a:r>
              <a:rPr lang="en-IN" sz="2400" kern="1200"/>
              <a:t>.</a:t>
            </a:r>
          </a:p>
          <a:p>
            <a:pPr marL="0" indent="0" algn="just">
              <a:buNone/>
            </a:pPr>
            <a:endParaRPr lang="en-IN" sz="2400" kern="1200"/>
          </a:p>
          <a:p>
            <a:pPr marL="0" indent="0" algn="just">
              <a:buNone/>
            </a:pPr>
            <a:endParaRPr lang="en-IN" sz="2400" kern="1200">
              <a:solidFill>
                <a:srgbClr val="0000FF"/>
              </a:solidFill>
            </a:endParaRPr>
          </a:p>
          <a:p>
            <a:pPr marL="0" indent="0" algn="just">
              <a:buNone/>
            </a:pPr>
            <a:endParaRPr lang="en-US" sz="2400" kern="1200">
              <a:solidFill>
                <a:srgbClr val="0000FF"/>
              </a:solidFill>
            </a:endParaRPr>
          </a:p>
          <a:p>
            <a:pPr marL="0" indent="0" algn="just">
              <a:buFont typeface="Wingdings" pitchFamily="2" charset="2"/>
              <a:buChar char="§"/>
            </a:pPr>
            <a:r>
              <a:rPr lang="en-IN" sz="2400" kern="1200"/>
              <a:t> Inertia couple </a:t>
            </a:r>
            <a:r>
              <a:rPr lang="en-IN" sz="2400" kern="1200">
                <a:solidFill>
                  <a:srgbClr val="0000FF"/>
                </a:solidFill>
              </a:rPr>
              <a:t>resists any change in the angular velocity.</a:t>
            </a:r>
          </a:p>
          <a:p>
            <a:pPr marL="0" indent="0" algn="just">
              <a:buFont typeface="Wingdings" pitchFamily="2" charset="2"/>
              <a:buChar char="§"/>
            </a:pPr>
            <a:endParaRPr lang="en-IN" sz="2400" kern="1200"/>
          </a:p>
          <a:p>
            <a:pPr marL="0" indent="0" algn="just">
              <a:buFont typeface="Wingdings" pitchFamily="2" charset="2"/>
              <a:buChar char="§"/>
            </a:pPr>
            <a:endParaRPr lang="en-IN" sz="2400" kern="1200"/>
          </a:p>
          <a:p>
            <a:pPr marL="0" indent="0" algn="just">
              <a:buNone/>
            </a:pPr>
            <a:endParaRPr lang="en-US" sz="2400" kern="1200"/>
          </a:p>
          <a:p>
            <a:pPr marL="0" indent="0" algn="just">
              <a:buNone/>
            </a:pPr>
            <a:endParaRPr lang="en-US" sz="2400" b="1" i="1">
              <a:solidFill>
                <a:srgbClr val="0000FF"/>
              </a:solidFill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r>
              <a:rPr lang="en-US" sz="2400" kern="1200"/>
              <a:t> </a:t>
            </a:r>
          </a:p>
          <a:p>
            <a:pPr marL="0" indent="0" algn="just">
              <a:buNone/>
            </a:pPr>
            <a:endParaRPr lang="en-IN" sz="2400" kern="12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US" sz="2900" b="1"/>
              <a:t>Why D’Alembert’s Principle?</a:t>
            </a:r>
            <a:endParaRPr lang="en-IN" sz="2900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24105-2112-41E1-B9BC-10251D150F4B}"/>
              </a:ext>
            </a:extLst>
          </p:cNvPr>
          <p:cNvSpPr txBox="1">
            <a:spLocks/>
          </p:cNvSpPr>
          <p:nvPr/>
        </p:nvSpPr>
        <p:spPr bwMode="auto">
          <a:xfrm>
            <a:off x="615963" y="609600"/>
            <a:ext cx="11199971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endParaRPr lang="en-US" sz="240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36827" y="2143116"/>
            <a:ext cx="3327400" cy="374650"/>
          </a:xfrm>
          <a:prstGeom prst="rect">
            <a:avLst/>
          </a:prstGeom>
          <a:noFill/>
        </p:spPr>
      </p:pic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1" y="831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3951" y="4000504"/>
            <a:ext cx="3384549" cy="374650"/>
          </a:xfrm>
          <a:prstGeom prst="rect">
            <a:avLst/>
          </a:prstGeom>
          <a:noFill/>
        </p:spPr>
      </p:pic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1" y="831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0" name="Picture 10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08792" y="1928802"/>
            <a:ext cx="3028950" cy="622300"/>
          </a:xfrm>
          <a:prstGeom prst="rect">
            <a:avLst/>
          </a:prstGeom>
          <a:noFill/>
        </p:spPr>
      </p:pic>
      <p:sp>
        <p:nvSpPr>
          <p:cNvPr id="30732" name="Rectangle 12"/>
          <p:cNvSpPr>
            <a:spLocks noChangeArrowheads="1"/>
          </p:cNvSpPr>
          <p:nvPr/>
        </p:nvSpPr>
        <p:spPr bwMode="auto">
          <a:xfrm>
            <a:off x="1" y="1079501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34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3" name="Picture 1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80230" y="3929066"/>
            <a:ext cx="3016251" cy="622300"/>
          </a:xfrm>
          <a:prstGeom prst="rect">
            <a:avLst/>
          </a:prstGeom>
          <a:noFill/>
        </p:spPr>
      </p:pic>
      <p:sp>
        <p:nvSpPr>
          <p:cNvPr id="30735" name="Rectangle 15"/>
          <p:cNvSpPr>
            <a:spLocks noChangeArrowheads="1"/>
          </p:cNvSpPr>
          <p:nvPr/>
        </p:nvSpPr>
        <p:spPr bwMode="auto">
          <a:xfrm>
            <a:off x="1" y="1079501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9317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23AFF-A767-488B-8F06-E099546AE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341FA-31D5-4659-9E06-379CFE220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6927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411813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IN" sz="2400" kern="1200">
                <a:solidFill>
                  <a:srgbClr val="0000FF"/>
                </a:solidFill>
              </a:rPr>
              <a:t>Dynamic forces </a:t>
            </a:r>
            <a:r>
              <a:rPr lang="en-IN" sz="2400" kern="1200"/>
              <a:t>are associated with </a:t>
            </a:r>
            <a:r>
              <a:rPr lang="en-IN" sz="2400" kern="1200">
                <a:solidFill>
                  <a:srgbClr val="0000FF"/>
                </a:solidFill>
              </a:rPr>
              <a:t>accelerating masses</a:t>
            </a:r>
            <a:r>
              <a:rPr lang="en-IN" sz="2400" kern="1200"/>
              <a:t>.</a:t>
            </a:r>
          </a:p>
          <a:p>
            <a:pPr>
              <a:buFont typeface="Wingdings" pitchFamily="2" charset="2"/>
              <a:buChar char="§"/>
            </a:pPr>
            <a:r>
              <a:rPr lang="en-IN" sz="2400" kern="1200"/>
              <a:t>All machines have some accelerating parts, dynamic forces are always present when machine operates.</a:t>
            </a:r>
          </a:p>
          <a:p>
            <a:pPr>
              <a:buFont typeface="Wingdings" pitchFamily="2" charset="2"/>
              <a:buChar char="§"/>
            </a:pPr>
            <a:r>
              <a:rPr lang="en-IN" sz="2400" kern="1200"/>
              <a:t>Dynamic force leads to </a:t>
            </a:r>
            <a:r>
              <a:rPr lang="en-IN" sz="2400" kern="1200">
                <a:solidFill>
                  <a:srgbClr val="0000FF"/>
                </a:solidFill>
              </a:rPr>
              <a:t>vibrations</a:t>
            </a:r>
            <a:r>
              <a:rPr lang="en-IN" sz="2400" kern="1200"/>
              <a:t>, </a:t>
            </a:r>
            <a:r>
              <a:rPr lang="en-IN" sz="2400" kern="1200">
                <a:solidFill>
                  <a:srgbClr val="0000FF"/>
                </a:solidFill>
              </a:rPr>
              <a:t>wear</a:t>
            </a:r>
            <a:r>
              <a:rPr lang="en-IN" sz="2400" kern="1200"/>
              <a:t>, </a:t>
            </a:r>
            <a:r>
              <a:rPr lang="en-IN" sz="2400" kern="1200">
                <a:solidFill>
                  <a:srgbClr val="0000FF"/>
                </a:solidFill>
              </a:rPr>
              <a:t>noise</a:t>
            </a:r>
            <a:r>
              <a:rPr lang="en-IN" sz="2400" kern="1200"/>
              <a:t> or </a:t>
            </a:r>
            <a:r>
              <a:rPr lang="en-IN" sz="2400" kern="1200">
                <a:solidFill>
                  <a:srgbClr val="0000FF"/>
                </a:solidFill>
              </a:rPr>
              <a:t>even machine failure</a:t>
            </a:r>
            <a:r>
              <a:rPr lang="en-IN" sz="2400" kern="1200"/>
              <a:t>.</a:t>
            </a:r>
            <a:endParaRPr lang="en-US" sz="2400" kern="12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US" sz="2900" b="1"/>
              <a:t>Why Dynamic Analysis?</a:t>
            </a:r>
            <a:endParaRPr lang="en-IN" sz="2900" b="1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411813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IN" sz="2400" kern="1200"/>
              <a:t>Where      = length of the connecting rod</a:t>
            </a:r>
          </a:p>
          <a:p>
            <a:pPr>
              <a:buNone/>
            </a:pPr>
            <a:r>
              <a:rPr lang="en-IN" sz="2400" kern="1200"/>
              <a:t>		          = length of the crank</a:t>
            </a:r>
          </a:p>
          <a:p>
            <a:pPr>
              <a:buNone/>
            </a:pPr>
            <a:r>
              <a:rPr lang="en-IN" sz="2400" kern="1200"/>
              <a:t>		          = obliquity ratio</a:t>
            </a:r>
          </a:p>
          <a:p>
            <a:pPr>
              <a:buNone/>
            </a:pPr>
            <a:r>
              <a:rPr lang="en-IN" sz="2400" kern="1200"/>
              <a:t>		     x   = displacement of piston from I.D.C</a:t>
            </a:r>
          </a:p>
          <a:p>
            <a:pPr>
              <a:buNone/>
            </a:pPr>
            <a:r>
              <a:rPr lang="en-IN" sz="2400" kern="1200"/>
              <a:t> 		     </a:t>
            </a:r>
            <a:r>
              <a:rPr lang="el-GR" sz="2400" kern="1200"/>
              <a:t>θ</a:t>
            </a:r>
            <a:r>
              <a:rPr lang="en-IN" sz="2400" kern="1200"/>
              <a:t>   = inclination of the crank to I.D.C</a:t>
            </a:r>
          </a:p>
          <a:p>
            <a:pPr>
              <a:buNone/>
            </a:pPr>
            <a:r>
              <a:rPr lang="en-IN" sz="2400" kern="1200"/>
              <a:t>		     </a:t>
            </a:r>
            <a:r>
              <a:rPr lang="el-GR" sz="2400" kern="1200"/>
              <a:t>β</a:t>
            </a:r>
            <a:r>
              <a:rPr lang="en-IN" sz="2400" kern="1200"/>
              <a:t>   = inclination of connecting rod to the line of stroke</a:t>
            </a:r>
          </a:p>
          <a:p>
            <a:pPr>
              <a:buNone/>
            </a:pPr>
            <a:r>
              <a:rPr lang="en-IN" sz="2400"/>
              <a:t>		          </a:t>
            </a:r>
            <a:r>
              <a:rPr lang="en-IN" sz="2400" kern="1200"/>
              <a:t>= displacement of piston</a:t>
            </a:r>
          </a:p>
          <a:p>
            <a:pPr>
              <a:buNone/>
            </a:pPr>
            <a:r>
              <a:rPr lang="en-IN" sz="2400"/>
              <a:t>		          </a:t>
            </a:r>
            <a:r>
              <a:rPr lang="en-IN" sz="2400" kern="1200"/>
              <a:t>= Velocity of piston</a:t>
            </a:r>
          </a:p>
          <a:p>
            <a:pPr>
              <a:buNone/>
            </a:pPr>
            <a:r>
              <a:rPr lang="en-IN" sz="2400" kern="1200"/>
              <a:t>		          = Acceleration of piston</a:t>
            </a:r>
          </a:p>
          <a:p>
            <a:pPr>
              <a:buNone/>
            </a:pPr>
            <a:r>
              <a:rPr lang="en-IN" sz="2400" kern="1200"/>
              <a:t>		      </a:t>
            </a:r>
            <a:endParaRPr lang="en-IN" sz="2400"/>
          </a:p>
          <a:p>
            <a:pPr>
              <a:buNone/>
            </a:pPr>
            <a:endParaRPr lang="en-IN" sz="2400" kern="1200"/>
          </a:p>
          <a:p>
            <a:pPr>
              <a:buNone/>
            </a:pPr>
            <a:endParaRPr lang="en-IN" sz="2400"/>
          </a:p>
          <a:p>
            <a:pPr>
              <a:buNone/>
            </a:pPr>
            <a:endParaRPr lang="en-IN" sz="2400" kern="1200"/>
          </a:p>
          <a:p>
            <a:pPr>
              <a:buNone/>
            </a:pPr>
            <a:r>
              <a:rPr lang="en-IN" sz="2400" kern="1200"/>
              <a:t>		</a:t>
            </a:r>
          </a:p>
          <a:p>
            <a:pPr>
              <a:buNone/>
            </a:pPr>
            <a:r>
              <a:rPr lang="en-IN" sz="2400" kern="1200"/>
              <a:t>		     </a:t>
            </a:r>
            <a:endParaRPr lang="en-US" sz="2400" kern="12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US" sz="2900" b="1"/>
              <a:t>Dynamic Analysis of Slider crank mechanism</a:t>
            </a:r>
            <a:endParaRPr lang="en-IN" sz="2900" b="1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8594" y="4572008"/>
            <a:ext cx="6597636" cy="2122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22445" y="4143381"/>
            <a:ext cx="357191" cy="493763"/>
          </a:xfrm>
          <a:prstGeom prst="rect">
            <a:avLst/>
          </a:prstGeom>
          <a:noFill/>
        </p:spPr>
      </p:pic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22445" y="3714753"/>
            <a:ext cx="357191" cy="524623"/>
          </a:xfrm>
          <a:prstGeom prst="rect">
            <a:avLst/>
          </a:prstGeom>
          <a:noFill/>
        </p:spPr>
      </p:pic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22445" y="3286124"/>
            <a:ext cx="357191" cy="508726"/>
          </a:xfrm>
          <a:prstGeom prst="rect">
            <a:avLst/>
          </a:prstGeom>
          <a:noFill/>
        </p:spPr>
      </p:pic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08132" y="1571612"/>
            <a:ext cx="571499" cy="558800"/>
          </a:xfrm>
          <a:prstGeom prst="rect">
            <a:avLst/>
          </a:prstGeom>
          <a:noFill/>
        </p:spPr>
      </p:pic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93885" y="785794"/>
            <a:ext cx="82549" cy="311150"/>
          </a:xfrm>
          <a:prstGeom prst="rect">
            <a:avLst/>
          </a:prstGeom>
          <a:noFill/>
        </p:spPr>
      </p:pic>
      <p:sp>
        <p:nvSpPr>
          <p:cNvPr id="1045" name="Rectangle 21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7" name="Rectangle 2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93885" y="1214422"/>
            <a:ext cx="114299" cy="311150"/>
          </a:xfrm>
          <a:prstGeom prst="rect">
            <a:avLst/>
          </a:prstGeom>
          <a:noFill/>
        </p:spPr>
      </p:pic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411813"/>
          </a:xfrm>
        </p:spPr>
        <p:txBody>
          <a:bodyPr/>
          <a:lstStyle/>
          <a:p>
            <a:pPr>
              <a:buNone/>
            </a:pPr>
            <a:endParaRPr lang="en-IN" sz="2400" kern="1200"/>
          </a:p>
          <a:p>
            <a:pPr>
              <a:buNone/>
            </a:pPr>
            <a:endParaRPr lang="en-IN" sz="2400"/>
          </a:p>
          <a:p>
            <a:pPr>
              <a:buNone/>
            </a:pPr>
            <a:endParaRPr lang="en-IN" sz="2400" kern="1200"/>
          </a:p>
          <a:p>
            <a:pPr>
              <a:buNone/>
            </a:pPr>
            <a:r>
              <a:rPr lang="en-IN" sz="2400" kern="1200"/>
              <a:t>		</a:t>
            </a:r>
          </a:p>
          <a:p>
            <a:pPr>
              <a:buNone/>
            </a:pPr>
            <a:r>
              <a:rPr lang="en-IN" sz="2400" kern="1200"/>
              <a:t>		     </a:t>
            </a:r>
            <a:endParaRPr lang="en-US" sz="2400" kern="12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66510" cy="609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900" b="1"/>
              <a:t>Dynamic Analysis of Slider crank mechanism </a:t>
            </a:r>
            <a:r>
              <a:rPr lang="en-US" sz="2200" b="1">
                <a:solidFill>
                  <a:srgbClr val="0000FF"/>
                </a:solidFill>
              </a:rPr>
              <a:t>(Displacement of piston)</a:t>
            </a:r>
            <a:endParaRPr lang="en-IN" sz="2200" b="1">
              <a:solidFill>
                <a:srgbClr val="0000FF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2447" y="571481"/>
            <a:ext cx="6597636" cy="2122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3681" name="Picture 1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08330" y="3071810"/>
            <a:ext cx="1962150" cy="298450"/>
          </a:xfrm>
          <a:prstGeom prst="rect">
            <a:avLst/>
          </a:prstGeom>
          <a:noFill/>
        </p:spPr>
      </p:pic>
      <p:pic>
        <p:nvPicPr>
          <p:cNvPr id="113680" name="Picture 1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22644" y="3500438"/>
            <a:ext cx="2324100" cy="273050"/>
          </a:xfrm>
          <a:prstGeom prst="rect">
            <a:avLst/>
          </a:prstGeom>
          <a:noFill/>
        </p:spPr>
      </p:pic>
      <p:pic>
        <p:nvPicPr>
          <p:cNvPr id="113679" name="Picture 1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22645" y="4000504"/>
            <a:ext cx="2825749" cy="273050"/>
          </a:xfrm>
          <a:prstGeom prst="rect">
            <a:avLst/>
          </a:prstGeom>
          <a:noFill/>
        </p:spPr>
      </p:pic>
      <p:pic>
        <p:nvPicPr>
          <p:cNvPr id="113678" name="Picture 1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22646" y="4500570"/>
            <a:ext cx="3117849" cy="273050"/>
          </a:xfrm>
          <a:prstGeom prst="rect">
            <a:avLst/>
          </a:prstGeom>
          <a:noFill/>
        </p:spPr>
      </p:pic>
      <p:pic>
        <p:nvPicPr>
          <p:cNvPr id="113677" name="Picture 13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22644" y="4929198"/>
            <a:ext cx="2940050" cy="273050"/>
          </a:xfrm>
          <a:prstGeom prst="rect">
            <a:avLst/>
          </a:prstGeom>
          <a:noFill/>
        </p:spPr>
      </p:pic>
      <p:sp>
        <p:nvSpPr>
          <p:cNvPr id="113682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3" name="Rectangle 19"/>
          <p:cNvSpPr>
            <a:spLocks noChangeArrowheads="1"/>
          </p:cNvSpPr>
          <p:nvPr/>
        </p:nvSpPr>
        <p:spPr bwMode="auto">
          <a:xfrm>
            <a:off x="1" y="75565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4" name="Rectangle 20"/>
          <p:cNvSpPr>
            <a:spLocks noChangeArrowheads="1"/>
          </p:cNvSpPr>
          <p:nvPr/>
        </p:nvSpPr>
        <p:spPr bwMode="auto">
          <a:xfrm>
            <a:off x="1" y="102870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5" name="Rectangle 21"/>
          <p:cNvSpPr>
            <a:spLocks noChangeArrowheads="1"/>
          </p:cNvSpPr>
          <p:nvPr/>
        </p:nvSpPr>
        <p:spPr bwMode="auto">
          <a:xfrm>
            <a:off x="1" y="1301750"/>
            <a:ext cx="20906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6" name="Rectangle 22"/>
          <p:cNvSpPr>
            <a:spLocks noChangeArrowheads="1"/>
          </p:cNvSpPr>
          <p:nvPr/>
        </p:nvSpPr>
        <p:spPr bwMode="auto">
          <a:xfrm>
            <a:off x="0" y="1574800"/>
            <a:ext cx="25506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8" name="Rectangle 2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3687" name="Picture 23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523437" y="2285992"/>
            <a:ext cx="1727200" cy="1562100"/>
          </a:xfrm>
          <a:prstGeom prst="rect">
            <a:avLst/>
          </a:prstGeom>
          <a:noFill/>
        </p:spPr>
      </p:pic>
      <p:sp>
        <p:nvSpPr>
          <p:cNvPr id="113689" name="Rectangle 25"/>
          <p:cNvSpPr>
            <a:spLocks noChangeArrowheads="1"/>
          </p:cNvSpPr>
          <p:nvPr/>
        </p:nvSpPr>
        <p:spPr bwMode="auto">
          <a:xfrm>
            <a:off x="1" y="20193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1" name="Rectangle 2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2" name="Rectangle 28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4" name="Rectangle 3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3693" name="Picture 29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451999" y="4214819"/>
            <a:ext cx="2171699" cy="2108200"/>
          </a:xfrm>
          <a:prstGeom prst="rect">
            <a:avLst/>
          </a:prstGeom>
          <a:noFill/>
        </p:spPr>
      </p:pic>
      <p:sp>
        <p:nvSpPr>
          <p:cNvPr id="113695" name="Rectangle 31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7" name="Rectangle 3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8" name="Rectangle 34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700" name="Rectangle 36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3699" name="Picture 35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6893" y="5643578"/>
            <a:ext cx="4184650" cy="457200"/>
          </a:xfrm>
          <a:prstGeom prst="rect">
            <a:avLst/>
          </a:prstGeom>
          <a:noFill/>
        </p:spPr>
      </p:pic>
      <p:sp>
        <p:nvSpPr>
          <p:cNvPr id="113701" name="Rectangle 37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3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3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3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3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3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3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3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eme2">
  <a:themeElements>
    <a:clrScheme name="1_Standarddesign 1">
      <a:dk1>
        <a:srgbClr val="000000"/>
      </a:dk1>
      <a:lt1>
        <a:srgbClr val="FFFFFF"/>
      </a:lt1>
      <a:dk2>
        <a:srgbClr val="004074"/>
      </a:dk2>
      <a:lt2>
        <a:srgbClr val="FEA501"/>
      </a:lt2>
      <a:accent1>
        <a:srgbClr val="0061B2"/>
      </a:accent1>
      <a:accent2>
        <a:srgbClr val="2A79D0"/>
      </a:accent2>
      <a:accent3>
        <a:srgbClr val="FFFFFF"/>
      </a:accent3>
      <a:accent4>
        <a:srgbClr val="000000"/>
      </a:accent4>
      <a:accent5>
        <a:srgbClr val="AAB7D5"/>
      </a:accent5>
      <a:accent6>
        <a:srgbClr val="256DBC"/>
      </a:accent6>
      <a:hlink>
        <a:srgbClr val="69A2E1"/>
      </a:hlink>
      <a:folHlink>
        <a:srgbClr val="9DC2EB"/>
      </a:folHlink>
    </a:clrScheme>
    <a:fontScheme name="1_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tandarddesign 1">
        <a:dk1>
          <a:srgbClr val="000000"/>
        </a:dk1>
        <a:lt1>
          <a:srgbClr val="FFFFFF"/>
        </a:lt1>
        <a:dk2>
          <a:srgbClr val="004074"/>
        </a:dk2>
        <a:lt2>
          <a:srgbClr val="FEA501"/>
        </a:lt2>
        <a:accent1>
          <a:srgbClr val="0061B2"/>
        </a:accent1>
        <a:accent2>
          <a:srgbClr val="2A79D0"/>
        </a:accent2>
        <a:accent3>
          <a:srgbClr val="FFFFFF"/>
        </a:accent3>
        <a:accent4>
          <a:srgbClr val="000000"/>
        </a:accent4>
        <a:accent5>
          <a:srgbClr val="AAB7D5"/>
        </a:accent5>
        <a:accent6>
          <a:srgbClr val="256DBC"/>
        </a:accent6>
        <a:hlink>
          <a:srgbClr val="69A2E1"/>
        </a:hlink>
        <a:folHlink>
          <a:srgbClr val="9DC2E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Theme2">
  <a:themeElements>
    <a:clrScheme name="1_Standarddesign 1">
      <a:dk1>
        <a:srgbClr val="000000"/>
      </a:dk1>
      <a:lt1>
        <a:srgbClr val="FFFFFF"/>
      </a:lt1>
      <a:dk2>
        <a:srgbClr val="004074"/>
      </a:dk2>
      <a:lt2>
        <a:srgbClr val="FEA501"/>
      </a:lt2>
      <a:accent1>
        <a:srgbClr val="0061B2"/>
      </a:accent1>
      <a:accent2>
        <a:srgbClr val="2A79D0"/>
      </a:accent2>
      <a:accent3>
        <a:srgbClr val="FFFFFF"/>
      </a:accent3>
      <a:accent4>
        <a:srgbClr val="000000"/>
      </a:accent4>
      <a:accent5>
        <a:srgbClr val="AAB7D5"/>
      </a:accent5>
      <a:accent6>
        <a:srgbClr val="256DBC"/>
      </a:accent6>
      <a:hlink>
        <a:srgbClr val="69A2E1"/>
      </a:hlink>
      <a:folHlink>
        <a:srgbClr val="9DC2EB"/>
      </a:folHlink>
    </a:clrScheme>
    <a:fontScheme name="1_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tandarddesign 1">
        <a:dk1>
          <a:srgbClr val="000000"/>
        </a:dk1>
        <a:lt1>
          <a:srgbClr val="FFFFFF"/>
        </a:lt1>
        <a:dk2>
          <a:srgbClr val="004074"/>
        </a:dk2>
        <a:lt2>
          <a:srgbClr val="FEA501"/>
        </a:lt2>
        <a:accent1>
          <a:srgbClr val="0061B2"/>
        </a:accent1>
        <a:accent2>
          <a:srgbClr val="2A79D0"/>
        </a:accent2>
        <a:accent3>
          <a:srgbClr val="FFFFFF"/>
        </a:accent3>
        <a:accent4>
          <a:srgbClr val="000000"/>
        </a:accent4>
        <a:accent5>
          <a:srgbClr val="AAB7D5"/>
        </a:accent5>
        <a:accent6>
          <a:srgbClr val="256DBC"/>
        </a:accent6>
        <a:hlink>
          <a:srgbClr val="69A2E1"/>
        </a:hlink>
        <a:folHlink>
          <a:srgbClr val="9DC2E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Theme2">
  <a:themeElements>
    <a:clrScheme name="1_Standarddesign 1">
      <a:dk1>
        <a:srgbClr val="000000"/>
      </a:dk1>
      <a:lt1>
        <a:srgbClr val="FFFFFF"/>
      </a:lt1>
      <a:dk2>
        <a:srgbClr val="004074"/>
      </a:dk2>
      <a:lt2>
        <a:srgbClr val="FEA501"/>
      </a:lt2>
      <a:accent1>
        <a:srgbClr val="0061B2"/>
      </a:accent1>
      <a:accent2>
        <a:srgbClr val="2A79D0"/>
      </a:accent2>
      <a:accent3>
        <a:srgbClr val="FFFFFF"/>
      </a:accent3>
      <a:accent4>
        <a:srgbClr val="000000"/>
      </a:accent4>
      <a:accent5>
        <a:srgbClr val="AAB7D5"/>
      </a:accent5>
      <a:accent6>
        <a:srgbClr val="256DBC"/>
      </a:accent6>
      <a:hlink>
        <a:srgbClr val="69A2E1"/>
      </a:hlink>
      <a:folHlink>
        <a:srgbClr val="9DC2EB"/>
      </a:folHlink>
    </a:clrScheme>
    <a:fontScheme name="1_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tandarddesign 1">
        <a:dk1>
          <a:srgbClr val="000000"/>
        </a:dk1>
        <a:lt1>
          <a:srgbClr val="FFFFFF"/>
        </a:lt1>
        <a:dk2>
          <a:srgbClr val="004074"/>
        </a:dk2>
        <a:lt2>
          <a:srgbClr val="FEA501"/>
        </a:lt2>
        <a:accent1>
          <a:srgbClr val="0061B2"/>
        </a:accent1>
        <a:accent2>
          <a:srgbClr val="2A79D0"/>
        </a:accent2>
        <a:accent3>
          <a:srgbClr val="FFFFFF"/>
        </a:accent3>
        <a:accent4>
          <a:srgbClr val="000000"/>
        </a:accent4>
        <a:accent5>
          <a:srgbClr val="AAB7D5"/>
        </a:accent5>
        <a:accent6>
          <a:srgbClr val="256DBC"/>
        </a:accent6>
        <a:hlink>
          <a:srgbClr val="69A2E1"/>
        </a:hlink>
        <a:folHlink>
          <a:srgbClr val="9DC2E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E508B3E152C444911F3CA7CA32C45E" ma:contentTypeVersion="4" ma:contentTypeDescription="Create a new document." ma:contentTypeScope="" ma:versionID="61b90add8440a7b2b2814f75ed75fdae">
  <xsd:schema xmlns:xsd="http://www.w3.org/2001/XMLSchema" xmlns:xs="http://www.w3.org/2001/XMLSchema" xmlns:p="http://schemas.microsoft.com/office/2006/metadata/properties" xmlns:ns2="16f12a20-e7a9-4421-ae16-d8c44e1cf3e3" targetNamespace="http://schemas.microsoft.com/office/2006/metadata/properties" ma:root="true" ma:fieldsID="1876b9ae17f084ed4ae90673d3617423" ns2:_="">
    <xsd:import namespace="16f12a20-e7a9-4421-ae16-d8c44e1cf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f12a20-e7a9-4421-ae16-d8c44e1cf3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04AA8B-9813-4AC6-B44F-628DA202879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92BF02C-330B-45A0-990C-C3B39C129A76}">
  <ds:schemaRefs>
    <ds:schemaRef ds:uri="16f12a20-e7a9-4421-ae16-d8c44e1cf3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097989B-4E8A-44B1-B65E-9E3AF0F75E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Application>Microsoft Office PowerPoint</Application>
  <PresentationFormat>Custom</PresentationFormat>
  <Slides>45</Slides>
  <Notes>6</Notes>
  <HiddenSlides>0</HiddenSlide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Theme3</vt:lpstr>
      <vt:lpstr>默认设计模板</vt:lpstr>
      <vt:lpstr>Theme2</vt:lpstr>
      <vt:lpstr>1_默认设计模板</vt:lpstr>
      <vt:lpstr>1_Theme2</vt:lpstr>
      <vt:lpstr>2_默认设计模板</vt:lpstr>
      <vt:lpstr>2_Theme2</vt:lpstr>
      <vt:lpstr>3_默认设计模板</vt:lpstr>
      <vt:lpstr>Mechanics of Machines Dynamic Force Analysis Module 5: D’Alembert’s Principle, Dynamic Analysis of Planer Mechanism  </vt:lpstr>
      <vt:lpstr>Dynamic Force Analysis:</vt:lpstr>
      <vt:lpstr>D’Alembert’s Principle :</vt:lpstr>
      <vt:lpstr>D’Alembert’s Principle :</vt:lpstr>
      <vt:lpstr>Why D’Alembert’s Principle?</vt:lpstr>
      <vt:lpstr>PowerPoint Presentation</vt:lpstr>
      <vt:lpstr>Why Dynamic Analysis?</vt:lpstr>
      <vt:lpstr>Dynamic Analysis of Slider crank mechanism</vt:lpstr>
      <vt:lpstr>Dynamic Analysis of Slider crank mechanism (Displacement of piston)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1:</vt:lpstr>
      <vt:lpstr>PowerPoint Presentation</vt:lpstr>
      <vt:lpstr>PowerPoint Presentation</vt:lpstr>
      <vt:lpstr>PowerPoint Presentation</vt:lpstr>
      <vt:lpstr>Problem 2:</vt:lpstr>
      <vt:lpstr>PowerPoint Presentation</vt:lpstr>
      <vt:lpstr>Problem 3:</vt:lpstr>
      <vt:lpstr>PowerPoint Presentation</vt:lpstr>
      <vt:lpstr>PowerPoint Presentation</vt:lpstr>
      <vt:lpstr>Problem 4:</vt:lpstr>
      <vt:lpstr>Engine force Analysis:</vt:lpstr>
      <vt:lpstr>Engine force Analysis:</vt:lpstr>
      <vt:lpstr>Engine force Analysis:</vt:lpstr>
      <vt:lpstr>Turning moment on crankshaft:</vt:lpstr>
      <vt:lpstr>Problem 5: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6:</vt:lpstr>
      <vt:lpstr>PowerPoint Presentation</vt:lpstr>
      <vt:lpstr>PowerPoint Presentation</vt:lpstr>
      <vt:lpstr>PowerPoint Presentation</vt:lpstr>
      <vt:lpstr>Problem 7: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sony</dc:creator>
  <cp:revision>1</cp:revision>
  <dcterms:created xsi:type="dcterms:W3CDTF">2018-11-09T18:21:32Z</dcterms:created>
  <dcterms:modified xsi:type="dcterms:W3CDTF">2021-06-10T06:34:45Z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0x010100DBE508B3E152C444911F3CA7CA32C45E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